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4"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3" r:id="rId28"/>
    <p:sldId id="285" r:id="rId29"/>
    <p:sldId id="286" r:id="rId30"/>
    <p:sldId id="287" r:id="rId31"/>
    <p:sldId id="288" r:id="rId32"/>
    <p:sldId id="290" r:id="rId33"/>
    <p:sldId id="282" r:id="rId34"/>
    <p:sldId id="31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1" r:id="rId55"/>
    <p:sldId id="312" r:id="rId56"/>
    <p:sldId id="313" r:id="rId57"/>
    <p:sldId id="315" r:id="rId58"/>
    <p:sldId id="316" r:id="rId59"/>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630" y="9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D678D5BC-5374-4BF6-B137-AFFA0D74E8D0}" type="datetimeFigureOut">
              <a:rPr lang="es-ES" smtClean="0"/>
              <a:pPr/>
              <a:t>27/06/2017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B8F4AEF-27D3-4F86-9D41-836FC858027F}"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D678D5BC-5374-4BF6-B137-AFFA0D74E8D0}" type="datetimeFigureOut">
              <a:rPr lang="es-ES" smtClean="0"/>
              <a:pPr/>
              <a:t>27/06/2017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B8F4AEF-27D3-4F86-9D41-836FC858027F}"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D678D5BC-5374-4BF6-B137-AFFA0D74E8D0}" type="datetimeFigureOut">
              <a:rPr lang="es-ES" smtClean="0"/>
              <a:pPr/>
              <a:t>27/06/2017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B8F4AEF-27D3-4F86-9D41-836FC858027F}"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D678D5BC-5374-4BF6-B137-AFFA0D74E8D0}" type="datetimeFigureOut">
              <a:rPr lang="es-ES" smtClean="0"/>
              <a:pPr/>
              <a:t>27/06/2017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B8F4AEF-27D3-4F86-9D41-836FC858027F}"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D678D5BC-5374-4BF6-B137-AFFA0D74E8D0}" type="datetimeFigureOut">
              <a:rPr lang="es-ES" smtClean="0"/>
              <a:pPr/>
              <a:t>27/06/2017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B8F4AEF-27D3-4F86-9D41-836FC858027F}" type="slidenum">
              <a:rPr lang="es-ES" smtClean="0"/>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D678D5BC-5374-4BF6-B137-AFFA0D74E8D0}" type="datetimeFigureOut">
              <a:rPr lang="es-ES" smtClean="0"/>
              <a:pPr/>
              <a:t>27/06/2017</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B8F4AEF-27D3-4F86-9D41-836FC858027F}"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D678D5BC-5374-4BF6-B137-AFFA0D74E8D0}" type="datetimeFigureOut">
              <a:rPr lang="es-ES" smtClean="0"/>
              <a:pPr/>
              <a:t>27/06/2017</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1B8F4AEF-27D3-4F86-9D41-836FC858027F}"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D678D5BC-5374-4BF6-B137-AFFA0D74E8D0}" type="datetimeFigureOut">
              <a:rPr lang="es-ES" smtClean="0"/>
              <a:pPr/>
              <a:t>27/06/2017</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1B8F4AEF-27D3-4F86-9D41-836FC858027F}"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D678D5BC-5374-4BF6-B137-AFFA0D74E8D0}" type="datetimeFigureOut">
              <a:rPr lang="es-ES" smtClean="0"/>
              <a:pPr/>
              <a:t>27/06/2017</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1B8F4AEF-27D3-4F86-9D41-836FC858027F}"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D678D5BC-5374-4BF6-B137-AFFA0D74E8D0}" type="datetimeFigureOut">
              <a:rPr lang="es-ES" smtClean="0"/>
              <a:pPr/>
              <a:t>27/06/2017</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B8F4AEF-27D3-4F86-9D41-836FC858027F}"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D678D5BC-5374-4BF6-B137-AFFA0D74E8D0}" type="datetimeFigureOut">
              <a:rPr lang="es-ES" smtClean="0"/>
              <a:pPr/>
              <a:t>27/06/2017</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B8F4AEF-27D3-4F86-9D41-836FC858027F}" type="slidenum">
              <a:rPr lang="es-ES" smtClean="0"/>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78D5BC-5374-4BF6-B137-AFFA0D74E8D0}" type="datetimeFigureOut">
              <a:rPr lang="es-ES" smtClean="0"/>
              <a:pPr/>
              <a:t>27/06/2017</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8F4AEF-27D3-4F86-9D41-836FC858027F}"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wmf"/><Relationship Id="rId7" Type="http://schemas.openxmlformats.org/officeDocument/2006/relationships/image" Target="../media/image24.wmf"/><Relationship Id="rId2" Type="http://schemas.openxmlformats.org/officeDocument/2006/relationships/image" Target="../media/image19.wmf"/><Relationship Id="rId1" Type="http://schemas.openxmlformats.org/officeDocument/2006/relationships/slideLayout" Target="../slideLayouts/slideLayout2.xml"/><Relationship Id="rId6"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s>
</file>

<file path=ppt/slides/_rels/slide38.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slideLayout" Target="../slideLayouts/slideLayout2.xml"/><Relationship Id="rId5" Type="http://schemas.openxmlformats.org/officeDocument/2006/relationships/image" Target="../media/image28.wmf"/><Relationship Id="rId4" Type="http://schemas.openxmlformats.org/officeDocument/2006/relationships/image" Target="../media/image27.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30.gif"/><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8.xml"/><Relationship Id="rId4" Type="http://schemas.openxmlformats.org/officeDocument/2006/relationships/image" Target="../media/image36.jpeg"/></Relationships>
</file>

<file path=ppt/slides/_rels/slide58.xml.rels><?xml version="1.0" encoding="UTF-8" standalone="yes"?>
<Relationships xmlns="http://schemas.openxmlformats.org/package/2006/relationships"><Relationship Id="rId3" Type="http://schemas.openxmlformats.org/officeDocument/2006/relationships/hyperlink" Target="http://www.pedrollo.com/" TargetMode="External"/><Relationship Id="rId7" Type="http://schemas.openxmlformats.org/officeDocument/2006/relationships/hyperlink" Target="http://www.thebe.br/" TargetMode="External"/><Relationship Id="rId2" Type="http://schemas.openxmlformats.org/officeDocument/2006/relationships/hyperlink" Target="http://www.nocchi.it/" TargetMode="External"/><Relationship Id="rId1" Type="http://schemas.openxmlformats.org/officeDocument/2006/relationships/slideLayout" Target="../slideLayouts/slideLayout8.xml"/><Relationship Id="rId6" Type="http://schemas.openxmlformats.org/officeDocument/2006/relationships/hyperlink" Target="http://www.grundfos.com/" TargetMode="External"/><Relationship Id="rId5" Type="http://schemas.openxmlformats.org/officeDocument/2006/relationships/hyperlink" Target="http://www.gouldspumps.com/" TargetMode="External"/><Relationship Id="rId4" Type="http://schemas.openxmlformats.org/officeDocument/2006/relationships/hyperlink" Target="http://www.franklinelectric.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ln w="19050">
                  <a:solidFill>
                    <a:schemeClr val="tx1"/>
                  </a:solidFill>
                </a:ln>
                <a:solidFill>
                  <a:srgbClr val="0070C0"/>
                </a:solidFill>
              </a:rPr>
              <a:t>Sistemas de bombeo de agua</a:t>
            </a:r>
          </a:p>
        </p:txBody>
      </p:sp>
      <p:sp>
        <p:nvSpPr>
          <p:cNvPr id="3" name="2 Marcador de contenido"/>
          <p:cNvSpPr>
            <a:spLocks noGrp="1"/>
          </p:cNvSpPr>
          <p:nvPr>
            <p:ph idx="1"/>
          </p:nvPr>
        </p:nvSpPr>
        <p:spPr/>
        <p:txBody>
          <a:bodyPr/>
          <a:lstStyle/>
          <a:p>
            <a:endParaRPr lang="es-ES_tradnl" dirty="0" smtClean="0"/>
          </a:p>
          <a:p>
            <a:r>
              <a:rPr lang="es-ES_tradnl" dirty="0" smtClean="0"/>
              <a:t>Presentado por:</a:t>
            </a:r>
          </a:p>
          <a:p>
            <a:pPr algn="ctr"/>
            <a:r>
              <a:rPr lang="es-ES_tradnl" dirty="0" smtClean="0"/>
              <a:t>Ing. Edson Cossio </a:t>
            </a:r>
          </a:p>
          <a:p>
            <a:r>
              <a:rPr lang="es-ES_tradnl" dirty="0" smtClean="0"/>
              <a:t>Gerente </a:t>
            </a:r>
            <a:r>
              <a:rPr lang="es-ES_tradnl" dirty="0" err="1" smtClean="0"/>
              <a:t>Tecnico</a:t>
            </a:r>
            <a:r>
              <a:rPr lang="es-ES_tradnl" dirty="0" smtClean="0"/>
              <a:t> </a:t>
            </a:r>
          </a:p>
          <a:p>
            <a:r>
              <a:rPr lang="es-ES_tradnl" dirty="0" smtClean="0"/>
              <a:t>Flow Tech Ingeniería &amp; Servicios</a:t>
            </a:r>
          </a:p>
          <a:p>
            <a:pPr>
              <a:buNone/>
            </a:pPr>
            <a:endParaRPr lang="es-ES_tradnl"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ln w="19050">
                  <a:solidFill>
                    <a:schemeClr val="tx1"/>
                  </a:solidFill>
                </a:ln>
                <a:solidFill>
                  <a:srgbClr val="0070C0"/>
                </a:solidFill>
              </a:rPr>
              <a:t>Curva de bombas de caudal</a:t>
            </a:r>
            <a:endParaRPr lang="es-ES" dirty="0">
              <a:ln w="19050">
                <a:solidFill>
                  <a:schemeClr val="tx1"/>
                </a:solidFill>
              </a:ln>
              <a:solidFill>
                <a:srgbClr val="0070C0"/>
              </a:solidFill>
            </a:endParaRPr>
          </a:p>
        </p:txBody>
      </p:sp>
      <p:pic>
        <p:nvPicPr>
          <p:cNvPr id="20482" name="Picture 2"/>
          <p:cNvPicPr>
            <a:picLocks noGrp="1" noChangeAspect="1" noChangeArrowheads="1"/>
          </p:cNvPicPr>
          <p:nvPr>
            <p:ph idx="1"/>
          </p:nvPr>
        </p:nvPicPr>
        <p:blipFill>
          <a:blip r:embed="rId2" cstate="print"/>
          <a:srcRect/>
          <a:stretch>
            <a:fillRect/>
          </a:stretch>
        </p:blipFill>
        <p:spPr bwMode="auto">
          <a:xfrm>
            <a:off x="1345004" y="1600200"/>
            <a:ext cx="6453991"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dirty="0" smtClean="0">
                <a:ln w="19050">
                  <a:solidFill>
                    <a:schemeClr val="tx1"/>
                  </a:solidFill>
                </a:ln>
                <a:solidFill>
                  <a:srgbClr val="0070C0"/>
                </a:solidFill>
              </a:rPr>
              <a:t>Bombas de una etapa caudal y presión</a:t>
            </a:r>
            <a:endParaRPr lang="es-ES" dirty="0">
              <a:ln w="19050">
                <a:solidFill>
                  <a:schemeClr val="tx1"/>
                </a:solidFill>
              </a:ln>
              <a:solidFill>
                <a:srgbClr val="0070C0"/>
              </a:solidFill>
            </a:endParaRPr>
          </a:p>
        </p:txBody>
      </p:sp>
      <p:sp>
        <p:nvSpPr>
          <p:cNvPr id="3" name="2 Marcador de contenido"/>
          <p:cNvSpPr>
            <a:spLocks noGrp="1"/>
          </p:cNvSpPr>
          <p:nvPr>
            <p:ph idx="1"/>
          </p:nvPr>
        </p:nvSpPr>
        <p:spPr/>
        <p:txBody>
          <a:bodyPr>
            <a:normAutofit fontScale="92500" lnSpcReduction="20000"/>
          </a:bodyPr>
          <a:lstStyle/>
          <a:p>
            <a:pPr>
              <a:buFontTx/>
              <a:buChar char="-"/>
            </a:pPr>
            <a:r>
              <a:rPr lang="es-ES" dirty="0" smtClean="0"/>
              <a:t>Son bombas que tienen una curva casi llana</a:t>
            </a:r>
          </a:p>
          <a:p>
            <a:pPr>
              <a:buFontTx/>
              <a:buChar char="-"/>
            </a:pPr>
            <a:r>
              <a:rPr lang="es-ES" dirty="0" smtClean="0"/>
              <a:t>Permiten bombear diferentes caudales a casi una misma presión</a:t>
            </a:r>
          </a:p>
          <a:p>
            <a:pPr>
              <a:buFontTx/>
              <a:buChar char="-"/>
            </a:pPr>
            <a:r>
              <a:rPr lang="es-ES" dirty="0" smtClean="0"/>
              <a:t>No tienen grandes variaciones de presión.</a:t>
            </a:r>
          </a:p>
          <a:p>
            <a:pPr>
              <a:buFontTx/>
              <a:buChar char="-"/>
            </a:pPr>
            <a:r>
              <a:rPr lang="es-ES" dirty="0" smtClean="0"/>
              <a:t>Caudales desde los 6 m3/h hasta los 20 m3/h.</a:t>
            </a:r>
          </a:p>
          <a:p>
            <a:pPr>
              <a:buFontTx/>
              <a:buChar char="-"/>
            </a:pPr>
            <a:r>
              <a:rPr lang="es-ES" dirty="0" smtClean="0"/>
              <a:t>Presiones de 20 a 60 m</a:t>
            </a:r>
          </a:p>
          <a:p>
            <a:pPr>
              <a:buFontTx/>
              <a:buChar char="-"/>
            </a:pPr>
            <a:r>
              <a:rPr lang="es-ES" dirty="0" smtClean="0"/>
              <a:t>Tienen curvas similares a las bombas normalizadas pero a menor escala.</a:t>
            </a:r>
          </a:p>
          <a:p>
            <a:pPr>
              <a:buFontTx/>
              <a:buChar char="-"/>
            </a:pPr>
            <a:r>
              <a:rPr lang="es-ES" dirty="0" smtClean="0"/>
              <a:t>Acopladas siempre a motor de fabrica (monoblock)</a:t>
            </a:r>
            <a:endParaRPr lang="es-E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dirty="0" smtClean="0">
                <a:ln w="19050">
                  <a:solidFill>
                    <a:schemeClr val="tx1"/>
                  </a:solidFill>
                </a:ln>
                <a:solidFill>
                  <a:srgbClr val="0070C0"/>
                </a:solidFill>
              </a:rPr>
              <a:t>Bombas de una etapa de caudal y presión</a:t>
            </a:r>
            <a:endParaRPr lang="es-ES" dirty="0">
              <a:ln w="19050">
                <a:solidFill>
                  <a:schemeClr val="tx1"/>
                </a:solidFill>
              </a:ln>
              <a:solidFill>
                <a:srgbClr val="0070C0"/>
              </a:solidFill>
            </a:endParaRPr>
          </a:p>
        </p:txBody>
      </p:sp>
      <p:pic>
        <p:nvPicPr>
          <p:cNvPr id="21506" name="Picture 2"/>
          <p:cNvPicPr>
            <a:picLocks noGrp="1" noChangeAspect="1" noChangeArrowheads="1"/>
          </p:cNvPicPr>
          <p:nvPr>
            <p:ph idx="1"/>
          </p:nvPr>
        </p:nvPicPr>
        <p:blipFill>
          <a:blip r:embed="rId2" cstate="print"/>
          <a:srcRect/>
          <a:stretch>
            <a:fillRect/>
          </a:stretch>
        </p:blipFill>
        <p:spPr bwMode="auto">
          <a:xfrm>
            <a:off x="2309018" y="1600200"/>
            <a:ext cx="4525963"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dirty="0" smtClean="0">
                <a:ln w="19050">
                  <a:solidFill>
                    <a:schemeClr val="tx1"/>
                  </a:solidFill>
                </a:ln>
                <a:solidFill>
                  <a:srgbClr val="0070C0"/>
                </a:solidFill>
              </a:rPr>
              <a:t>Curvas de bombas de una etapa de caudal y </a:t>
            </a:r>
            <a:r>
              <a:rPr lang="es-ES" dirty="0" err="1" smtClean="0">
                <a:ln w="19050">
                  <a:solidFill>
                    <a:schemeClr val="tx1"/>
                  </a:solidFill>
                </a:ln>
                <a:solidFill>
                  <a:srgbClr val="0070C0"/>
                </a:solidFill>
              </a:rPr>
              <a:t>presion</a:t>
            </a:r>
            <a:endParaRPr lang="es-ES" dirty="0">
              <a:ln w="19050">
                <a:solidFill>
                  <a:schemeClr val="tx1"/>
                </a:solidFill>
              </a:ln>
              <a:solidFill>
                <a:srgbClr val="0070C0"/>
              </a:solidFill>
            </a:endParaRPr>
          </a:p>
        </p:txBody>
      </p:sp>
      <p:pic>
        <p:nvPicPr>
          <p:cNvPr id="22530" name="Picture 2"/>
          <p:cNvPicPr>
            <a:picLocks noGrp="1" noChangeAspect="1" noChangeArrowheads="1"/>
          </p:cNvPicPr>
          <p:nvPr>
            <p:ph idx="1"/>
          </p:nvPr>
        </p:nvPicPr>
        <p:blipFill>
          <a:blip r:embed="rId2" cstate="print"/>
          <a:srcRect/>
          <a:stretch>
            <a:fillRect/>
          </a:stretch>
        </p:blipFill>
        <p:spPr bwMode="auto">
          <a:xfrm>
            <a:off x="1252406" y="1600200"/>
            <a:ext cx="6639188" cy="4525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dirty="0" smtClean="0">
                <a:ln w="19050">
                  <a:solidFill>
                    <a:schemeClr val="tx1"/>
                  </a:solidFill>
                </a:ln>
                <a:solidFill>
                  <a:srgbClr val="0070C0"/>
                </a:solidFill>
              </a:rPr>
              <a:t>Bombas normalizadas de una sola etapa</a:t>
            </a:r>
            <a:endParaRPr lang="es-ES" dirty="0">
              <a:ln w="19050">
                <a:solidFill>
                  <a:schemeClr val="tx1"/>
                </a:solidFill>
              </a:ln>
              <a:solidFill>
                <a:srgbClr val="0070C0"/>
              </a:solidFill>
            </a:endParaRPr>
          </a:p>
        </p:txBody>
      </p:sp>
      <p:sp>
        <p:nvSpPr>
          <p:cNvPr id="3" name="2 Marcador de contenido"/>
          <p:cNvSpPr>
            <a:spLocks noGrp="1"/>
          </p:cNvSpPr>
          <p:nvPr>
            <p:ph idx="1"/>
          </p:nvPr>
        </p:nvSpPr>
        <p:spPr/>
        <p:txBody>
          <a:bodyPr>
            <a:normAutofit fontScale="70000" lnSpcReduction="20000"/>
          </a:bodyPr>
          <a:lstStyle/>
          <a:p>
            <a:r>
              <a:rPr lang="es-ES" dirty="0" smtClean="0"/>
              <a:t>Las bombas normalizadas de una sola etapa, son bombas fabricadas según norma DIN, EN, ANSI en su construcción y desempeño.</a:t>
            </a:r>
          </a:p>
          <a:p>
            <a:r>
              <a:rPr lang="es-ES" dirty="0" smtClean="0"/>
              <a:t>Se pueden acoplar a motores de 1400 rpm o 2900 rpm para tener diferentes desempeños con la misma bomba. A menor revolución las bombas se comportan como una bomba de caudal. A mayor revolución impulsan una menor cantidad de agua pero a una mayor altura. (Ecuaciones de afinidad)</a:t>
            </a:r>
          </a:p>
          <a:p>
            <a:r>
              <a:rPr lang="es-ES" dirty="0" smtClean="0"/>
              <a:t>En general tienen curvas llanas.</a:t>
            </a:r>
          </a:p>
          <a:p>
            <a:r>
              <a:rPr lang="es-ES" dirty="0" smtClean="0"/>
              <a:t>Solo bombean aguas claras y limpias</a:t>
            </a:r>
          </a:p>
          <a:p>
            <a:r>
              <a:rPr lang="es-ES" dirty="0" smtClean="0"/>
              <a:t>Se pueden acoplar a motores a combustión para mover grandes cantidades de agua en lugares en los que no es disponible la energía electrica.</a:t>
            </a:r>
            <a:endParaRPr lang="es-E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7931224" cy="706090"/>
          </a:xfrm>
        </p:spPr>
        <p:txBody>
          <a:bodyPr>
            <a:noAutofit/>
          </a:bodyPr>
          <a:lstStyle/>
          <a:p>
            <a:r>
              <a:rPr lang="es-ES" dirty="0" smtClean="0">
                <a:ln w="19050">
                  <a:solidFill>
                    <a:schemeClr val="tx1"/>
                  </a:solidFill>
                </a:ln>
                <a:solidFill>
                  <a:srgbClr val="0070C0"/>
                </a:solidFill>
              </a:rPr>
              <a:t>Gama de curvas de bombas normalizadas</a:t>
            </a:r>
            <a:endParaRPr lang="es-ES" dirty="0">
              <a:ln w="19050">
                <a:solidFill>
                  <a:schemeClr val="tx1"/>
                </a:solidFill>
              </a:ln>
              <a:solidFill>
                <a:srgbClr val="0070C0"/>
              </a:solidFill>
            </a:endParaRPr>
          </a:p>
        </p:txBody>
      </p:sp>
      <p:pic>
        <p:nvPicPr>
          <p:cNvPr id="4" name="3 Marcador de contenido" descr="curvas-performance-NDQ.gif"/>
          <p:cNvPicPr>
            <a:picLocks noGrp="1" noChangeAspect="1"/>
          </p:cNvPicPr>
          <p:nvPr>
            <p:ph idx="1"/>
          </p:nvPr>
        </p:nvPicPr>
        <p:blipFill>
          <a:blip r:embed="rId2" cstate="print"/>
          <a:stretch>
            <a:fillRect/>
          </a:stretch>
        </p:blipFill>
        <p:spPr>
          <a:xfrm>
            <a:off x="2857620" y="1340768"/>
            <a:ext cx="4162652" cy="549470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Selección de bombas normalizadas</a:t>
            </a:r>
            <a:endParaRPr lang="es-ES" dirty="0"/>
          </a:p>
        </p:txBody>
      </p:sp>
      <p:grpSp>
        <p:nvGrpSpPr>
          <p:cNvPr id="4" name="Group 4"/>
          <p:cNvGrpSpPr>
            <a:grpSpLocks noGrp="1"/>
          </p:cNvGrpSpPr>
          <p:nvPr>
            <p:ph idx="1"/>
          </p:nvPr>
        </p:nvGrpSpPr>
        <p:grpSpPr bwMode="auto">
          <a:xfrm>
            <a:off x="457200" y="1600200"/>
            <a:ext cx="8229600" cy="4525963"/>
            <a:chOff x="4273" y="-129"/>
            <a:chExt cx="2379" cy="3798"/>
          </a:xfrm>
        </p:grpSpPr>
        <p:sp>
          <p:nvSpPr>
            <p:cNvPr id="5" name="Line 5"/>
            <p:cNvSpPr>
              <a:spLocks noChangeShapeType="1"/>
            </p:cNvSpPr>
            <p:nvPr/>
          </p:nvSpPr>
          <p:spPr bwMode="auto">
            <a:xfrm>
              <a:off x="4273" y="3669"/>
              <a:ext cx="1998" cy="0"/>
            </a:xfrm>
            <a:prstGeom prst="line">
              <a:avLst/>
            </a:prstGeom>
            <a:noFill/>
            <a:ln w="18875">
              <a:solidFill>
                <a:srgbClr val="000000"/>
              </a:solidFill>
              <a:round/>
              <a:headEnd/>
              <a:tailEnd/>
            </a:ln>
            <a:effectLst/>
          </p:spPr>
          <p:txBody>
            <a:bodyPr/>
            <a:lstStyle/>
            <a:p>
              <a:endParaRPr lang="es-ES"/>
            </a:p>
          </p:txBody>
        </p:sp>
        <p:sp>
          <p:nvSpPr>
            <p:cNvPr id="6" name="Line 6"/>
            <p:cNvSpPr>
              <a:spLocks noChangeShapeType="1"/>
            </p:cNvSpPr>
            <p:nvPr/>
          </p:nvSpPr>
          <p:spPr bwMode="auto">
            <a:xfrm flipH="1">
              <a:off x="4273" y="-112"/>
              <a:ext cx="2379" cy="0"/>
            </a:xfrm>
            <a:prstGeom prst="line">
              <a:avLst/>
            </a:prstGeom>
            <a:noFill/>
            <a:ln w="18875">
              <a:solidFill>
                <a:srgbClr val="000000"/>
              </a:solidFill>
              <a:round/>
              <a:headEnd/>
              <a:tailEnd/>
            </a:ln>
            <a:effectLst/>
          </p:spPr>
          <p:txBody>
            <a:bodyPr/>
            <a:lstStyle/>
            <a:p>
              <a:endParaRPr lang="es-ES"/>
            </a:p>
          </p:txBody>
        </p:sp>
        <p:sp>
          <p:nvSpPr>
            <p:cNvPr id="7" name="Line 7"/>
            <p:cNvSpPr>
              <a:spLocks noChangeShapeType="1"/>
            </p:cNvSpPr>
            <p:nvPr/>
          </p:nvSpPr>
          <p:spPr bwMode="auto">
            <a:xfrm>
              <a:off x="4273" y="-112"/>
              <a:ext cx="0" cy="3781"/>
            </a:xfrm>
            <a:prstGeom prst="line">
              <a:avLst/>
            </a:prstGeom>
            <a:noFill/>
            <a:ln w="18875">
              <a:solidFill>
                <a:srgbClr val="000000"/>
              </a:solidFill>
              <a:round/>
              <a:headEnd/>
              <a:tailEnd/>
            </a:ln>
            <a:effectLst/>
          </p:spPr>
          <p:txBody>
            <a:bodyPr/>
            <a:lstStyle/>
            <a:p>
              <a:endParaRPr lang="es-ES"/>
            </a:p>
          </p:txBody>
        </p:sp>
        <p:sp>
          <p:nvSpPr>
            <p:cNvPr id="8" name="Line 8"/>
            <p:cNvSpPr>
              <a:spLocks noChangeShapeType="1"/>
            </p:cNvSpPr>
            <p:nvPr/>
          </p:nvSpPr>
          <p:spPr bwMode="auto">
            <a:xfrm>
              <a:off x="4547" y="2281"/>
              <a:ext cx="1724" cy="0"/>
            </a:xfrm>
            <a:prstGeom prst="line">
              <a:avLst/>
            </a:prstGeom>
            <a:noFill/>
            <a:ln w="18875">
              <a:solidFill>
                <a:srgbClr val="000000"/>
              </a:solidFill>
              <a:round/>
              <a:headEnd/>
              <a:tailEnd/>
            </a:ln>
            <a:effectLst/>
          </p:spPr>
          <p:txBody>
            <a:bodyPr/>
            <a:lstStyle/>
            <a:p>
              <a:endParaRPr lang="es-ES"/>
            </a:p>
          </p:txBody>
        </p:sp>
        <p:sp>
          <p:nvSpPr>
            <p:cNvPr id="9" name="Line 9"/>
            <p:cNvSpPr>
              <a:spLocks noChangeShapeType="1"/>
            </p:cNvSpPr>
            <p:nvPr/>
          </p:nvSpPr>
          <p:spPr bwMode="auto">
            <a:xfrm flipV="1">
              <a:off x="4547" y="2281"/>
              <a:ext cx="0" cy="30"/>
            </a:xfrm>
            <a:prstGeom prst="line">
              <a:avLst/>
            </a:prstGeom>
            <a:noFill/>
            <a:ln w="18875">
              <a:solidFill>
                <a:srgbClr val="000000"/>
              </a:solidFill>
              <a:round/>
              <a:headEnd/>
              <a:tailEnd/>
            </a:ln>
            <a:effectLst/>
          </p:spPr>
          <p:txBody>
            <a:bodyPr/>
            <a:lstStyle/>
            <a:p>
              <a:endParaRPr lang="es-ES"/>
            </a:p>
          </p:txBody>
        </p:sp>
        <p:sp>
          <p:nvSpPr>
            <p:cNvPr id="10" name="Line 10"/>
            <p:cNvSpPr>
              <a:spLocks noChangeShapeType="1"/>
            </p:cNvSpPr>
            <p:nvPr/>
          </p:nvSpPr>
          <p:spPr bwMode="auto">
            <a:xfrm flipV="1">
              <a:off x="4547" y="2281"/>
              <a:ext cx="0" cy="13"/>
            </a:xfrm>
            <a:prstGeom prst="line">
              <a:avLst/>
            </a:prstGeom>
            <a:noFill/>
            <a:ln w="9438">
              <a:solidFill>
                <a:srgbClr val="000000"/>
              </a:solidFill>
              <a:round/>
              <a:headEnd/>
              <a:tailEnd/>
            </a:ln>
            <a:effectLst/>
          </p:spPr>
          <p:txBody>
            <a:bodyPr/>
            <a:lstStyle/>
            <a:p>
              <a:endParaRPr lang="es-ES"/>
            </a:p>
          </p:txBody>
        </p:sp>
        <p:sp>
          <p:nvSpPr>
            <p:cNvPr id="11" name="Line 11"/>
            <p:cNvSpPr>
              <a:spLocks noChangeShapeType="1"/>
            </p:cNvSpPr>
            <p:nvPr/>
          </p:nvSpPr>
          <p:spPr bwMode="auto">
            <a:xfrm flipV="1">
              <a:off x="4646" y="2281"/>
              <a:ext cx="0" cy="13"/>
            </a:xfrm>
            <a:prstGeom prst="line">
              <a:avLst/>
            </a:prstGeom>
            <a:noFill/>
            <a:ln w="9438">
              <a:solidFill>
                <a:srgbClr val="000000"/>
              </a:solidFill>
              <a:round/>
              <a:headEnd/>
              <a:tailEnd/>
            </a:ln>
            <a:effectLst/>
          </p:spPr>
          <p:txBody>
            <a:bodyPr/>
            <a:lstStyle/>
            <a:p>
              <a:endParaRPr lang="es-ES"/>
            </a:p>
          </p:txBody>
        </p:sp>
        <p:sp>
          <p:nvSpPr>
            <p:cNvPr id="12" name="Line 12"/>
            <p:cNvSpPr>
              <a:spLocks noChangeShapeType="1"/>
            </p:cNvSpPr>
            <p:nvPr/>
          </p:nvSpPr>
          <p:spPr bwMode="auto">
            <a:xfrm flipV="1">
              <a:off x="4646" y="-35"/>
              <a:ext cx="0" cy="2316"/>
            </a:xfrm>
            <a:prstGeom prst="line">
              <a:avLst/>
            </a:prstGeom>
            <a:noFill/>
            <a:ln w="9438">
              <a:solidFill>
                <a:srgbClr val="000000"/>
              </a:solidFill>
              <a:round/>
              <a:headEnd/>
              <a:tailEnd/>
            </a:ln>
            <a:effectLst/>
          </p:spPr>
          <p:txBody>
            <a:bodyPr/>
            <a:lstStyle/>
            <a:p>
              <a:endParaRPr lang="es-ES"/>
            </a:p>
          </p:txBody>
        </p:sp>
        <p:sp>
          <p:nvSpPr>
            <p:cNvPr id="13" name="Line 13"/>
            <p:cNvSpPr>
              <a:spLocks noChangeShapeType="1"/>
            </p:cNvSpPr>
            <p:nvPr/>
          </p:nvSpPr>
          <p:spPr bwMode="auto">
            <a:xfrm flipV="1">
              <a:off x="4745" y="2281"/>
              <a:ext cx="0" cy="30"/>
            </a:xfrm>
            <a:prstGeom prst="line">
              <a:avLst/>
            </a:prstGeom>
            <a:noFill/>
            <a:ln w="18875">
              <a:solidFill>
                <a:srgbClr val="000000"/>
              </a:solidFill>
              <a:round/>
              <a:headEnd/>
              <a:tailEnd/>
            </a:ln>
            <a:effectLst/>
          </p:spPr>
          <p:txBody>
            <a:bodyPr/>
            <a:lstStyle/>
            <a:p>
              <a:endParaRPr lang="es-ES"/>
            </a:p>
          </p:txBody>
        </p:sp>
        <p:sp>
          <p:nvSpPr>
            <p:cNvPr id="14" name="Line 14"/>
            <p:cNvSpPr>
              <a:spLocks noChangeShapeType="1"/>
            </p:cNvSpPr>
            <p:nvPr/>
          </p:nvSpPr>
          <p:spPr bwMode="auto">
            <a:xfrm flipV="1">
              <a:off x="4745" y="-35"/>
              <a:ext cx="0" cy="2316"/>
            </a:xfrm>
            <a:prstGeom prst="line">
              <a:avLst/>
            </a:prstGeom>
            <a:noFill/>
            <a:ln w="9438">
              <a:solidFill>
                <a:srgbClr val="000000"/>
              </a:solidFill>
              <a:round/>
              <a:headEnd/>
              <a:tailEnd/>
            </a:ln>
            <a:effectLst/>
          </p:spPr>
          <p:txBody>
            <a:bodyPr/>
            <a:lstStyle/>
            <a:p>
              <a:endParaRPr lang="es-ES"/>
            </a:p>
          </p:txBody>
        </p:sp>
        <p:sp>
          <p:nvSpPr>
            <p:cNvPr id="15" name="Line 15"/>
            <p:cNvSpPr>
              <a:spLocks noChangeShapeType="1"/>
            </p:cNvSpPr>
            <p:nvPr/>
          </p:nvSpPr>
          <p:spPr bwMode="auto">
            <a:xfrm flipV="1">
              <a:off x="4745" y="2281"/>
              <a:ext cx="0" cy="13"/>
            </a:xfrm>
            <a:prstGeom prst="line">
              <a:avLst/>
            </a:prstGeom>
            <a:noFill/>
            <a:ln w="9438">
              <a:solidFill>
                <a:srgbClr val="000000"/>
              </a:solidFill>
              <a:round/>
              <a:headEnd/>
              <a:tailEnd/>
            </a:ln>
            <a:effectLst/>
          </p:spPr>
          <p:txBody>
            <a:bodyPr/>
            <a:lstStyle/>
            <a:p>
              <a:endParaRPr lang="es-ES"/>
            </a:p>
          </p:txBody>
        </p:sp>
        <p:sp>
          <p:nvSpPr>
            <p:cNvPr id="16" name="Line 16"/>
            <p:cNvSpPr>
              <a:spLocks noChangeShapeType="1"/>
            </p:cNvSpPr>
            <p:nvPr/>
          </p:nvSpPr>
          <p:spPr bwMode="auto">
            <a:xfrm flipV="1">
              <a:off x="4745" y="-35"/>
              <a:ext cx="0" cy="2316"/>
            </a:xfrm>
            <a:prstGeom prst="line">
              <a:avLst/>
            </a:prstGeom>
            <a:noFill/>
            <a:ln w="9438">
              <a:solidFill>
                <a:srgbClr val="000000"/>
              </a:solidFill>
              <a:round/>
              <a:headEnd/>
              <a:tailEnd/>
            </a:ln>
            <a:effectLst/>
          </p:spPr>
          <p:txBody>
            <a:bodyPr/>
            <a:lstStyle/>
            <a:p>
              <a:endParaRPr lang="es-ES"/>
            </a:p>
          </p:txBody>
        </p:sp>
        <p:sp>
          <p:nvSpPr>
            <p:cNvPr id="17" name="Line 17"/>
            <p:cNvSpPr>
              <a:spLocks noChangeShapeType="1"/>
            </p:cNvSpPr>
            <p:nvPr/>
          </p:nvSpPr>
          <p:spPr bwMode="auto">
            <a:xfrm flipV="1">
              <a:off x="4844" y="2281"/>
              <a:ext cx="0" cy="13"/>
            </a:xfrm>
            <a:prstGeom prst="line">
              <a:avLst/>
            </a:prstGeom>
            <a:noFill/>
            <a:ln w="9438">
              <a:solidFill>
                <a:srgbClr val="000000"/>
              </a:solidFill>
              <a:round/>
              <a:headEnd/>
              <a:tailEnd/>
            </a:ln>
            <a:effectLst/>
          </p:spPr>
          <p:txBody>
            <a:bodyPr/>
            <a:lstStyle/>
            <a:p>
              <a:endParaRPr lang="es-ES"/>
            </a:p>
          </p:txBody>
        </p:sp>
        <p:sp>
          <p:nvSpPr>
            <p:cNvPr id="18" name="Line 18"/>
            <p:cNvSpPr>
              <a:spLocks noChangeShapeType="1"/>
            </p:cNvSpPr>
            <p:nvPr/>
          </p:nvSpPr>
          <p:spPr bwMode="auto">
            <a:xfrm flipV="1">
              <a:off x="4844" y="-35"/>
              <a:ext cx="0" cy="2316"/>
            </a:xfrm>
            <a:prstGeom prst="line">
              <a:avLst/>
            </a:prstGeom>
            <a:noFill/>
            <a:ln w="9438">
              <a:solidFill>
                <a:srgbClr val="000000"/>
              </a:solidFill>
              <a:round/>
              <a:headEnd/>
              <a:tailEnd/>
            </a:ln>
            <a:effectLst/>
          </p:spPr>
          <p:txBody>
            <a:bodyPr/>
            <a:lstStyle/>
            <a:p>
              <a:endParaRPr lang="es-ES"/>
            </a:p>
          </p:txBody>
        </p:sp>
        <p:sp>
          <p:nvSpPr>
            <p:cNvPr id="19" name="Line 19"/>
            <p:cNvSpPr>
              <a:spLocks noChangeShapeType="1"/>
            </p:cNvSpPr>
            <p:nvPr/>
          </p:nvSpPr>
          <p:spPr bwMode="auto">
            <a:xfrm flipV="1">
              <a:off x="4944" y="2281"/>
              <a:ext cx="0" cy="30"/>
            </a:xfrm>
            <a:prstGeom prst="line">
              <a:avLst/>
            </a:prstGeom>
            <a:noFill/>
            <a:ln w="18875">
              <a:solidFill>
                <a:srgbClr val="000000"/>
              </a:solidFill>
              <a:round/>
              <a:headEnd/>
              <a:tailEnd/>
            </a:ln>
            <a:effectLst/>
          </p:spPr>
          <p:txBody>
            <a:bodyPr/>
            <a:lstStyle/>
            <a:p>
              <a:endParaRPr lang="es-ES"/>
            </a:p>
          </p:txBody>
        </p:sp>
        <p:sp>
          <p:nvSpPr>
            <p:cNvPr id="20" name="Line 20"/>
            <p:cNvSpPr>
              <a:spLocks noChangeShapeType="1"/>
            </p:cNvSpPr>
            <p:nvPr/>
          </p:nvSpPr>
          <p:spPr bwMode="auto">
            <a:xfrm flipV="1">
              <a:off x="4944" y="-35"/>
              <a:ext cx="0" cy="2316"/>
            </a:xfrm>
            <a:prstGeom prst="line">
              <a:avLst/>
            </a:prstGeom>
            <a:noFill/>
            <a:ln w="9438">
              <a:solidFill>
                <a:srgbClr val="000000"/>
              </a:solidFill>
              <a:round/>
              <a:headEnd/>
              <a:tailEnd/>
            </a:ln>
            <a:effectLst/>
          </p:spPr>
          <p:txBody>
            <a:bodyPr/>
            <a:lstStyle/>
            <a:p>
              <a:endParaRPr lang="es-ES"/>
            </a:p>
          </p:txBody>
        </p:sp>
        <p:sp>
          <p:nvSpPr>
            <p:cNvPr id="21" name="Line 21"/>
            <p:cNvSpPr>
              <a:spLocks noChangeShapeType="1"/>
            </p:cNvSpPr>
            <p:nvPr/>
          </p:nvSpPr>
          <p:spPr bwMode="auto">
            <a:xfrm flipV="1">
              <a:off x="4944" y="2281"/>
              <a:ext cx="0" cy="13"/>
            </a:xfrm>
            <a:prstGeom prst="line">
              <a:avLst/>
            </a:prstGeom>
            <a:noFill/>
            <a:ln w="9438">
              <a:solidFill>
                <a:srgbClr val="000000"/>
              </a:solidFill>
              <a:round/>
              <a:headEnd/>
              <a:tailEnd/>
            </a:ln>
            <a:effectLst/>
          </p:spPr>
          <p:txBody>
            <a:bodyPr/>
            <a:lstStyle/>
            <a:p>
              <a:endParaRPr lang="es-ES"/>
            </a:p>
          </p:txBody>
        </p:sp>
        <p:sp>
          <p:nvSpPr>
            <p:cNvPr id="22" name="Line 22"/>
            <p:cNvSpPr>
              <a:spLocks noChangeShapeType="1"/>
            </p:cNvSpPr>
            <p:nvPr/>
          </p:nvSpPr>
          <p:spPr bwMode="auto">
            <a:xfrm flipV="1">
              <a:off x="4944" y="-35"/>
              <a:ext cx="0" cy="2316"/>
            </a:xfrm>
            <a:prstGeom prst="line">
              <a:avLst/>
            </a:prstGeom>
            <a:noFill/>
            <a:ln w="9438">
              <a:solidFill>
                <a:srgbClr val="000000"/>
              </a:solidFill>
              <a:round/>
              <a:headEnd/>
              <a:tailEnd/>
            </a:ln>
            <a:effectLst/>
          </p:spPr>
          <p:txBody>
            <a:bodyPr/>
            <a:lstStyle/>
            <a:p>
              <a:endParaRPr lang="es-ES"/>
            </a:p>
          </p:txBody>
        </p:sp>
        <p:sp>
          <p:nvSpPr>
            <p:cNvPr id="23" name="Line 23"/>
            <p:cNvSpPr>
              <a:spLocks noChangeShapeType="1"/>
            </p:cNvSpPr>
            <p:nvPr/>
          </p:nvSpPr>
          <p:spPr bwMode="auto">
            <a:xfrm flipV="1">
              <a:off x="5043" y="2281"/>
              <a:ext cx="0" cy="13"/>
            </a:xfrm>
            <a:prstGeom prst="line">
              <a:avLst/>
            </a:prstGeom>
            <a:noFill/>
            <a:ln w="9438">
              <a:solidFill>
                <a:srgbClr val="000000"/>
              </a:solidFill>
              <a:round/>
              <a:headEnd/>
              <a:tailEnd/>
            </a:ln>
            <a:effectLst/>
          </p:spPr>
          <p:txBody>
            <a:bodyPr/>
            <a:lstStyle/>
            <a:p>
              <a:endParaRPr lang="es-ES"/>
            </a:p>
          </p:txBody>
        </p:sp>
        <p:sp>
          <p:nvSpPr>
            <p:cNvPr id="24" name="Line 24"/>
            <p:cNvSpPr>
              <a:spLocks noChangeShapeType="1"/>
            </p:cNvSpPr>
            <p:nvPr/>
          </p:nvSpPr>
          <p:spPr bwMode="auto">
            <a:xfrm flipV="1">
              <a:off x="5043" y="-35"/>
              <a:ext cx="0" cy="2316"/>
            </a:xfrm>
            <a:prstGeom prst="line">
              <a:avLst/>
            </a:prstGeom>
            <a:noFill/>
            <a:ln w="9438">
              <a:solidFill>
                <a:srgbClr val="000000"/>
              </a:solidFill>
              <a:round/>
              <a:headEnd/>
              <a:tailEnd/>
            </a:ln>
            <a:effectLst/>
          </p:spPr>
          <p:txBody>
            <a:bodyPr/>
            <a:lstStyle/>
            <a:p>
              <a:endParaRPr lang="es-ES"/>
            </a:p>
          </p:txBody>
        </p:sp>
        <p:sp>
          <p:nvSpPr>
            <p:cNvPr id="25" name="Line 25"/>
            <p:cNvSpPr>
              <a:spLocks noChangeShapeType="1"/>
            </p:cNvSpPr>
            <p:nvPr/>
          </p:nvSpPr>
          <p:spPr bwMode="auto">
            <a:xfrm flipV="1">
              <a:off x="5143" y="2281"/>
              <a:ext cx="0" cy="30"/>
            </a:xfrm>
            <a:prstGeom prst="line">
              <a:avLst/>
            </a:prstGeom>
            <a:noFill/>
            <a:ln w="18875">
              <a:solidFill>
                <a:srgbClr val="000000"/>
              </a:solidFill>
              <a:round/>
              <a:headEnd/>
              <a:tailEnd/>
            </a:ln>
            <a:effectLst/>
          </p:spPr>
          <p:txBody>
            <a:bodyPr/>
            <a:lstStyle/>
            <a:p>
              <a:endParaRPr lang="es-ES"/>
            </a:p>
          </p:txBody>
        </p:sp>
        <p:sp>
          <p:nvSpPr>
            <p:cNvPr id="26" name="Line 26"/>
            <p:cNvSpPr>
              <a:spLocks noChangeShapeType="1"/>
            </p:cNvSpPr>
            <p:nvPr/>
          </p:nvSpPr>
          <p:spPr bwMode="auto">
            <a:xfrm flipV="1">
              <a:off x="5143" y="-35"/>
              <a:ext cx="0" cy="2316"/>
            </a:xfrm>
            <a:prstGeom prst="line">
              <a:avLst/>
            </a:prstGeom>
            <a:noFill/>
            <a:ln w="9438">
              <a:solidFill>
                <a:srgbClr val="000000"/>
              </a:solidFill>
              <a:round/>
              <a:headEnd/>
              <a:tailEnd/>
            </a:ln>
            <a:effectLst/>
          </p:spPr>
          <p:txBody>
            <a:bodyPr/>
            <a:lstStyle/>
            <a:p>
              <a:endParaRPr lang="es-ES"/>
            </a:p>
          </p:txBody>
        </p:sp>
        <p:sp>
          <p:nvSpPr>
            <p:cNvPr id="27" name="Line 27"/>
            <p:cNvSpPr>
              <a:spLocks noChangeShapeType="1"/>
            </p:cNvSpPr>
            <p:nvPr/>
          </p:nvSpPr>
          <p:spPr bwMode="auto">
            <a:xfrm flipV="1">
              <a:off x="5143" y="2281"/>
              <a:ext cx="0" cy="13"/>
            </a:xfrm>
            <a:prstGeom prst="line">
              <a:avLst/>
            </a:prstGeom>
            <a:noFill/>
            <a:ln w="9438">
              <a:solidFill>
                <a:srgbClr val="000000"/>
              </a:solidFill>
              <a:round/>
              <a:headEnd/>
              <a:tailEnd/>
            </a:ln>
            <a:effectLst/>
          </p:spPr>
          <p:txBody>
            <a:bodyPr/>
            <a:lstStyle/>
            <a:p>
              <a:endParaRPr lang="es-ES"/>
            </a:p>
          </p:txBody>
        </p:sp>
        <p:sp>
          <p:nvSpPr>
            <p:cNvPr id="28" name="Line 28"/>
            <p:cNvSpPr>
              <a:spLocks noChangeShapeType="1"/>
            </p:cNvSpPr>
            <p:nvPr/>
          </p:nvSpPr>
          <p:spPr bwMode="auto">
            <a:xfrm flipV="1">
              <a:off x="5143" y="-35"/>
              <a:ext cx="0" cy="2316"/>
            </a:xfrm>
            <a:prstGeom prst="line">
              <a:avLst/>
            </a:prstGeom>
            <a:noFill/>
            <a:ln w="9438">
              <a:solidFill>
                <a:srgbClr val="000000"/>
              </a:solidFill>
              <a:round/>
              <a:headEnd/>
              <a:tailEnd/>
            </a:ln>
            <a:effectLst/>
          </p:spPr>
          <p:txBody>
            <a:bodyPr/>
            <a:lstStyle/>
            <a:p>
              <a:endParaRPr lang="es-ES"/>
            </a:p>
          </p:txBody>
        </p:sp>
        <p:sp>
          <p:nvSpPr>
            <p:cNvPr id="29" name="Line 29"/>
            <p:cNvSpPr>
              <a:spLocks noChangeShapeType="1"/>
            </p:cNvSpPr>
            <p:nvPr/>
          </p:nvSpPr>
          <p:spPr bwMode="auto">
            <a:xfrm flipV="1">
              <a:off x="5242" y="2281"/>
              <a:ext cx="0" cy="13"/>
            </a:xfrm>
            <a:prstGeom prst="line">
              <a:avLst/>
            </a:prstGeom>
            <a:noFill/>
            <a:ln w="9438">
              <a:solidFill>
                <a:srgbClr val="000000"/>
              </a:solidFill>
              <a:round/>
              <a:headEnd/>
              <a:tailEnd/>
            </a:ln>
            <a:effectLst/>
          </p:spPr>
          <p:txBody>
            <a:bodyPr/>
            <a:lstStyle/>
            <a:p>
              <a:endParaRPr lang="es-ES"/>
            </a:p>
          </p:txBody>
        </p:sp>
        <p:sp>
          <p:nvSpPr>
            <p:cNvPr id="30" name="Line 30"/>
            <p:cNvSpPr>
              <a:spLocks noChangeShapeType="1"/>
            </p:cNvSpPr>
            <p:nvPr/>
          </p:nvSpPr>
          <p:spPr bwMode="auto">
            <a:xfrm flipV="1">
              <a:off x="5242" y="-35"/>
              <a:ext cx="0" cy="2316"/>
            </a:xfrm>
            <a:prstGeom prst="line">
              <a:avLst/>
            </a:prstGeom>
            <a:noFill/>
            <a:ln w="9438">
              <a:solidFill>
                <a:srgbClr val="000000"/>
              </a:solidFill>
              <a:round/>
              <a:headEnd/>
              <a:tailEnd/>
            </a:ln>
            <a:effectLst/>
          </p:spPr>
          <p:txBody>
            <a:bodyPr/>
            <a:lstStyle/>
            <a:p>
              <a:endParaRPr lang="es-ES"/>
            </a:p>
          </p:txBody>
        </p:sp>
        <p:sp>
          <p:nvSpPr>
            <p:cNvPr id="31" name="Line 31"/>
            <p:cNvSpPr>
              <a:spLocks noChangeShapeType="1"/>
            </p:cNvSpPr>
            <p:nvPr/>
          </p:nvSpPr>
          <p:spPr bwMode="auto">
            <a:xfrm flipV="1">
              <a:off x="5342" y="2281"/>
              <a:ext cx="0" cy="30"/>
            </a:xfrm>
            <a:prstGeom prst="line">
              <a:avLst/>
            </a:prstGeom>
            <a:noFill/>
            <a:ln w="18875">
              <a:solidFill>
                <a:srgbClr val="000000"/>
              </a:solidFill>
              <a:round/>
              <a:headEnd/>
              <a:tailEnd/>
            </a:ln>
            <a:effectLst/>
          </p:spPr>
          <p:txBody>
            <a:bodyPr/>
            <a:lstStyle/>
            <a:p>
              <a:endParaRPr lang="es-ES"/>
            </a:p>
          </p:txBody>
        </p:sp>
        <p:sp>
          <p:nvSpPr>
            <p:cNvPr id="32" name="Line 32"/>
            <p:cNvSpPr>
              <a:spLocks noChangeShapeType="1"/>
            </p:cNvSpPr>
            <p:nvPr/>
          </p:nvSpPr>
          <p:spPr bwMode="auto">
            <a:xfrm flipV="1">
              <a:off x="5342" y="-35"/>
              <a:ext cx="0" cy="2316"/>
            </a:xfrm>
            <a:prstGeom prst="line">
              <a:avLst/>
            </a:prstGeom>
            <a:noFill/>
            <a:ln w="9438">
              <a:solidFill>
                <a:srgbClr val="000000"/>
              </a:solidFill>
              <a:round/>
              <a:headEnd/>
              <a:tailEnd/>
            </a:ln>
            <a:effectLst/>
          </p:spPr>
          <p:txBody>
            <a:bodyPr/>
            <a:lstStyle/>
            <a:p>
              <a:endParaRPr lang="es-ES"/>
            </a:p>
          </p:txBody>
        </p:sp>
        <p:sp>
          <p:nvSpPr>
            <p:cNvPr id="33" name="Line 33"/>
            <p:cNvSpPr>
              <a:spLocks noChangeShapeType="1"/>
            </p:cNvSpPr>
            <p:nvPr/>
          </p:nvSpPr>
          <p:spPr bwMode="auto">
            <a:xfrm flipV="1">
              <a:off x="5342" y="2281"/>
              <a:ext cx="0" cy="13"/>
            </a:xfrm>
            <a:prstGeom prst="line">
              <a:avLst/>
            </a:prstGeom>
            <a:noFill/>
            <a:ln w="9438">
              <a:solidFill>
                <a:srgbClr val="000000"/>
              </a:solidFill>
              <a:round/>
              <a:headEnd/>
              <a:tailEnd/>
            </a:ln>
            <a:effectLst/>
          </p:spPr>
          <p:txBody>
            <a:bodyPr/>
            <a:lstStyle/>
            <a:p>
              <a:endParaRPr lang="es-ES"/>
            </a:p>
          </p:txBody>
        </p:sp>
        <p:sp>
          <p:nvSpPr>
            <p:cNvPr id="34" name="Line 34"/>
            <p:cNvSpPr>
              <a:spLocks noChangeShapeType="1"/>
            </p:cNvSpPr>
            <p:nvPr/>
          </p:nvSpPr>
          <p:spPr bwMode="auto">
            <a:xfrm flipV="1">
              <a:off x="5342" y="-35"/>
              <a:ext cx="0" cy="2316"/>
            </a:xfrm>
            <a:prstGeom prst="line">
              <a:avLst/>
            </a:prstGeom>
            <a:noFill/>
            <a:ln w="9438">
              <a:solidFill>
                <a:srgbClr val="000000"/>
              </a:solidFill>
              <a:round/>
              <a:headEnd/>
              <a:tailEnd/>
            </a:ln>
            <a:effectLst/>
          </p:spPr>
          <p:txBody>
            <a:bodyPr/>
            <a:lstStyle/>
            <a:p>
              <a:endParaRPr lang="es-ES"/>
            </a:p>
          </p:txBody>
        </p:sp>
        <p:sp>
          <p:nvSpPr>
            <p:cNvPr id="35" name="Line 35"/>
            <p:cNvSpPr>
              <a:spLocks noChangeShapeType="1"/>
            </p:cNvSpPr>
            <p:nvPr/>
          </p:nvSpPr>
          <p:spPr bwMode="auto">
            <a:xfrm flipV="1">
              <a:off x="5441" y="2281"/>
              <a:ext cx="0" cy="13"/>
            </a:xfrm>
            <a:prstGeom prst="line">
              <a:avLst/>
            </a:prstGeom>
            <a:noFill/>
            <a:ln w="9438">
              <a:solidFill>
                <a:srgbClr val="000000"/>
              </a:solidFill>
              <a:round/>
              <a:headEnd/>
              <a:tailEnd/>
            </a:ln>
            <a:effectLst/>
          </p:spPr>
          <p:txBody>
            <a:bodyPr/>
            <a:lstStyle/>
            <a:p>
              <a:endParaRPr lang="es-ES"/>
            </a:p>
          </p:txBody>
        </p:sp>
        <p:sp>
          <p:nvSpPr>
            <p:cNvPr id="36" name="Line 36"/>
            <p:cNvSpPr>
              <a:spLocks noChangeShapeType="1"/>
            </p:cNvSpPr>
            <p:nvPr/>
          </p:nvSpPr>
          <p:spPr bwMode="auto">
            <a:xfrm flipV="1">
              <a:off x="5441" y="-35"/>
              <a:ext cx="0" cy="2316"/>
            </a:xfrm>
            <a:prstGeom prst="line">
              <a:avLst/>
            </a:prstGeom>
            <a:noFill/>
            <a:ln w="9438">
              <a:solidFill>
                <a:srgbClr val="000000"/>
              </a:solidFill>
              <a:round/>
              <a:headEnd/>
              <a:tailEnd/>
            </a:ln>
            <a:effectLst/>
          </p:spPr>
          <p:txBody>
            <a:bodyPr/>
            <a:lstStyle/>
            <a:p>
              <a:endParaRPr lang="es-ES"/>
            </a:p>
          </p:txBody>
        </p:sp>
        <p:sp>
          <p:nvSpPr>
            <p:cNvPr id="37" name="Line 37"/>
            <p:cNvSpPr>
              <a:spLocks noChangeShapeType="1"/>
            </p:cNvSpPr>
            <p:nvPr/>
          </p:nvSpPr>
          <p:spPr bwMode="auto">
            <a:xfrm flipV="1">
              <a:off x="5541" y="2281"/>
              <a:ext cx="0" cy="30"/>
            </a:xfrm>
            <a:prstGeom prst="line">
              <a:avLst/>
            </a:prstGeom>
            <a:noFill/>
            <a:ln w="18875">
              <a:solidFill>
                <a:srgbClr val="000000"/>
              </a:solidFill>
              <a:round/>
              <a:headEnd/>
              <a:tailEnd/>
            </a:ln>
            <a:effectLst/>
          </p:spPr>
          <p:txBody>
            <a:bodyPr/>
            <a:lstStyle/>
            <a:p>
              <a:endParaRPr lang="es-ES"/>
            </a:p>
          </p:txBody>
        </p:sp>
        <p:sp>
          <p:nvSpPr>
            <p:cNvPr id="38" name="Line 38"/>
            <p:cNvSpPr>
              <a:spLocks noChangeShapeType="1"/>
            </p:cNvSpPr>
            <p:nvPr/>
          </p:nvSpPr>
          <p:spPr bwMode="auto">
            <a:xfrm flipV="1">
              <a:off x="5541" y="-35"/>
              <a:ext cx="0" cy="2316"/>
            </a:xfrm>
            <a:prstGeom prst="line">
              <a:avLst/>
            </a:prstGeom>
            <a:noFill/>
            <a:ln w="9438">
              <a:solidFill>
                <a:srgbClr val="000000"/>
              </a:solidFill>
              <a:round/>
              <a:headEnd/>
              <a:tailEnd/>
            </a:ln>
            <a:effectLst/>
          </p:spPr>
          <p:txBody>
            <a:bodyPr/>
            <a:lstStyle/>
            <a:p>
              <a:endParaRPr lang="es-ES"/>
            </a:p>
          </p:txBody>
        </p:sp>
        <p:sp>
          <p:nvSpPr>
            <p:cNvPr id="39" name="Line 39"/>
            <p:cNvSpPr>
              <a:spLocks noChangeShapeType="1"/>
            </p:cNvSpPr>
            <p:nvPr/>
          </p:nvSpPr>
          <p:spPr bwMode="auto">
            <a:xfrm flipV="1">
              <a:off x="5541" y="2281"/>
              <a:ext cx="0" cy="13"/>
            </a:xfrm>
            <a:prstGeom prst="line">
              <a:avLst/>
            </a:prstGeom>
            <a:noFill/>
            <a:ln w="9438">
              <a:solidFill>
                <a:srgbClr val="000000"/>
              </a:solidFill>
              <a:round/>
              <a:headEnd/>
              <a:tailEnd/>
            </a:ln>
            <a:effectLst/>
          </p:spPr>
          <p:txBody>
            <a:bodyPr/>
            <a:lstStyle/>
            <a:p>
              <a:endParaRPr lang="es-ES"/>
            </a:p>
          </p:txBody>
        </p:sp>
        <p:sp>
          <p:nvSpPr>
            <p:cNvPr id="40" name="Line 40"/>
            <p:cNvSpPr>
              <a:spLocks noChangeShapeType="1"/>
            </p:cNvSpPr>
            <p:nvPr/>
          </p:nvSpPr>
          <p:spPr bwMode="auto">
            <a:xfrm flipV="1">
              <a:off x="5541" y="-35"/>
              <a:ext cx="0" cy="2316"/>
            </a:xfrm>
            <a:prstGeom prst="line">
              <a:avLst/>
            </a:prstGeom>
            <a:noFill/>
            <a:ln w="9438">
              <a:solidFill>
                <a:srgbClr val="000000"/>
              </a:solidFill>
              <a:round/>
              <a:headEnd/>
              <a:tailEnd/>
            </a:ln>
            <a:effectLst/>
          </p:spPr>
          <p:txBody>
            <a:bodyPr/>
            <a:lstStyle/>
            <a:p>
              <a:endParaRPr lang="es-ES"/>
            </a:p>
          </p:txBody>
        </p:sp>
        <p:sp>
          <p:nvSpPr>
            <p:cNvPr id="41" name="Line 41"/>
            <p:cNvSpPr>
              <a:spLocks noChangeShapeType="1"/>
            </p:cNvSpPr>
            <p:nvPr/>
          </p:nvSpPr>
          <p:spPr bwMode="auto">
            <a:xfrm flipV="1">
              <a:off x="5638" y="2281"/>
              <a:ext cx="0" cy="13"/>
            </a:xfrm>
            <a:prstGeom prst="line">
              <a:avLst/>
            </a:prstGeom>
            <a:noFill/>
            <a:ln w="9438">
              <a:solidFill>
                <a:srgbClr val="000000"/>
              </a:solidFill>
              <a:round/>
              <a:headEnd/>
              <a:tailEnd/>
            </a:ln>
            <a:effectLst/>
          </p:spPr>
          <p:txBody>
            <a:bodyPr/>
            <a:lstStyle/>
            <a:p>
              <a:endParaRPr lang="es-ES"/>
            </a:p>
          </p:txBody>
        </p:sp>
        <p:sp>
          <p:nvSpPr>
            <p:cNvPr id="42" name="Line 42"/>
            <p:cNvSpPr>
              <a:spLocks noChangeShapeType="1"/>
            </p:cNvSpPr>
            <p:nvPr/>
          </p:nvSpPr>
          <p:spPr bwMode="auto">
            <a:xfrm flipV="1">
              <a:off x="5638" y="-35"/>
              <a:ext cx="0" cy="2316"/>
            </a:xfrm>
            <a:prstGeom prst="line">
              <a:avLst/>
            </a:prstGeom>
            <a:noFill/>
            <a:ln w="9438">
              <a:solidFill>
                <a:srgbClr val="000000"/>
              </a:solidFill>
              <a:round/>
              <a:headEnd/>
              <a:tailEnd/>
            </a:ln>
            <a:effectLst/>
          </p:spPr>
          <p:txBody>
            <a:bodyPr/>
            <a:lstStyle/>
            <a:p>
              <a:endParaRPr lang="es-ES"/>
            </a:p>
          </p:txBody>
        </p:sp>
        <p:sp>
          <p:nvSpPr>
            <p:cNvPr id="43" name="Line 43"/>
            <p:cNvSpPr>
              <a:spLocks noChangeShapeType="1"/>
            </p:cNvSpPr>
            <p:nvPr/>
          </p:nvSpPr>
          <p:spPr bwMode="auto">
            <a:xfrm flipV="1">
              <a:off x="5739" y="2281"/>
              <a:ext cx="0" cy="30"/>
            </a:xfrm>
            <a:prstGeom prst="line">
              <a:avLst/>
            </a:prstGeom>
            <a:noFill/>
            <a:ln w="18875">
              <a:solidFill>
                <a:srgbClr val="000000"/>
              </a:solidFill>
              <a:round/>
              <a:headEnd/>
              <a:tailEnd/>
            </a:ln>
            <a:effectLst/>
          </p:spPr>
          <p:txBody>
            <a:bodyPr/>
            <a:lstStyle/>
            <a:p>
              <a:endParaRPr lang="es-ES"/>
            </a:p>
          </p:txBody>
        </p:sp>
        <p:sp>
          <p:nvSpPr>
            <p:cNvPr id="44" name="Line 44"/>
            <p:cNvSpPr>
              <a:spLocks noChangeShapeType="1"/>
            </p:cNvSpPr>
            <p:nvPr/>
          </p:nvSpPr>
          <p:spPr bwMode="auto">
            <a:xfrm flipV="1">
              <a:off x="5739" y="-35"/>
              <a:ext cx="0" cy="2316"/>
            </a:xfrm>
            <a:prstGeom prst="line">
              <a:avLst/>
            </a:prstGeom>
            <a:noFill/>
            <a:ln w="9438">
              <a:solidFill>
                <a:srgbClr val="000000"/>
              </a:solidFill>
              <a:round/>
              <a:headEnd/>
              <a:tailEnd/>
            </a:ln>
            <a:effectLst/>
          </p:spPr>
          <p:txBody>
            <a:bodyPr/>
            <a:lstStyle/>
            <a:p>
              <a:endParaRPr lang="es-ES"/>
            </a:p>
          </p:txBody>
        </p:sp>
        <p:sp>
          <p:nvSpPr>
            <p:cNvPr id="45" name="Line 45"/>
            <p:cNvSpPr>
              <a:spLocks noChangeShapeType="1"/>
            </p:cNvSpPr>
            <p:nvPr/>
          </p:nvSpPr>
          <p:spPr bwMode="auto">
            <a:xfrm flipV="1">
              <a:off x="5739" y="2281"/>
              <a:ext cx="0" cy="13"/>
            </a:xfrm>
            <a:prstGeom prst="line">
              <a:avLst/>
            </a:prstGeom>
            <a:noFill/>
            <a:ln w="9438">
              <a:solidFill>
                <a:srgbClr val="000000"/>
              </a:solidFill>
              <a:round/>
              <a:headEnd/>
              <a:tailEnd/>
            </a:ln>
            <a:effectLst/>
          </p:spPr>
          <p:txBody>
            <a:bodyPr/>
            <a:lstStyle/>
            <a:p>
              <a:endParaRPr lang="es-ES"/>
            </a:p>
          </p:txBody>
        </p:sp>
        <p:sp>
          <p:nvSpPr>
            <p:cNvPr id="46" name="Line 46"/>
            <p:cNvSpPr>
              <a:spLocks noChangeShapeType="1"/>
            </p:cNvSpPr>
            <p:nvPr/>
          </p:nvSpPr>
          <p:spPr bwMode="auto">
            <a:xfrm flipV="1">
              <a:off x="5739" y="-35"/>
              <a:ext cx="0" cy="2316"/>
            </a:xfrm>
            <a:prstGeom prst="line">
              <a:avLst/>
            </a:prstGeom>
            <a:noFill/>
            <a:ln w="9438">
              <a:solidFill>
                <a:srgbClr val="000000"/>
              </a:solidFill>
              <a:round/>
              <a:headEnd/>
              <a:tailEnd/>
            </a:ln>
            <a:effectLst/>
          </p:spPr>
          <p:txBody>
            <a:bodyPr/>
            <a:lstStyle/>
            <a:p>
              <a:endParaRPr lang="es-ES"/>
            </a:p>
          </p:txBody>
        </p:sp>
        <p:sp>
          <p:nvSpPr>
            <p:cNvPr id="47" name="Line 47"/>
            <p:cNvSpPr>
              <a:spLocks noChangeShapeType="1"/>
            </p:cNvSpPr>
            <p:nvPr/>
          </p:nvSpPr>
          <p:spPr bwMode="auto">
            <a:xfrm flipV="1">
              <a:off x="5839" y="2281"/>
              <a:ext cx="0" cy="13"/>
            </a:xfrm>
            <a:prstGeom prst="line">
              <a:avLst/>
            </a:prstGeom>
            <a:noFill/>
            <a:ln w="9438">
              <a:solidFill>
                <a:srgbClr val="000000"/>
              </a:solidFill>
              <a:round/>
              <a:headEnd/>
              <a:tailEnd/>
            </a:ln>
            <a:effectLst/>
          </p:spPr>
          <p:txBody>
            <a:bodyPr/>
            <a:lstStyle/>
            <a:p>
              <a:endParaRPr lang="es-ES"/>
            </a:p>
          </p:txBody>
        </p:sp>
        <p:sp>
          <p:nvSpPr>
            <p:cNvPr id="48" name="Line 48"/>
            <p:cNvSpPr>
              <a:spLocks noChangeShapeType="1"/>
            </p:cNvSpPr>
            <p:nvPr/>
          </p:nvSpPr>
          <p:spPr bwMode="auto">
            <a:xfrm flipV="1">
              <a:off x="5839" y="-35"/>
              <a:ext cx="0" cy="2316"/>
            </a:xfrm>
            <a:prstGeom prst="line">
              <a:avLst/>
            </a:prstGeom>
            <a:noFill/>
            <a:ln w="9438">
              <a:solidFill>
                <a:srgbClr val="000000"/>
              </a:solidFill>
              <a:round/>
              <a:headEnd/>
              <a:tailEnd/>
            </a:ln>
            <a:effectLst/>
          </p:spPr>
          <p:txBody>
            <a:bodyPr/>
            <a:lstStyle/>
            <a:p>
              <a:endParaRPr lang="es-ES"/>
            </a:p>
          </p:txBody>
        </p:sp>
        <p:sp>
          <p:nvSpPr>
            <p:cNvPr id="49" name="Line 49"/>
            <p:cNvSpPr>
              <a:spLocks noChangeShapeType="1"/>
            </p:cNvSpPr>
            <p:nvPr/>
          </p:nvSpPr>
          <p:spPr bwMode="auto">
            <a:xfrm flipV="1">
              <a:off x="5938" y="2281"/>
              <a:ext cx="0" cy="30"/>
            </a:xfrm>
            <a:prstGeom prst="line">
              <a:avLst/>
            </a:prstGeom>
            <a:noFill/>
            <a:ln w="18875">
              <a:solidFill>
                <a:srgbClr val="000000"/>
              </a:solidFill>
              <a:round/>
              <a:headEnd/>
              <a:tailEnd/>
            </a:ln>
            <a:effectLst/>
          </p:spPr>
          <p:txBody>
            <a:bodyPr/>
            <a:lstStyle/>
            <a:p>
              <a:endParaRPr lang="es-ES"/>
            </a:p>
          </p:txBody>
        </p:sp>
        <p:sp>
          <p:nvSpPr>
            <p:cNvPr id="50" name="Line 50"/>
            <p:cNvSpPr>
              <a:spLocks noChangeShapeType="1"/>
            </p:cNvSpPr>
            <p:nvPr/>
          </p:nvSpPr>
          <p:spPr bwMode="auto">
            <a:xfrm flipV="1">
              <a:off x="5938" y="-35"/>
              <a:ext cx="0" cy="2316"/>
            </a:xfrm>
            <a:prstGeom prst="line">
              <a:avLst/>
            </a:prstGeom>
            <a:noFill/>
            <a:ln w="9438">
              <a:solidFill>
                <a:srgbClr val="000000"/>
              </a:solidFill>
              <a:round/>
              <a:headEnd/>
              <a:tailEnd/>
            </a:ln>
            <a:effectLst/>
          </p:spPr>
          <p:txBody>
            <a:bodyPr/>
            <a:lstStyle/>
            <a:p>
              <a:endParaRPr lang="es-ES"/>
            </a:p>
          </p:txBody>
        </p:sp>
        <p:sp>
          <p:nvSpPr>
            <p:cNvPr id="51" name="Line 51"/>
            <p:cNvSpPr>
              <a:spLocks noChangeShapeType="1"/>
            </p:cNvSpPr>
            <p:nvPr/>
          </p:nvSpPr>
          <p:spPr bwMode="auto">
            <a:xfrm flipV="1">
              <a:off x="5938" y="2281"/>
              <a:ext cx="0" cy="13"/>
            </a:xfrm>
            <a:prstGeom prst="line">
              <a:avLst/>
            </a:prstGeom>
            <a:noFill/>
            <a:ln w="9438">
              <a:solidFill>
                <a:srgbClr val="000000"/>
              </a:solidFill>
              <a:round/>
              <a:headEnd/>
              <a:tailEnd/>
            </a:ln>
            <a:effectLst/>
          </p:spPr>
          <p:txBody>
            <a:bodyPr/>
            <a:lstStyle/>
            <a:p>
              <a:endParaRPr lang="es-ES"/>
            </a:p>
          </p:txBody>
        </p:sp>
        <p:sp>
          <p:nvSpPr>
            <p:cNvPr id="52" name="Line 52"/>
            <p:cNvSpPr>
              <a:spLocks noChangeShapeType="1"/>
            </p:cNvSpPr>
            <p:nvPr/>
          </p:nvSpPr>
          <p:spPr bwMode="auto">
            <a:xfrm flipV="1">
              <a:off x="5938" y="-35"/>
              <a:ext cx="0" cy="2316"/>
            </a:xfrm>
            <a:prstGeom prst="line">
              <a:avLst/>
            </a:prstGeom>
            <a:noFill/>
            <a:ln w="9438">
              <a:solidFill>
                <a:srgbClr val="000000"/>
              </a:solidFill>
              <a:round/>
              <a:headEnd/>
              <a:tailEnd/>
            </a:ln>
            <a:effectLst/>
          </p:spPr>
          <p:txBody>
            <a:bodyPr/>
            <a:lstStyle/>
            <a:p>
              <a:endParaRPr lang="es-ES"/>
            </a:p>
          </p:txBody>
        </p:sp>
        <p:sp>
          <p:nvSpPr>
            <p:cNvPr id="53" name="Line 53"/>
            <p:cNvSpPr>
              <a:spLocks noChangeShapeType="1"/>
            </p:cNvSpPr>
            <p:nvPr/>
          </p:nvSpPr>
          <p:spPr bwMode="auto">
            <a:xfrm flipV="1">
              <a:off x="6037" y="2281"/>
              <a:ext cx="0" cy="13"/>
            </a:xfrm>
            <a:prstGeom prst="line">
              <a:avLst/>
            </a:prstGeom>
            <a:noFill/>
            <a:ln w="9438">
              <a:solidFill>
                <a:srgbClr val="000000"/>
              </a:solidFill>
              <a:round/>
              <a:headEnd/>
              <a:tailEnd/>
            </a:ln>
            <a:effectLst/>
          </p:spPr>
          <p:txBody>
            <a:bodyPr/>
            <a:lstStyle/>
            <a:p>
              <a:endParaRPr lang="es-ES"/>
            </a:p>
          </p:txBody>
        </p:sp>
        <p:sp>
          <p:nvSpPr>
            <p:cNvPr id="54" name="Line 54"/>
            <p:cNvSpPr>
              <a:spLocks noChangeShapeType="1"/>
            </p:cNvSpPr>
            <p:nvPr/>
          </p:nvSpPr>
          <p:spPr bwMode="auto">
            <a:xfrm flipV="1">
              <a:off x="6037" y="-35"/>
              <a:ext cx="0" cy="2316"/>
            </a:xfrm>
            <a:prstGeom prst="line">
              <a:avLst/>
            </a:prstGeom>
            <a:noFill/>
            <a:ln w="9438">
              <a:solidFill>
                <a:srgbClr val="000000"/>
              </a:solidFill>
              <a:round/>
              <a:headEnd/>
              <a:tailEnd/>
            </a:ln>
            <a:effectLst/>
          </p:spPr>
          <p:txBody>
            <a:bodyPr/>
            <a:lstStyle/>
            <a:p>
              <a:endParaRPr lang="es-ES"/>
            </a:p>
          </p:txBody>
        </p:sp>
        <p:sp>
          <p:nvSpPr>
            <p:cNvPr id="55" name="Line 55"/>
            <p:cNvSpPr>
              <a:spLocks noChangeShapeType="1"/>
            </p:cNvSpPr>
            <p:nvPr/>
          </p:nvSpPr>
          <p:spPr bwMode="auto">
            <a:xfrm flipV="1">
              <a:off x="6137" y="2281"/>
              <a:ext cx="0" cy="30"/>
            </a:xfrm>
            <a:prstGeom prst="line">
              <a:avLst/>
            </a:prstGeom>
            <a:noFill/>
            <a:ln w="18875">
              <a:solidFill>
                <a:srgbClr val="000000"/>
              </a:solidFill>
              <a:round/>
              <a:headEnd/>
              <a:tailEnd/>
            </a:ln>
            <a:effectLst/>
          </p:spPr>
          <p:txBody>
            <a:bodyPr/>
            <a:lstStyle/>
            <a:p>
              <a:endParaRPr lang="es-ES"/>
            </a:p>
          </p:txBody>
        </p:sp>
        <p:sp>
          <p:nvSpPr>
            <p:cNvPr id="56" name="Line 56"/>
            <p:cNvSpPr>
              <a:spLocks noChangeShapeType="1"/>
            </p:cNvSpPr>
            <p:nvPr/>
          </p:nvSpPr>
          <p:spPr bwMode="auto">
            <a:xfrm flipV="1">
              <a:off x="6137" y="-35"/>
              <a:ext cx="0" cy="2316"/>
            </a:xfrm>
            <a:prstGeom prst="line">
              <a:avLst/>
            </a:prstGeom>
            <a:noFill/>
            <a:ln w="9438">
              <a:solidFill>
                <a:srgbClr val="000000"/>
              </a:solidFill>
              <a:round/>
              <a:headEnd/>
              <a:tailEnd/>
            </a:ln>
            <a:effectLst/>
          </p:spPr>
          <p:txBody>
            <a:bodyPr/>
            <a:lstStyle/>
            <a:p>
              <a:endParaRPr lang="es-ES"/>
            </a:p>
          </p:txBody>
        </p:sp>
        <p:sp>
          <p:nvSpPr>
            <p:cNvPr id="57" name="Line 57"/>
            <p:cNvSpPr>
              <a:spLocks noChangeShapeType="1"/>
            </p:cNvSpPr>
            <p:nvPr/>
          </p:nvSpPr>
          <p:spPr bwMode="auto">
            <a:xfrm flipV="1">
              <a:off x="6137" y="2281"/>
              <a:ext cx="0" cy="13"/>
            </a:xfrm>
            <a:prstGeom prst="line">
              <a:avLst/>
            </a:prstGeom>
            <a:noFill/>
            <a:ln w="9438">
              <a:solidFill>
                <a:srgbClr val="000000"/>
              </a:solidFill>
              <a:round/>
              <a:headEnd/>
              <a:tailEnd/>
            </a:ln>
            <a:effectLst/>
          </p:spPr>
          <p:txBody>
            <a:bodyPr/>
            <a:lstStyle/>
            <a:p>
              <a:endParaRPr lang="es-ES"/>
            </a:p>
          </p:txBody>
        </p:sp>
        <p:sp>
          <p:nvSpPr>
            <p:cNvPr id="58" name="Line 58"/>
            <p:cNvSpPr>
              <a:spLocks noChangeShapeType="1"/>
            </p:cNvSpPr>
            <p:nvPr/>
          </p:nvSpPr>
          <p:spPr bwMode="auto">
            <a:xfrm flipV="1">
              <a:off x="6137" y="-35"/>
              <a:ext cx="0" cy="2316"/>
            </a:xfrm>
            <a:prstGeom prst="line">
              <a:avLst/>
            </a:prstGeom>
            <a:noFill/>
            <a:ln w="9438">
              <a:solidFill>
                <a:srgbClr val="000000"/>
              </a:solidFill>
              <a:round/>
              <a:headEnd/>
              <a:tailEnd/>
            </a:ln>
            <a:effectLst/>
          </p:spPr>
          <p:txBody>
            <a:bodyPr/>
            <a:lstStyle/>
            <a:p>
              <a:endParaRPr lang="es-ES"/>
            </a:p>
          </p:txBody>
        </p:sp>
        <p:sp>
          <p:nvSpPr>
            <p:cNvPr id="59" name="Line 59"/>
            <p:cNvSpPr>
              <a:spLocks noChangeShapeType="1"/>
            </p:cNvSpPr>
            <p:nvPr/>
          </p:nvSpPr>
          <p:spPr bwMode="auto">
            <a:xfrm flipV="1">
              <a:off x="6236" y="2281"/>
              <a:ext cx="0" cy="13"/>
            </a:xfrm>
            <a:prstGeom prst="line">
              <a:avLst/>
            </a:prstGeom>
            <a:noFill/>
            <a:ln w="9438">
              <a:solidFill>
                <a:srgbClr val="000000"/>
              </a:solidFill>
              <a:round/>
              <a:headEnd/>
              <a:tailEnd/>
            </a:ln>
            <a:effectLst/>
          </p:spPr>
          <p:txBody>
            <a:bodyPr/>
            <a:lstStyle/>
            <a:p>
              <a:endParaRPr lang="es-ES"/>
            </a:p>
          </p:txBody>
        </p:sp>
        <p:sp>
          <p:nvSpPr>
            <p:cNvPr id="60" name="Line 60"/>
            <p:cNvSpPr>
              <a:spLocks noChangeShapeType="1"/>
            </p:cNvSpPr>
            <p:nvPr/>
          </p:nvSpPr>
          <p:spPr bwMode="auto">
            <a:xfrm flipV="1">
              <a:off x="6236" y="-35"/>
              <a:ext cx="0" cy="2316"/>
            </a:xfrm>
            <a:prstGeom prst="line">
              <a:avLst/>
            </a:prstGeom>
            <a:noFill/>
            <a:ln w="9438">
              <a:solidFill>
                <a:srgbClr val="000000"/>
              </a:solidFill>
              <a:round/>
              <a:headEnd/>
              <a:tailEnd/>
            </a:ln>
            <a:effectLst/>
          </p:spPr>
          <p:txBody>
            <a:bodyPr/>
            <a:lstStyle/>
            <a:p>
              <a:endParaRPr lang="es-ES"/>
            </a:p>
          </p:txBody>
        </p:sp>
        <p:sp>
          <p:nvSpPr>
            <p:cNvPr id="61" name="Line 61"/>
            <p:cNvSpPr>
              <a:spLocks noChangeShapeType="1"/>
            </p:cNvSpPr>
            <p:nvPr/>
          </p:nvSpPr>
          <p:spPr bwMode="auto">
            <a:xfrm flipV="1">
              <a:off x="6334" y="2281"/>
              <a:ext cx="0" cy="30"/>
            </a:xfrm>
            <a:prstGeom prst="line">
              <a:avLst/>
            </a:prstGeom>
            <a:noFill/>
            <a:ln w="18875">
              <a:solidFill>
                <a:srgbClr val="000000"/>
              </a:solidFill>
              <a:round/>
              <a:headEnd/>
              <a:tailEnd/>
            </a:ln>
            <a:effectLst/>
          </p:spPr>
          <p:txBody>
            <a:bodyPr/>
            <a:lstStyle/>
            <a:p>
              <a:endParaRPr lang="es-ES"/>
            </a:p>
          </p:txBody>
        </p:sp>
        <p:sp>
          <p:nvSpPr>
            <p:cNvPr id="62" name="Line 62"/>
            <p:cNvSpPr>
              <a:spLocks noChangeShapeType="1"/>
            </p:cNvSpPr>
            <p:nvPr/>
          </p:nvSpPr>
          <p:spPr bwMode="auto">
            <a:xfrm flipV="1">
              <a:off x="6334" y="-35"/>
              <a:ext cx="0" cy="2316"/>
            </a:xfrm>
            <a:prstGeom prst="line">
              <a:avLst/>
            </a:prstGeom>
            <a:noFill/>
            <a:ln w="9438">
              <a:solidFill>
                <a:srgbClr val="000000"/>
              </a:solidFill>
              <a:round/>
              <a:headEnd/>
              <a:tailEnd/>
            </a:ln>
            <a:effectLst/>
          </p:spPr>
          <p:txBody>
            <a:bodyPr/>
            <a:lstStyle/>
            <a:p>
              <a:endParaRPr lang="es-ES"/>
            </a:p>
          </p:txBody>
        </p:sp>
        <p:sp>
          <p:nvSpPr>
            <p:cNvPr id="63" name="Line 63"/>
            <p:cNvSpPr>
              <a:spLocks noChangeShapeType="1"/>
            </p:cNvSpPr>
            <p:nvPr/>
          </p:nvSpPr>
          <p:spPr bwMode="auto">
            <a:xfrm flipV="1">
              <a:off x="6334" y="2281"/>
              <a:ext cx="0" cy="13"/>
            </a:xfrm>
            <a:prstGeom prst="line">
              <a:avLst/>
            </a:prstGeom>
            <a:noFill/>
            <a:ln w="9438">
              <a:solidFill>
                <a:srgbClr val="000000"/>
              </a:solidFill>
              <a:round/>
              <a:headEnd/>
              <a:tailEnd/>
            </a:ln>
            <a:effectLst/>
          </p:spPr>
          <p:txBody>
            <a:bodyPr/>
            <a:lstStyle/>
            <a:p>
              <a:endParaRPr lang="es-ES"/>
            </a:p>
          </p:txBody>
        </p:sp>
        <p:sp>
          <p:nvSpPr>
            <p:cNvPr id="64" name="Line 64"/>
            <p:cNvSpPr>
              <a:spLocks noChangeShapeType="1"/>
            </p:cNvSpPr>
            <p:nvPr/>
          </p:nvSpPr>
          <p:spPr bwMode="auto">
            <a:xfrm flipV="1">
              <a:off x="6334" y="-35"/>
              <a:ext cx="0" cy="2316"/>
            </a:xfrm>
            <a:prstGeom prst="line">
              <a:avLst/>
            </a:prstGeom>
            <a:noFill/>
            <a:ln w="9438">
              <a:solidFill>
                <a:srgbClr val="000000"/>
              </a:solidFill>
              <a:round/>
              <a:headEnd/>
              <a:tailEnd/>
            </a:ln>
            <a:effectLst/>
          </p:spPr>
          <p:txBody>
            <a:bodyPr/>
            <a:lstStyle/>
            <a:p>
              <a:endParaRPr lang="es-ES"/>
            </a:p>
          </p:txBody>
        </p:sp>
        <p:sp>
          <p:nvSpPr>
            <p:cNvPr id="65" name="Line 65"/>
            <p:cNvSpPr>
              <a:spLocks noChangeShapeType="1"/>
            </p:cNvSpPr>
            <p:nvPr/>
          </p:nvSpPr>
          <p:spPr bwMode="auto">
            <a:xfrm flipH="1" flipV="1">
              <a:off x="6271" y="2281"/>
              <a:ext cx="163" cy="13"/>
            </a:xfrm>
            <a:prstGeom prst="line">
              <a:avLst/>
            </a:prstGeom>
            <a:noFill/>
            <a:ln w="9438">
              <a:solidFill>
                <a:srgbClr val="000000"/>
              </a:solidFill>
              <a:round/>
              <a:headEnd/>
              <a:tailEnd/>
            </a:ln>
            <a:effectLst/>
          </p:spPr>
          <p:txBody>
            <a:bodyPr/>
            <a:lstStyle/>
            <a:p>
              <a:endParaRPr lang="es-ES"/>
            </a:p>
          </p:txBody>
        </p:sp>
        <p:sp>
          <p:nvSpPr>
            <p:cNvPr id="66" name="Line 66"/>
            <p:cNvSpPr>
              <a:spLocks noChangeShapeType="1"/>
            </p:cNvSpPr>
            <p:nvPr/>
          </p:nvSpPr>
          <p:spPr bwMode="auto">
            <a:xfrm flipH="1" flipV="1">
              <a:off x="6271" y="-35"/>
              <a:ext cx="163" cy="2316"/>
            </a:xfrm>
            <a:prstGeom prst="line">
              <a:avLst/>
            </a:prstGeom>
            <a:noFill/>
            <a:ln w="9438">
              <a:solidFill>
                <a:srgbClr val="000000"/>
              </a:solidFill>
              <a:round/>
              <a:headEnd/>
              <a:tailEnd/>
            </a:ln>
            <a:effectLst/>
          </p:spPr>
          <p:txBody>
            <a:bodyPr/>
            <a:lstStyle/>
            <a:p>
              <a:endParaRPr lang="es-ES"/>
            </a:p>
          </p:txBody>
        </p:sp>
        <p:sp>
          <p:nvSpPr>
            <p:cNvPr id="67" name="Line 67"/>
            <p:cNvSpPr>
              <a:spLocks noChangeShapeType="1"/>
            </p:cNvSpPr>
            <p:nvPr/>
          </p:nvSpPr>
          <p:spPr bwMode="auto">
            <a:xfrm flipV="1">
              <a:off x="4547" y="-35"/>
              <a:ext cx="0" cy="2316"/>
            </a:xfrm>
            <a:prstGeom prst="line">
              <a:avLst/>
            </a:prstGeom>
            <a:noFill/>
            <a:ln w="18875">
              <a:solidFill>
                <a:srgbClr val="000000"/>
              </a:solidFill>
              <a:round/>
              <a:headEnd/>
              <a:tailEnd/>
            </a:ln>
            <a:effectLst/>
          </p:spPr>
          <p:txBody>
            <a:bodyPr/>
            <a:lstStyle/>
            <a:p>
              <a:endParaRPr lang="es-ES"/>
            </a:p>
          </p:txBody>
        </p:sp>
        <p:sp>
          <p:nvSpPr>
            <p:cNvPr id="68" name="Line 68"/>
            <p:cNvSpPr>
              <a:spLocks noChangeShapeType="1"/>
            </p:cNvSpPr>
            <p:nvPr/>
          </p:nvSpPr>
          <p:spPr bwMode="auto">
            <a:xfrm>
              <a:off x="4519" y="2281"/>
              <a:ext cx="28" cy="0"/>
            </a:xfrm>
            <a:prstGeom prst="line">
              <a:avLst/>
            </a:prstGeom>
            <a:noFill/>
            <a:ln w="18875">
              <a:solidFill>
                <a:srgbClr val="000000"/>
              </a:solidFill>
              <a:round/>
              <a:headEnd/>
              <a:tailEnd/>
            </a:ln>
            <a:effectLst/>
          </p:spPr>
          <p:txBody>
            <a:bodyPr/>
            <a:lstStyle/>
            <a:p>
              <a:endParaRPr lang="es-ES"/>
            </a:p>
          </p:txBody>
        </p:sp>
        <p:sp>
          <p:nvSpPr>
            <p:cNvPr id="69" name="Line 69"/>
            <p:cNvSpPr>
              <a:spLocks noChangeShapeType="1"/>
            </p:cNvSpPr>
            <p:nvPr/>
          </p:nvSpPr>
          <p:spPr bwMode="auto">
            <a:xfrm>
              <a:off x="4547" y="2281"/>
              <a:ext cx="1724" cy="0"/>
            </a:xfrm>
            <a:prstGeom prst="line">
              <a:avLst/>
            </a:prstGeom>
            <a:noFill/>
            <a:ln w="9438">
              <a:solidFill>
                <a:srgbClr val="000000"/>
              </a:solidFill>
              <a:round/>
              <a:headEnd/>
              <a:tailEnd/>
            </a:ln>
            <a:effectLst/>
          </p:spPr>
          <p:txBody>
            <a:bodyPr/>
            <a:lstStyle/>
            <a:p>
              <a:endParaRPr lang="es-ES"/>
            </a:p>
          </p:txBody>
        </p:sp>
        <p:sp>
          <p:nvSpPr>
            <p:cNvPr id="70" name="Line 70"/>
            <p:cNvSpPr>
              <a:spLocks noChangeShapeType="1"/>
            </p:cNvSpPr>
            <p:nvPr/>
          </p:nvSpPr>
          <p:spPr bwMode="auto">
            <a:xfrm>
              <a:off x="4533" y="2281"/>
              <a:ext cx="14" cy="0"/>
            </a:xfrm>
            <a:prstGeom prst="line">
              <a:avLst/>
            </a:prstGeom>
            <a:noFill/>
            <a:ln w="9438">
              <a:solidFill>
                <a:srgbClr val="000000"/>
              </a:solidFill>
              <a:round/>
              <a:headEnd/>
              <a:tailEnd/>
            </a:ln>
            <a:effectLst/>
          </p:spPr>
          <p:txBody>
            <a:bodyPr/>
            <a:lstStyle/>
            <a:p>
              <a:endParaRPr lang="es-ES"/>
            </a:p>
          </p:txBody>
        </p:sp>
        <p:sp>
          <p:nvSpPr>
            <p:cNvPr id="71" name="Line 71"/>
            <p:cNvSpPr>
              <a:spLocks noChangeShapeType="1"/>
            </p:cNvSpPr>
            <p:nvPr/>
          </p:nvSpPr>
          <p:spPr bwMode="auto">
            <a:xfrm>
              <a:off x="4547" y="2281"/>
              <a:ext cx="1724" cy="0"/>
            </a:xfrm>
            <a:prstGeom prst="line">
              <a:avLst/>
            </a:prstGeom>
            <a:noFill/>
            <a:ln w="9438">
              <a:solidFill>
                <a:srgbClr val="000000"/>
              </a:solidFill>
              <a:round/>
              <a:headEnd/>
              <a:tailEnd/>
            </a:ln>
            <a:effectLst/>
          </p:spPr>
          <p:txBody>
            <a:bodyPr/>
            <a:lstStyle/>
            <a:p>
              <a:endParaRPr lang="es-ES"/>
            </a:p>
          </p:txBody>
        </p:sp>
        <p:sp>
          <p:nvSpPr>
            <p:cNvPr id="72" name="Line 72"/>
            <p:cNvSpPr>
              <a:spLocks noChangeShapeType="1"/>
            </p:cNvSpPr>
            <p:nvPr/>
          </p:nvSpPr>
          <p:spPr bwMode="auto">
            <a:xfrm>
              <a:off x="4533" y="2214"/>
              <a:ext cx="14" cy="0"/>
            </a:xfrm>
            <a:prstGeom prst="line">
              <a:avLst/>
            </a:prstGeom>
            <a:noFill/>
            <a:ln w="9438">
              <a:solidFill>
                <a:srgbClr val="000000"/>
              </a:solidFill>
              <a:round/>
              <a:headEnd/>
              <a:tailEnd/>
            </a:ln>
            <a:effectLst/>
          </p:spPr>
          <p:txBody>
            <a:bodyPr/>
            <a:lstStyle/>
            <a:p>
              <a:endParaRPr lang="es-ES"/>
            </a:p>
          </p:txBody>
        </p:sp>
        <p:sp>
          <p:nvSpPr>
            <p:cNvPr id="73" name="Line 73"/>
            <p:cNvSpPr>
              <a:spLocks noChangeShapeType="1"/>
            </p:cNvSpPr>
            <p:nvPr/>
          </p:nvSpPr>
          <p:spPr bwMode="auto">
            <a:xfrm>
              <a:off x="4547" y="2214"/>
              <a:ext cx="1724" cy="0"/>
            </a:xfrm>
            <a:prstGeom prst="line">
              <a:avLst/>
            </a:prstGeom>
            <a:noFill/>
            <a:ln w="9438">
              <a:solidFill>
                <a:srgbClr val="000000"/>
              </a:solidFill>
              <a:round/>
              <a:headEnd/>
              <a:tailEnd/>
            </a:ln>
            <a:effectLst/>
          </p:spPr>
          <p:txBody>
            <a:bodyPr/>
            <a:lstStyle/>
            <a:p>
              <a:endParaRPr lang="es-ES"/>
            </a:p>
          </p:txBody>
        </p:sp>
        <p:sp>
          <p:nvSpPr>
            <p:cNvPr id="74" name="Line 74"/>
            <p:cNvSpPr>
              <a:spLocks noChangeShapeType="1"/>
            </p:cNvSpPr>
            <p:nvPr/>
          </p:nvSpPr>
          <p:spPr bwMode="auto">
            <a:xfrm>
              <a:off x="4533" y="2146"/>
              <a:ext cx="14" cy="0"/>
            </a:xfrm>
            <a:prstGeom prst="line">
              <a:avLst/>
            </a:prstGeom>
            <a:noFill/>
            <a:ln w="9438">
              <a:solidFill>
                <a:srgbClr val="000000"/>
              </a:solidFill>
              <a:round/>
              <a:headEnd/>
              <a:tailEnd/>
            </a:ln>
            <a:effectLst/>
          </p:spPr>
          <p:txBody>
            <a:bodyPr/>
            <a:lstStyle/>
            <a:p>
              <a:endParaRPr lang="es-ES"/>
            </a:p>
          </p:txBody>
        </p:sp>
        <p:sp>
          <p:nvSpPr>
            <p:cNvPr id="75" name="Line 75"/>
            <p:cNvSpPr>
              <a:spLocks noChangeShapeType="1"/>
            </p:cNvSpPr>
            <p:nvPr/>
          </p:nvSpPr>
          <p:spPr bwMode="auto">
            <a:xfrm>
              <a:off x="4547" y="2146"/>
              <a:ext cx="1724" cy="0"/>
            </a:xfrm>
            <a:prstGeom prst="line">
              <a:avLst/>
            </a:prstGeom>
            <a:noFill/>
            <a:ln w="9438">
              <a:solidFill>
                <a:srgbClr val="000000"/>
              </a:solidFill>
              <a:round/>
              <a:headEnd/>
              <a:tailEnd/>
            </a:ln>
            <a:effectLst/>
          </p:spPr>
          <p:txBody>
            <a:bodyPr/>
            <a:lstStyle/>
            <a:p>
              <a:endParaRPr lang="es-ES"/>
            </a:p>
          </p:txBody>
        </p:sp>
        <p:sp>
          <p:nvSpPr>
            <p:cNvPr id="76" name="Line 76"/>
            <p:cNvSpPr>
              <a:spLocks noChangeShapeType="1"/>
            </p:cNvSpPr>
            <p:nvPr/>
          </p:nvSpPr>
          <p:spPr bwMode="auto">
            <a:xfrm>
              <a:off x="4533" y="2081"/>
              <a:ext cx="14" cy="0"/>
            </a:xfrm>
            <a:prstGeom prst="line">
              <a:avLst/>
            </a:prstGeom>
            <a:noFill/>
            <a:ln w="9438">
              <a:solidFill>
                <a:srgbClr val="000000"/>
              </a:solidFill>
              <a:round/>
              <a:headEnd/>
              <a:tailEnd/>
            </a:ln>
            <a:effectLst/>
          </p:spPr>
          <p:txBody>
            <a:bodyPr/>
            <a:lstStyle/>
            <a:p>
              <a:endParaRPr lang="es-ES"/>
            </a:p>
          </p:txBody>
        </p:sp>
        <p:sp>
          <p:nvSpPr>
            <p:cNvPr id="77" name="Line 77"/>
            <p:cNvSpPr>
              <a:spLocks noChangeShapeType="1"/>
            </p:cNvSpPr>
            <p:nvPr/>
          </p:nvSpPr>
          <p:spPr bwMode="auto">
            <a:xfrm>
              <a:off x="4547" y="2081"/>
              <a:ext cx="1724" cy="0"/>
            </a:xfrm>
            <a:prstGeom prst="line">
              <a:avLst/>
            </a:prstGeom>
            <a:noFill/>
            <a:ln w="9438">
              <a:solidFill>
                <a:srgbClr val="000000"/>
              </a:solidFill>
              <a:round/>
              <a:headEnd/>
              <a:tailEnd/>
            </a:ln>
            <a:effectLst/>
          </p:spPr>
          <p:txBody>
            <a:bodyPr/>
            <a:lstStyle/>
            <a:p>
              <a:endParaRPr lang="es-ES"/>
            </a:p>
          </p:txBody>
        </p:sp>
        <p:sp>
          <p:nvSpPr>
            <p:cNvPr id="78" name="Line 78"/>
            <p:cNvSpPr>
              <a:spLocks noChangeShapeType="1"/>
            </p:cNvSpPr>
            <p:nvPr/>
          </p:nvSpPr>
          <p:spPr bwMode="auto">
            <a:xfrm>
              <a:off x="4533" y="2015"/>
              <a:ext cx="14" cy="0"/>
            </a:xfrm>
            <a:prstGeom prst="line">
              <a:avLst/>
            </a:prstGeom>
            <a:noFill/>
            <a:ln w="9438">
              <a:solidFill>
                <a:srgbClr val="000000"/>
              </a:solidFill>
              <a:round/>
              <a:headEnd/>
              <a:tailEnd/>
            </a:ln>
            <a:effectLst/>
          </p:spPr>
          <p:txBody>
            <a:bodyPr/>
            <a:lstStyle/>
            <a:p>
              <a:endParaRPr lang="es-ES"/>
            </a:p>
          </p:txBody>
        </p:sp>
        <p:sp>
          <p:nvSpPr>
            <p:cNvPr id="79" name="Line 79"/>
            <p:cNvSpPr>
              <a:spLocks noChangeShapeType="1"/>
            </p:cNvSpPr>
            <p:nvPr/>
          </p:nvSpPr>
          <p:spPr bwMode="auto">
            <a:xfrm>
              <a:off x="4547" y="2015"/>
              <a:ext cx="1724" cy="0"/>
            </a:xfrm>
            <a:prstGeom prst="line">
              <a:avLst/>
            </a:prstGeom>
            <a:noFill/>
            <a:ln w="9438">
              <a:solidFill>
                <a:srgbClr val="000000"/>
              </a:solidFill>
              <a:round/>
              <a:headEnd/>
              <a:tailEnd/>
            </a:ln>
            <a:effectLst/>
          </p:spPr>
          <p:txBody>
            <a:bodyPr/>
            <a:lstStyle/>
            <a:p>
              <a:endParaRPr lang="es-ES"/>
            </a:p>
          </p:txBody>
        </p:sp>
        <p:sp>
          <p:nvSpPr>
            <p:cNvPr id="80" name="Line 80"/>
            <p:cNvSpPr>
              <a:spLocks noChangeShapeType="1"/>
            </p:cNvSpPr>
            <p:nvPr/>
          </p:nvSpPr>
          <p:spPr bwMode="auto">
            <a:xfrm>
              <a:off x="4519" y="1948"/>
              <a:ext cx="28" cy="0"/>
            </a:xfrm>
            <a:prstGeom prst="line">
              <a:avLst/>
            </a:prstGeom>
            <a:noFill/>
            <a:ln w="18875">
              <a:solidFill>
                <a:srgbClr val="000000"/>
              </a:solidFill>
              <a:round/>
              <a:headEnd/>
              <a:tailEnd/>
            </a:ln>
            <a:effectLst/>
          </p:spPr>
          <p:txBody>
            <a:bodyPr/>
            <a:lstStyle/>
            <a:p>
              <a:endParaRPr lang="es-ES"/>
            </a:p>
          </p:txBody>
        </p:sp>
        <p:sp>
          <p:nvSpPr>
            <p:cNvPr id="81" name="Line 81"/>
            <p:cNvSpPr>
              <a:spLocks noChangeShapeType="1"/>
            </p:cNvSpPr>
            <p:nvPr/>
          </p:nvSpPr>
          <p:spPr bwMode="auto">
            <a:xfrm>
              <a:off x="4547" y="1948"/>
              <a:ext cx="1724" cy="0"/>
            </a:xfrm>
            <a:prstGeom prst="line">
              <a:avLst/>
            </a:prstGeom>
            <a:noFill/>
            <a:ln w="9438">
              <a:solidFill>
                <a:srgbClr val="000000"/>
              </a:solidFill>
              <a:round/>
              <a:headEnd/>
              <a:tailEnd/>
            </a:ln>
            <a:effectLst/>
          </p:spPr>
          <p:txBody>
            <a:bodyPr/>
            <a:lstStyle/>
            <a:p>
              <a:endParaRPr lang="es-ES"/>
            </a:p>
          </p:txBody>
        </p:sp>
        <p:sp>
          <p:nvSpPr>
            <p:cNvPr id="82" name="Line 82"/>
            <p:cNvSpPr>
              <a:spLocks noChangeShapeType="1"/>
            </p:cNvSpPr>
            <p:nvPr/>
          </p:nvSpPr>
          <p:spPr bwMode="auto">
            <a:xfrm>
              <a:off x="4533" y="1948"/>
              <a:ext cx="14" cy="0"/>
            </a:xfrm>
            <a:prstGeom prst="line">
              <a:avLst/>
            </a:prstGeom>
            <a:noFill/>
            <a:ln w="9438">
              <a:solidFill>
                <a:srgbClr val="000000"/>
              </a:solidFill>
              <a:round/>
              <a:headEnd/>
              <a:tailEnd/>
            </a:ln>
            <a:effectLst/>
          </p:spPr>
          <p:txBody>
            <a:bodyPr/>
            <a:lstStyle/>
            <a:p>
              <a:endParaRPr lang="es-ES"/>
            </a:p>
          </p:txBody>
        </p:sp>
        <p:sp>
          <p:nvSpPr>
            <p:cNvPr id="83" name="Line 83"/>
            <p:cNvSpPr>
              <a:spLocks noChangeShapeType="1"/>
            </p:cNvSpPr>
            <p:nvPr/>
          </p:nvSpPr>
          <p:spPr bwMode="auto">
            <a:xfrm>
              <a:off x="4547" y="1948"/>
              <a:ext cx="1724" cy="0"/>
            </a:xfrm>
            <a:prstGeom prst="line">
              <a:avLst/>
            </a:prstGeom>
            <a:noFill/>
            <a:ln w="9438">
              <a:solidFill>
                <a:srgbClr val="000000"/>
              </a:solidFill>
              <a:round/>
              <a:headEnd/>
              <a:tailEnd/>
            </a:ln>
            <a:effectLst/>
          </p:spPr>
          <p:txBody>
            <a:bodyPr/>
            <a:lstStyle/>
            <a:p>
              <a:endParaRPr lang="es-ES"/>
            </a:p>
          </p:txBody>
        </p:sp>
        <p:sp>
          <p:nvSpPr>
            <p:cNvPr id="84" name="Line 84"/>
            <p:cNvSpPr>
              <a:spLocks noChangeShapeType="1"/>
            </p:cNvSpPr>
            <p:nvPr/>
          </p:nvSpPr>
          <p:spPr bwMode="auto">
            <a:xfrm>
              <a:off x="4533" y="1883"/>
              <a:ext cx="14" cy="0"/>
            </a:xfrm>
            <a:prstGeom prst="line">
              <a:avLst/>
            </a:prstGeom>
            <a:noFill/>
            <a:ln w="9438">
              <a:solidFill>
                <a:srgbClr val="000000"/>
              </a:solidFill>
              <a:round/>
              <a:headEnd/>
              <a:tailEnd/>
            </a:ln>
            <a:effectLst/>
          </p:spPr>
          <p:txBody>
            <a:bodyPr/>
            <a:lstStyle/>
            <a:p>
              <a:endParaRPr lang="es-ES"/>
            </a:p>
          </p:txBody>
        </p:sp>
        <p:sp>
          <p:nvSpPr>
            <p:cNvPr id="85" name="Line 85"/>
            <p:cNvSpPr>
              <a:spLocks noChangeShapeType="1"/>
            </p:cNvSpPr>
            <p:nvPr/>
          </p:nvSpPr>
          <p:spPr bwMode="auto">
            <a:xfrm>
              <a:off x="4547" y="1883"/>
              <a:ext cx="1724" cy="0"/>
            </a:xfrm>
            <a:prstGeom prst="line">
              <a:avLst/>
            </a:prstGeom>
            <a:noFill/>
            <a:ln w="9438">
              <a:solidFill>
                <a:srgbClr val="000000"/>
              </a:solidFill>
              <a:round/>
              <a:headEnd/>
              <a:tailEnd/>
            </a:ln>
            <a:effectLst/>
          </p:spPr>
          <p:txBody>
            <a:bodyPr/>
            <a:lstStyle/>
            <a:p>
              <a:endParaRPr lang="es-ES"/>
            </a:p>
          </p:txBody>
        </p:sp>
        <p:sp>
          <p:nvSpPr>
            <p:cNvPr id="86" name="Line 86"/>
            <p:cNvSpPr>
              <a:spLocks noChangeShapeType="1"/>
            </p:cNvSpPr>
            <p:nvPr/>
          </p:nvSpPr>
          <p:spPr bwMode="auto">
            <a:xfrm>
              <a:off x="4533" y="1816"/>
              <a:ext cx="14" cy="0"/>
            </a:xfrm>
            <a:prstGeom prst="line">
              <a:avLst/>
            </a:prstGeom>
            <a:noFill/>
            <a:ln w="9438">
              <a:solidFill>
                <a:srgbClr val="000000"/>
              </a:solidFill>
              <a:round/>
              <a:headEnd/>
              <a:tailEnd/>
            </a:ln>
            <a:effectLst/>
          </p:spPr>
          <p:txBody>
            <a:bodyPr/>
            <a:lstStyle/>
            <a:p>
              <a:endParaRPr lang="es-ES"/>
            </a:p>
          </p:txBody>
        </p:sp>
        <p:sp>
          <p:nvSpPr>
            <p:cNvPr id="87" name="Line 87"/>
            <p:cNvSpPr>
              <a:spLocks noChangeShapeType="1"/>
            </p:cNvSpPr>
            <p:nvPr/>
          </p:nvSpPr>
          <p:spPr bwMode="auto">
            <a:xfrm>
              <a:off x="4547" y="1816"/>
              <a:ext cx="1724" cy="0"/>
            </a:xfrm>
            <a:prstGeom prst="line">
              <a:avLst/>
            </a:prstGeom>
            <a:noFill/>
            <a:ln w="9438">
              <a:solidFill>
                <a:srgbClr val="000000"/>
              </a:solidFill>
              <a:round/>
              <a:headEnd/>
              <a:tailEnd/>
            </a:ln>
            <a:effectLst/>
          </p:spPr>
          <p:txBody>
            <a:bodyPr/>
            <a:lstStyle/>
            <a:p>
              <a:endParaRPr lang="es-ES"/>
            </a:p>
          </p:txBody>
        </p:sp>
        <p:sp>
          <p:nvSpPr>
            <p:cNvPr id="88" name="Line 88"/>
            <p:cNvSpPr>
              <a:spLocks noChangeShapeType="1"/>
            </p:cNvSpPr>
            <p:nvPr/>
          </p:nvSpPr>
          <p:spPr bwMode="auto">
            <a:xfrm>
              <a:off x="4533" y="1751"/>
              <a:ext cx="14" cy="0"/>
            </a:xfrm>
            <a:prstGeom prst="line">
              <a:avLst/>
            </a:prstGeom>
            <a:noFill/>
            <a:ln w="9438">
              <a:solidFill>
                <a:srgbClr val="000000"/>
              </a:solidFill>
              <a:round/>
              <a:headEnd/>
              <a:tailEnd/>
            </a:ln>
            <a:effectLst/>
          </p:spPr>
          <p:txBody>
            <a:bodyPr/>
            <a:lstStyle/>
            <a:p>
              <a:endParaRPr lang="es-ES"/>
            </a:p>
          </p:txBody>
        </p:sp>
        <p:sp>
          <p:nvSpPr>
            <p:cNvPr id="89" name="Line 89"/>
            <p:cNvSpPr>
              <a:spLocks noChangeShapeType="1"/>
            </p:cNvSpPr>
            <p:nvPr/>
          </p:nvSpPr>
          <p:spPr bwMode="auto">
            <a:xfrm>
              <a:off x="4547" y="1751"/>
              <a:ext cx="1724" cy="0"/>
            </a:xfrm>
            <a:prstGeom prst="line">
              <a:avLst/>
            </a:prstGeom>
            <a:noFill/>
            <a:ln w="9438">
              <a:solidFill>
                <a:srgbClr val="000000"/>
              </a:solidFill>
              <a:round/>
              <a:headEnd/>
              <a:tailEnd/>
            </a:ln>
            <a:effectLst/>
          </p:spPr>
          <p:txBody>
            <a:bodyPr/>
            <a:lstStyle/>
            <a:p>
              <a:endParaRPr lang="es-ES"/>
            </a:p>
          </p:txBody>
        </p:sp>
        <p:sp>
          <p:nvSpPr>
            <p:cNvPr id="90" name="Line 90"/>
            <p:cNvSpPr>
              <a:spLocks noChangeShapeType="1"/>
            </p:cNvSpPr>
            <p:nvPr/>
          </p:nvSpPr>
          <p:spPr bwMode="auto">
            <a:xfrm>
              <a:off x="4533" y="1684"/>
              <a:ext cx="14" cy="0"/>
            </a:xfrm>
            <a:prstGeom prst="line">
              <a:avLst/>
            </a:prstGeom>
            <a:noFill/>
            <a:ln w="9438">
              <a:solidFill>
                <a:srgbClr val="000000"/>
              </a:solidFill>
              <a:round/>
              <a:headEnd/>
              <a:tailEnd/>
            </a:ln>
            <a:effectLst/>
          </p:spPr>
          <p:txBody>
            <a:bodyPr/>
            <a:lstStyle/>
            <a:p>
              <a:endParaRPr lang="es-ES"/>
            </a:p>
          </p:txBody>
        </p:sp>
        <p:sp>
          <p:nvSpPr>
            <p:cNvPr id="91" name="Line 91"/>
            <p:cNvSpPr>
              <a:spLocks noChangeShapeType="1"/>
            </p:cNvSpPr>
            <p:nvPr/>
          </p:nvSpPr>
          <p:spPr bwMode="auto">
            <a:xfrm>
              <a:off x="4547" y="1684"/>
              <a:ext cx="1724" cy="0"/>
            </a:xfrm>
            <a:prstGeom prst="line">
              <a:avLst/>
            </a:prstGeom>
            <a:noFill/>
            <a:ln w="9438">
              <a:solidFill>
                <a:srgbClr val="000000"/>
              </a:solidFill>
              <a:round/>
              <a:headEnd/>
              <a:tailEnd/>
            </a:ln>
            <a:effectLst/>
          </p:spPr>
          <p:txBody>
            <a:bodyPr/>
            <a:lstStyle/>
            <a:p>
              <a:endParaRPr lang="es-ES"/>
            </a:p>
          </p:txBody>
        </p:sp>
        <p:sp>
          <p:nvSpPr>
            <p:cNvPr id="92" name="Line 92"/>
            <p:cNvSpPr>
              <a:spLocks noChangeShapeType="1"/>
            </p:cNvSpPr>
            <p:nvPr/>
          </p:nvSpPr>
          <p:spPr bwMode="auto">
            <a:xfrm>
              <a:off x="4519" y="1618"/>
              <a:ext cx="28" cy="0"/>
            </a:xfrm>
            <a:prstGeom prst="line">
              <a:avLst/>
            </a:prstGeom>
            <a:noFill/>
            <a:ln w="18875">
              <a:solidFill>
                <a:srgbClr val="000000"/>
              </a:solidFill>
              <a:round/>
              <a:headEnd/>
              <a:tailEnd/>
            </a:ln>
            <a:effectLst/>
          </p:spPr>
          <p:txBody>
            <a:bodyPr/>
            <a:lstStyle/>
            <a:p>
              <a:endParaRPr lang="es-ES"/>
            </a:p>
          </p:txBody>
        </p:sp>
        <p:sp>
          <p:nvSpPr>
            <p:cNvPr id="93" name="Line 93"/>
            <p:cNvSpPr>
              <a:spLocks noChangeShapeType="1"/>
            </p:cNvSpPr>
            <p:nvPr/>
          </p:nvSpPr>
          <p:spPr bwMode="auto">
            <a:xfrm>
              <a:off x="4547" y="1618"/>
              <a:ext cx="1724" cy="0"/>
            </a:xfrm>
            <a:prstGeom prst="line">
              <a:avLst/>
            </a:prstGeom>
            <a:noFill/>
            <a:ln w="9438">
              <a:solidFill>
                <a:srgbClr val="000000"/>
              </a:solidFill>
              <a:round/>
              <a:headEnd/>
              <a:tailEnd/>
            </a:ln>
            <a:effectLst/>
          </p:spPr>
          <p:txBody>
            <a:bodyPr/>
            <a:lstStyle/>
            <a:p>
              <a:endParaRPr lang="es-ES"/>
            </a:p>
          </p:txBody>
        </p:sp>
        <p:sp>
          <p:nvSpPr>
            <p:cNvPr id="94" name="Line 94"/>
            <p:cNvSpPr>
              <a:spLocks noChangeShapeType="1"/>
            </p:cNvSpPr>
            <p:nvPr/>
          </p:nvSpPr>
          <p:spPr bwMode="auto">
            <a:xfrm>
              <a:off x="4533" y="1618"/>
              <a:ext cx="14" cy="0"/>
            </a:xfrm>
            <a:prstGeom prst="line">
              <a:avLst/>
            </a:prstGeom>
            <a:noFill/>
            <a:ln w="9438">
              <a:solidFill>
                <a:srgbClr val="000000"/>
              </a:solidFill>
              <a:round/>
              <a:headEnd/>
              <a:tailEnd/>
            </a:ln>
            <a:effectLst/>
          </p:spPr>
          <p:txBody>
            <a:bodyPr/>
            <a:lstStyle/>
            <a:p>
              <a:endParaRPr lang="es-ES"/>
            </a:p>
          </p:txBody>
        </p:sp>
        <p:sp>
          <p:nvSpPr>
            <p:cNvPr id="95" name="Line 95"/>
            <p:cNvSpPr>
              <a:spLocks noChangeShapeType="1"/>
            </p:cNvSpPr>
            <p:nvPr/>
          </p:nvSpPr>
          <p:spPr bwMode="auto">
            <a:xfrm>
              <a:off x="4547" y="1618"/>
              <a:ext cx="1724" cy="0"/>
            </a:xfrm>
            <a:prstGeom prst="line">
              <a:avLst/>
            </a:prstGeom>
            <a:noFill/>
            <a:ln w="9438">
              <a:solidFill>
                <a:srgbClr val="000000"/>
              </a:solidFill>
              <a:round/>
              <a:headEnd/>
              <a:tailEnd/>
            </a:ln>
            <a:effectLst/>
          </p:spPr>
          <p:txBody>
            <a:bodyPr/>
            <a:lstStyle/>
            <a:p>
              <a:endParaRPr lang="es-ES"/>
            </a:p>
          </p:txBody>
        </p:sp>
        <p:sp>
          <p:nvSpPr>
            <p:cNvPr id="96" name="Line 96"/>
            <p:cNvSpPr>
              <a:spLocks noChangeShapeType="1"/>
            </p:cNvSpPr>
            <p:nvPr/>
          </p:nvSpPr>
          <p:spPr bwMode="auto">
            <a:xfrm>
              <a:off x="4533" y="1552"/>
              <a:ext cx="14" cy="0"/>
            </a:xfrm>
            <a:prstGeom prst="line">
              <a:avLst/>
            </a:prstGeom>
            <a:noFill/>
            <a:ln w="9438">
              <a:solidFill>
                <a:srgbClr val="000000"/>
              </a:solidFill>
              <a:round/>
              <a:headEnd/>
              <a:tailEnd/>
            </a:ln>
            <a:effectLst/>
          </p:spPr>
          <p:txBody>
            <a:bodyPr/>
            <a:lstStyle/>
            <a:p>
              <a:endParaRPr lang="es-ES"/>
            </a:p>
          </p:txBody>
        </p:sp>
        <p:sp>
          <p:nvSpPr>
            <p:cNvPr id="97" name="Line 97"/>
            <p:cNvSpPr>
              <a:spLocks noChangeShapeType="1"/>
            </p:cNvSpPr>
            <p:nvPr/>
          </p:nvSpPr>
          <p:spPr bwMode="auto">
            <a:xfrm>
              <a:off x="4547" y="1552"/>
              <a:ext cx="1724" cy="0"/>
            </a:xfrm>
            <a:prstGeom prst="line">
              <a:avLst/>
            </a:prstGeom>
            <a:noFill/>
            <a:ln w="9438">
              <a:solidFill>
                <a:srgbClr val="000000"/>
              </a:solidFill>
              <a:round/>
              <a:headEnd/>
              <a:tailEnd/>
            </a:ln>
            <a:effectLst/>
          </p:spPr>
          <p:txBody>
            <a:bodyPr/>
            <a:lstStyle/>
            <a:p>
              <a:endParaRPr lang="es-ES"/>
            </a:p>
          </p:txBody>
        </p:sp>
        <p:sp>
          <p:nvSpPr>
            <p:cNvPr id="98" name="Line 98"/>
            <p:cNvSpPr>
              <a:spLocks noChangeShapeType="1"/>
            </p:cNvSpPr>
            <p:nvPr/>
          </p:nvSpPr>
          <p:spPr bwMode="auto">
            <a:xfrm>
              <a:off x="4533" y="1486"/>
              <a:ext cx="14" cy="0"/>
            </a:xfrm>
            <a:prstGeom prst="line">
              <a:avLst/>
            </a:prstGeom>
            <a:noFill/>
            <a:ln w="9438">
              <a:solidFill>
                <a:srgbClr val="000000"/>
              </a:solidFill>
              <a:round/>
              <a:headEnd/>
              <a:tailEnd/>
            </a:ln>
            <a:effectLst/>
          </p:spPr>
          <p:txBody>
            <a:bodyPr/>
            <a:lstStyle/>
            <a:p>
              <a:endParaRPr lang="es-ES"/>
            </a:p>
          </p:txBody>
        </p:sp>
        <p:sp>
          <p:nvSpPr>
            <p:cNvPr id="99" name="Line 99"/>
            <p:cNvSpPr>
              <a:spLocks noChangeShapeType="1"/>
            </p:cNvSpPr>
            <p:nvPr/>
          </p:nvSpPr>
          <p:spPr bwMode="auto">
            <a:xfrm>
              <a:off x="4547" y="1486"/>
              <a:ext cx="1724" cy="0"/>
            </a:xfrm>
            <a:prstGeom prst="line">
              <a:avLst/>
            </a:prstGeom>
            <a:noFill/>
            <a:ln w="9438">
              <a:solidFill>
                <a:srgbClr val="000000"/>
              </a:solidFill>
              <a:round/>
              <a:headEnd/>
              <a:tailEnd/>
            </a:ln>
            <a:effectLst/>
          </p:spPr>
          <p:txBody>
            <a:bodyPr/>
            <a:lstStyle/>
            <a:p>
              <a:endParaRPr lang="es-ES"/>
            </a:p>
          </p:txBody>
        </p:sp>
        <p:sp>
          <p:nvSpPr>
            <p:cNvPr id="100" name="Line 100"/>
            <p:cNvSpPr>
              <a:spLocks noChangeShapeType="1"/>
            </p:cNvSpPr>
            <p:nvPr/>
          </p:nvSpPr>
          <p:spPr bwMode="auto">
            <a:xfrm>
              <a:off x="4533" y="1418"/>
              <a:ext cx="14" cy="0"/>
            </a:xfrm>
            <a:prstGeom prst="line">
              <a:avLst/>
            </a:prstGeom>
            <a:noFill/>
            <a:ln w="9438">
              <a:solidFill>
                <a:srgbClr val="000000"/>
              </a:solidFill>
              <a:round/>
              <a:headEnd/>
              <a:tailEnd/>
            </a:ln>
            <a:effectLst/>
          </p:spPr>
          <p:txBody>
            <a:bodyPr/>
            <a:lstStyle/>
            <a:p>
              <a:endParaRPr lang="es-ES"/>
            </a:p>
          </p:txBody>
        </p:sp>
        <p:sp>
          <p:nvSpPr>
            <p:cNvPr id="101" name="Line 101"/>
            <p:cNvSpPr>
              <a:spLocks noChangeShapeType="1"/>
            </p:cNvSpPr>
            <p:nvPr/>
          </p:nvSpPr>
          <p:spPr bwMode="auto">
            <a:xfrm>
              <a:off x="4547" y="1418"/>
              <a:ext cx="1724" cy="0"/>
            </a:xfrm>
            <a:prstGeom prst="line">
              <a:avLst/>
            </a:prstGeom>
            <a:noFill/>
            <a:ln w="9438">
              <a:solidFill>
                <a:srgbClr val="000000"/>
              </a:solidFill>
              <a:round/>
              <a:headEnd/>
              <a:tailEnd/>
            </a:ln>
            <a:effectLst/>
          </p:spPr>
          <p:txBody>
            <a:bodyPr/>
            <a:lstStyle/>
            <a:p>
              <a:endParaRPr lang="es-ES"/>
            </a:p>
          </p:txBody>
        </p:sp>
        <p:sp>
          <p:nvSpPr>
            <p:cNvPr id="102" name="Line 102"/>
            <p:cNvSpPr>
              <a:spLocks noChangeShapeType="1"/>
            </p:cNvSpPr>
            <p:nvPr/>
          </p:nvSpPr>
          <p:spPr bwMode="auto">
            <a:xfrm>
              <a:off x="4533" y="1353"/>
              <a:ext cx="14" cy="0"/>
            </a:xfrm>
            <a:prstGeom prst="line">
              <a:avLst/>
            </a:prstGeom>
            <a:noFill/>
            <a:ln w="9438">
              <a:solidFill>
                <a:srgbClr val="000000"/>
              </a:solidFill>
              <a:round/>
              <a:headEnd/>
              <a:tailEnd/>
            </a:ln>
            <a:effectLst/>
          </p:spPr>
          <p:txBody>
            <a:bodyPr/>
            <a:lstStyle/>
            <a:p>
              <a:endParaRPr lang="es-ES"/>
            </a:p>
          </p:txBody>
        </p:sp>
        <p:sp>
          <p:nvSpPr>
            <p:cNvPr id="103" name="Line 103"/>
            <p:cNvSpPr>
              <a:spLocks noChangeShapeType="1"/>
            </p:cNvSpPr>
            <p:nvPr/>
          </p:nvSpPr>
          <p:spPr bwMode="auto">
            <a:xfrm>
              <a:off x="4547" y="1353"/>
              <a:ext cx="1724" cy="0"/>
            </a:xfrm>
            <a:prstGeom prst="line">
              <a:avLst/>
            </a:prstGeom>
            <a:noFill/>
            <a:ln w="9438">
              <a:solidFill>
                <a:srgbClr val="000000"/>
              </a:solidFill>
              <a:round/>
              <a:headEnd/>
              <a:tailEnd/>
            </a:ln>
            <a:effectLst/>
          </p:spPr>
          <p:txBody>
            <a:bodyPr/>
            <a:lstStyle/>
            <a:p>
              <a:endParaRPr lang="es-ES"/>
            </a:p>
          </p:txBody>
        </p:sp>
        <p:sp>
          <p:nvSpPr>
            <p:cNvPr id="104" name="Line 104"/>
            <p:cNvSpPr>
              <a:spLocks noChangeShapeType="1"/>
            </p:cNvSpPr>
            <p:nvPr/>
          </p:nvSpPr>
          <p:spPr bwMode="auto">
            <a:xfrm>
              <a:off x="4519" y="1287"/>
              <a:ext cx="28" cy="0"/>
            </a:xfrm>
            <a:prstGeom prst="line">
              <a:avLst/>
            </a:prstGeom>
            <a:noFill/>
            <a:ln w="18875">
              <a:solidFill>
                <a:srgbClr val="000000"/>
              </a:solidFill>
              <a:round/>
              <a:headEnd/>
              <a:tailEnd/>
            </a:ln>
            <a:effectLst/>
          </p:spPr>
          <p:txBody>
            <a:bodyPr/>
            <a:lstStyle/>
            <a:p>
              <a:endParaRPr lang="es-ES"/>
            </a:p>
          </p:txBody>
        </p:sp>
        <p:sp>
          <p:nvSpPr>
            <p:cNvPr id="105" name="Line 105"/>
            <p:cNvSpPr>
              <a:spLocks noChangeShapeType="1"/>
            </p:cNvSpPr>
            <p:nvPr/>
          </p:nvSpPr>
          <p:spPr bwMode="auto">
            <a:xfrm>
              <a:off x="4547" y="1287"/>
              <a:ext cx="1724" cy="0"/>
            </a:xfrm>
            <a:prstGeom prst="line">
              <a:avLst/>
            </a:prstGeom>
            <a:noFill/>
            <a:ln w="9438">
              <a:solidFill>
                <a:srgbClr val="000000"/>
              </a:solidFill>
              <a:round/>
              <a:headEnd/>
              <a:tailEnd/>
            </a:ln>
            <a:effectLst/>
          </p:spPr>
          <p:txBody>
            <a:bodyPr/>
            <a:lstStyle/>
            <a:p>
              <a:endParaRPr lang="es-ES"/>
            </a:p>
          </p:txBody>
        </p:sp>
        <p:sp>
          <p:nvSpPr>
            <p:cNvPr id="106" name="Line 106"/>
            <p:cNvSpPr>
              <a:spLocks noChangeShapeType="1"/>
            </p:cNvSpPr>
            <p:nvPr/>
          </p:nvSpPr>
          <p:spPr bwMode="auto">
            <a:xfrm>
              <a:off x="4533" y="1287"/>
              <a:ext cx="14" cy="0"/>
            </a:xfrm>
            <a:prstGeom prst="line">
              <a:avLst/>
            </a:prstGeom>
            <a:noFill/>
            <a:ln w="9438">
              <a:solidFill>
                <a:srgbClr val="000000"/>
              </a:solidFill>
              <a:round/>
              <a:headEnd/>
              <a:tailEnd/>
            </a:ln>
            <a:effectLst/>
          </p:spPr>
          <p:txBody>
            <a:bodyPr/>
            <a:lstStyle/>
            <a:p>
              <a:endParaRPr lang="es-ES"/>
            </a:p>
          </p:txBody>
        </p:sp>
        <p:sp>
          <p:nvSpPr>
            <p:cNvPr id="107" name="Line 107"/>
            <p:cNvSpPr>
              <a:spLocks noChangeShapeType="1"/>
            </p:cNvSpPr>
            <p:nvPr/>
          </p:nvSpPr>
          <p:spPr bwMode="auto">
            <a:xfrm>
              <a:off x="4547" y="1287"/>
              <a:ext cx="1724" cy="0"/>
            </a:xfrm>
            <a:prstGeom prst="line">
              <a:avLst/>
            </a:prstGeom>
            <a:noFill/>
            <a:ln w="9438">
              <a:solidFill>
                <a:srgbClr val="000000"/>
              </a:solidFill>
              <a:round/>
              <a:headEnd/>
              <a:tailEnd/>
            </a:ln>
            <a:effectLst/>
          </p:spPr>
          <p:txBody>
            <a:bodyPr/>
            <a:lstStyle/>
            <a:p>
              <a:endParaRPr lang="es-ES"/>
            </a:p>
          </p:txBody>
        </p:sp>
        <p:sp>
          <p:nvSpPr>
            <p:cNvPr id="108" name="Line 108"/>
            <p:cNvSpPr>
              <a:spLocks noChangeShapeType="1"/>
            </p:cNvSpPr>
            <p:nvPr/>
          </p:nvSpPr>
          <p:spPr bwMode="auto">
            <a:xfrm>
              <a:off x="4533" y="1221"/>
              <a:ext cx="14" cy="0"/>
            </a:xfrm>
            <a:prstGeom prst="line">
              <a:avLst/>
            </a:prstGeom>
            <a:noFill/>
            <a:ln w="9438">
              <a:solidFill>
                <a:srgbClr val="000000"/>
              </a:solidFill>
              <a:round/>
              <a:headEnd/>
              <a:tailEnd/>
            </a:ln>
            <a:effectLst/>
          </p:spPr>
          <p:txBody>
            <a:bodyPr/>
            <a:lstStyle/>
            <a:p>
              <a:endParaRPr lang="es-ES"/>
            </a:p>
          </p:txBody>
        </p:sp>
        <p:sp>
          <p:nvSpPr>
            <p:cNvPr id="109" name="Line 109"/>
            <p:cNvSpPr>
              <a:spLocks noChangeShapeType="1"/>
            </p:cNvSpPr>
            <p:nvPr/>
          </p:nvSpPr>
          <p:spPr bwMode="auto">
            <a:xfrm>
              <a:off x="4547" y="1221"/>
              <a:ext cx="1724" cy="0"/>
            </a:xfrm>
            <a:prstGeom prst="line">
              <a:avLst/>
            </a:prstGeom>
            <a:noFill/>
            <a:ln w="9438">
              <a:solidFill>
                <a:srgbClr val="000000"/>
              </a:solidFill>
              <a:round/>
              <a:headEnd/>
              <a:tailEnd/>
            </a:ln>
            <a:effectLst/>
          </p:spPr>
          <p:txBody>
            <a:bodyPr/>
            <a:lstStyle/>
            <a:p>
              <a:endParaRPr lang="es-ES"/>
            </a:p>
          </p:txBody>
        </p:sp>
        <p:sp>
          <p:nvSpPr>
            <p:cNvPr id="110" name="Line 110"/>
            <p:cNvSpPr>
              <a:spLocks noChangeShapeType="1"/>
            </p:cNvSpPr>
            <p:nvPr/>
          </p:nvSpPr>
          <p:spPr bwMode="auto">
            <a:xfrm>
              <a:off x="4533" y="1155"/>
              <a:ext cx="14" cy="0"/>
            </a:xfrm>
            <a:prstGeom prst="line">
              <a:avLst/>
            </a:prstGeom>
            <a:noFill/>
            <a:ln w="9438">
              <a:solidFill>
                <a:srgbClr val="000000"/>
              </a:solidFill>
              <a:round/>
              <a:headEnd/>
              <a:tailEnd/>
            </a:ln>
            <a:effectLst/>
          </p:spPr>
          <p:txBody>
            <a:bodyPr/>
            <a:lstStyle/>
            <a:p>
              <a:endParaRPr lang="es-ES"/>
            </a:p>
          </p:txBody>
        </p:sp>
        <p:sp>
          <p:nvSpPr>
            <p:cNvPr id="111" name="Line 111"/>
            <p:cNvSpPr>
              <a:spLocks noChangeShapeType="1"/>
            </p:cNvSpPr>
            <p:nvPr/>
          </p:nvSpPr>
          <p:spPr bwMode="auto">
            <a:xfrm>
              <a:off x="4547" y="1155"/>
              <a:ext cx="1724" cy="0"/>
            </a:xfrm>
            <a:prstGeom prst="line">
              <a:avLst/>
            </a:prstGeom>
            <a:noFill/>
            <a:ln w="9438">
              <a:solidFill>
                <a:srgbClr val="000000"/>
              </a:solidFill>
              <a:round/>
              <a:headEnd/>
              <a:tailEnd/>
            </a:ln>
            <a:effectLst/>
          </p:spPr>
          <p:txBody>
            <a:bodyPr/>
            <a:lstStyle/>
            <a:p>
              <a:endParaRPr lang="es-ES"/>
            </a:p>
          </p:txBody>
        </p:sp>
        <p:sp>
          <p:nvSpPr>
            <p:cNvPr id="112" name="Line 112"/>
            <p:cNvSpPr>
              <a:spLocks noChangeShapeType="1"/>
            </p:cNvSpPr>
            <p:nvPr/>
          </p:nvSpPr>
          <p:spPr bwMode="auto">
            <a:xfrm>
              <a:off x="4533" y="1090"/>
              <a:ext cx="14" cy="0"/>
            </a:xfrm>
            <a:prstGeom prst="line">
              <a:avLst/>
            </a:prstGeom>
            <a:noFill/>
            <a:ln w="9438">
              <a:solidFill>
                <a:srgbClr val="000000"/>
              </a:solidFill>
              <a:round/>
              <a:headEnd/>
              <a:tailEnd/>
            </a:ln>
            <a:effectLst/>
          </p:spPr>
          <p:txBody>
            <a:bodyPr/>
            <a:lstStyle/>
            <a:p>
              <a:endParaRPr lang="es-ES"/>
            </a:p>
          </p:txBody>
        </p:sp>
        <p:sp>
          <p:nvSpPr>
            <p:cNvPr id="113" name="Line 113"/>
            <p:cNvSpPr>
              <a:spLocks noChangeShapeType="1"/>
            </p:cNvSpPr>
            <p:nvPr/>
          </p:nvSpPr>
          <p:spPr bwMode="auto">
            <a:xfrm>
              <a:off x="4547" y="1090"/>
              <a:ext cx="1724" cy="0"/>
            </a:xfrm>
            <a:prstGeom prst="line">
              <a:avLst/>
            </a:prstGeom>
            <a:noFill/>
            <a:ln w="9438">
              <a:solidFill>
                <a:srgbClr val="000000"/>
              </a:solidFill>
              <a:round/>
              <a:headEnd/>
              <a:tailEnd/>
            </a:ln>
            <a:effectLst/>
          </p:spPr>
          <p:txBody>
            <a:bodyPr/>
            <a:lstStyle/>
            <a:p>
              <a:endParaRPr lang="es-ES"/>
            </a:p>
          </p:txBody>
        </p:sp>
        <p:sp>
          <p:nvSpPr>
            <p:cNvPr id="114" name="Line 114"/>
            <p:cNvSpPr>
              <a:spLocks noChangeShapeType="1"/>
            </p:cNvSpPr>
            <p:nvPr/>
          </p:nvSpPr>
          <p:spPr bwMode="auto">
            <a:xfrm>
              <a:off x="4533" y="1024"/>
              <a:ext cx="14" cy="0"/>
            </a:xfrm>
            <a:prstGeom prst="line">
              <a:avLst/>
            </a:prstGeom>
            <a:noFill/>
            <a:ln w="9438">
              <a:solidFill>
                <a:srgbClr val="000000"/>
              </a:solidFill>
              <a:round/>
              <a:headEnd/>
              <a:tailEnd/>
            </a:ln>
            <a:effectLst/>
          </p:spPr>
          <p:txBody>
            <a:bodyPr/>
            <a:lstStyle/>
            <a:p>
              <a:endParaRPr lang="es-ES"/>
            </a:p>
          </p:txBody>
        </p:sp>
        <p:sp>
          <p:nvSpPr>
            <p:cNvPr id="115" name="Line 115"/>
            <p:cNvSpPr>
              <a:spLocks noChangeShapeType="1"/>
            </p:cNvSpPr>
            <p:nvPr/>
          </p:nvSpPr>
          <p:spPr bwMode="auto">
            <a:xfrm>
              <a:off x="4547" y="1024"/>
              <a:ext cx="1724" cy="0"/>
            </a:xfrm>
            <a:prstGeom prst="line">
              <a:avLst/>
            </a:prstGeom>
            <a:noFill/>
            <a:ln w="9438">
              <a:solidFill>
                <a:srgbClr val="000000"/>
              </a:solidFill>
              <a:round/>
              <a:headEnd/>
              <a:tailEnd/>
            </a:ln>
            <a:effectLst/>
          </p:spPr>
          <p:txBody>
            <a:bodyPr/>
            <a:lstStyle/>
            <a:p>
              <a:endParaRPr lang="es-ES"/>
            </a:p>
          </p:txBody>
        </p:sp>
        <p:sp>
          <p:nvSpPr>
            <p:cNvPr id="116" name="Line 116"/>
            <p:cNvSpPr>
              <a:spLocks noChangeShapeType="1"/>
            </p:cNvSpPr>
            <p:nvPr/>
          </p:nvSpPr>
          <p:spPr bwMode="auto">
            <a:xfrm>
              <a:off x="4519" y="956"/>
              <a:ext cx="28" cy="0"/>
            </a:xfrm>
            <a:prstGeom prst="line">
              <a:avLst/>
            </a:prstGeom>
            <a:noFill/>
            <a:ln w="18875">
              <a:solidFill>
                <a:srgbClr val="000000"/>
              </a:solidFill>
              <a:round/>
              <a:headEnd/>
              <a:tailEnd/>
            </a:ln>
            <a:effectLst/>
          </p:spPr>
          <p:txBody>
            <a:bodyPr/>
            <a:lstStyle/>
            <a:p>
              <a:endParaRPr lang="es-ES"/>
            </a:p>
          </p:txBody>
        </p:sp>
        <p:sp>
          <p:nvSpPr>
            <p:cNvPr id="117" name="Line 117"/>
            <p:cNvSpPr>
              <a:spLocks noChangeShapeType="1"/>
            </p:cNvSpPr>
            <p:nvPr/>
          </p:nvSpPr>
          <p:spPr bwMode="auto">
            <a:xfrm>
              <a:off x="4547" y="956"/>
              <a:ext cx="1724" cy="0"/>
            </a:xfrm>
            <a:prstGeom prst="line">
              <a:avLst/>
            </a:prstGeom>
            <a:noFill/>
            <a:ln w="9438">
              <a:solidFill>
                <a:srgbClr val="000000"/>
              </a:solidFill>
              <a:round/>
              <a:headEnd/>
              <a:tailEnd/>
            </a:ln>
            <a:effectLst/>
          </p:spPr>
          <p:txBody>
            <a:bodyPr/>
            <a:lstStyle/>
            <a:p>
              <a:endParaRPr lang="es-ES"/>
            </a:p>
          </p:txBody>
        </p:sp>
        <p:sp>
          <p:nvSpPr>
            <p:cNvPr id="118" name="Line 118"/>
            <p:cNvSpPr>
              <a:spLocks noChangeShapeType="1"/>
            </p:cNvSpPr>
            <p:nvPr/>
          </p:nvSpPr>
          <p:spPr bwMode="auto">
            <a:xfrm>
              <a:off x="4533" y="956"/>
              <a:ext cx="14" cy="0"/>
            </a:xfrm>
            <a:prstGeom prst="line">
              <a:avLst/>
            </a:prstGeom>
            <a:noFill/>
            <a:ln w="9438">
              <a:solidFill>
                <a:srgbClr val="000000"/>
              </a:solidFill>
              <a:round/>
              <a:headEnd/>
              <a:tailEnd/>
            </a:ln>
            <a:effectLst/>
          </p:spPr>
          <p:txBody>
            <a:bodyPr/>
            <a:lstStyle/>
            <a:p>
              <a:endParaRPr lang="es-ES"/>
            </a:p>
          </p:txBody>
        </p:sp>
        <p:sp>
          <p:nvSpPr>
            <p:cNvPr id="119" name="Line 119"/>
            <p:cNvSpPr>
              <a:spLocks noChangeShapeType="1"/>
            </p:cNvSpPr>
            <p:nvPr/>
          </p:nvSpPr>
          <p:spPr bwMode="auto">
            <a:xfrm>
              <a:off x="4547" y="956"/>
              <a:ext cx="1724" cy="0"/>
            </a:xfrm>
            <a:prstGeom prst="line">
              <a:avLst/>
            </a:prstGeom>
            <a:noFill/>
            <a:ln w="9438">
              <a:solidFill>
                <a:srgbClr val="000000"/>
              </a:solidFill>
              <a:round/>
              <a:headEnd/>
              <a:tailEnd/>
            </a:ln>
            <a:effectLst/>
          </p:spPr>
          <p:txBody>
            <a:bodyPr/>
            <a:lstStyle/>
            <a:p>
              <a:endParaRPr lang="es-ES"/>
            </a:p>
          </p:txBody>
        </p:sp>
        <p:sp>
          <p:nvSpPr>
            <p:cNvPr id="120" name="Line 120"/>
            <p:cNvSpPr>
              <a:spLocks noChangeShapeType="1"/>
            </p:cNvSpPr>
            <p:nvPr/>
          </p:nvSpPr>
          <p:spPr bwMode="auto">
            <a:xfrm>
              <a:off x="4533" y="890"/>
              <a:ext cx="14" cy="0"/>
            </a:xfrm>
            <a:prstGeom prst="line">
              <a:avLst/>
            </a:prstGeom>
            <a:noFill/>
            <a:ln w="9438">
              <a:solidFill>
                <a:srgbClr val="000000"/>
              </a:solidFill>
              <a:round/>
              <a:headEnd/>
              <a:tailEnd/>
            </a:ln>
            <a:effectLst/>
          </p:spPr>
          <p:txBody>
            <a:bodyPr/>
            <a:lstStyle/>
            <a:p>
              <a:endParaRPr lang="es-ES"/>
            </a:p>
          </p:txBody>
        </p:sp>
        <p:sp>
          <p:nvSpPr>
            <p:cNvPr id="121" name="Line 121"/>
            <p:cNvSpPr>
              <a:spLocks noChangeShapeType="1"/>
            </p:cNvSpPr>
            <p:nvPr/>
          </p:nvSpPr>
          <p:spPr bwMode="auto">
            <a:xfrm>
              <a:off x="4547" y="890"/>
              <a:ext cx="1724" cy="0"/>
            </a:xfrm>
            <a:prstGeom prst="line">
              <a:avLst/>
            </a:prstGeom>
            <a:noFill/>
            <a:ln w="9438">
              <a:solidFill>
                <a:srgbClr val="000000"/>
              </a:solidFill>
              <a:round/>
              <a:headEnd/>
              <a:tailEnd/>
            </a:ln>
            <a:effectLst/>
          </p:spPr>
          <p:txBody>
            <a:bodyPr/>
            <a:lstStyle/>
            <a:p>
              <a:endParaRPr lang="es-ES"/>
            </a:p>
          </p:txBody>
        </p:sp>
        <p:sp>
          <p:nvSpPr>
            <p:cNvPr id="122" name="Line 122"/>
            <p:cNvSpPr>
              <a:spLocks noChangeShapeType="1"/>
            </p:cNvSpPr>
            <p:nvPr/>
          </p:nvSpPr>
          <p:spPr bwMode="auto">
            <a:xfrm>
              <a:off x="4533" y="824"/>
              <a:ext cx="14" cy="0"/>
            </a:xfrm>
            <a:prstGeom prst="line">
              <a:avLst/>
            </a:prstGeom>
            <a:noFill/>
            <a:ln w="9438">
              <a:solidFill>
                <a:srgbClr val="000000"/>
              </a:solidFill>
              <a:round/>
              <a:headEnd/>
              <a:tailEnd/>
            </a:ln>
            <a:effectLst/>
          </p:spPr>
          <p:txBody>
            <a:bodyPr/>
            <a:lstStyle/>
            <a:p>
              <a:endParaRPr lang="es-ES"/>
            </a:p>
          </p:txBody>
        </p:sp>
        <p:sp>
          <p:nvSpPr>
            <p:cNvPr id="123" name="Line 123"/>
            <p:cNvSpPr>
              <a:spLocks noChangeShapeType="1"/>
            </p:cNvSpPr>
            <p:nvPr/>
          </p:nvSpPr>
          <p:spPr bwMode="auto">
            <a:xfrm>
              <a:off x="4547" y="824"/>
              <a:ext cx="1724" cy="0"/>
            </a:xfrm>
            <a:prstGeom prst="line">
              <a:avLst/>
            </a:prstGeom>
            <a:noFill/>
            <a:ln w="9438">
              <a:solidFill>
                <a:srgbClr val="000000"/>
              </a:solidFill>
              <a:round/>
              <a:headEnd/>
              <a:tailEnd/>
            </a:ln>
            <a:effectLst/>
          </p:spPr>
          <p:txBody>
            <a:bodyPr/>
            <a:lstStyle/>
            <a:p>
              <a:endParaRPr lang="es-ES"/>
            </a:p>
          </p:txBody>
        </p:sp>
        <p:sp>
          <p:nvSpPr>
            <p:cNvPr id="124" name="Line 124"/>
            <p:cNvSpPr>
              <a:spLocks noChangeShapeType="1"/>
            </p:cNvSpPr>
            <p:nvPr/>
          </p:nvSpPr>
          <p:spPr bwMode="auto">
            <a:xfrm>
              <a:off x="4533" y="758"/>
              <a:ext cx="14" cy="0"/>
            </a:xfrm>
            <a:prstGeom prst="line">
              <a:avLst/>
            </a:prstGeom>
            <a:noFill/>
            <a:ln w="9438">
              <a:solidFill>
                <a:srgbClr val="000000"/>
              </a:solidFill>
              <a:round/>
              <a:headEnd/>
              <a:tailEnd/>
            </a:ln>
            <a:effectLst/>
          </p:spPr>
          <p:txBody>
            <a:bodyPr/>
            <a:lstStyle/>
            <a:p>
              <a:endParaRPr lang="es-ES"/>
            </a:p>
          </p:txBody>
        </p:sp>
        <p:sp>
          <p:nvSpPr>
            <p:cNvPr id="125" name="Line 125"/>
            <p:cNvSpPr>
              <a:spLocks noChangeShapeType="1"/>
            </p:cNvSpPr>
            <p:nvPr/>
          </p:nvSpPr>
          <p:spPr bwMode="auto">
            <a:xfrm>
              <a:off x="4547" y="758"/>
              <a:ext cx="1724" cy="0"/>
            </a:xfrm>
            <a:prstGeom prst="line">
              <a:avLst/>
            </a:prstGeom>
            <a:noFill/>
            <a:ln w="9438">
              <a:solidFill>
                <a:srgbClr val="000000"/>
              </a:solidFill>
              <a:round/>
              <a:headEnd/>
              <a:tailEnd/>
            </a:ln>
            <a:effectLst/>
          </p:spPr>
          <p:txBody>
            <a:bodyPr/>
            <a:lstStyle/>
            <a:p>
              <a:endParaRPr lang="es-ES"/>
            </a:p>
          </p:txBody>
        </p:sp>
        <p:sp>
          <p:nvSpPr>
            <p:cNvPr id="126" name="Line 126"/>
            <p:cNvSpPr>
              <a:spLocks noChangeShapeType="1"/>
            </p:cNvSpPr>
            <p:nvPr/>
          </p:nvSpPr>
          <p:spPr bwMode="auto">
            <a:xfrm>
              <a:off x="4533" y="692"/>
              <a:ext cx="14" cy="0"/>
            </a:xfrm>
            <a:prstGeom prst="line">
              <a:avLst/>
            </a:prstGeom>
            <a:noFill/>
            <a:ln w="9438">
              <a:solidFill>
                <a:srgbClr val="000000"/>
              </a:solidFill>
              <a:round/>
              <a:headEnd/>
              <a:tailEnd/>
            </a:ln>
            <a:effectLst/>
          </p:spPr>
          <p:txBody>
            <a:bodyPr/>
            <a:lstStyle/>
            <a:p>
              <a:endParaRPr lang="es-ES"/>
            </a:p>
          </p:txBody>
        </p:sp>
        <p:sp>
          <p:nvSpPr>
            <p:cNvPr id="127" name="Line 127"/>
            <p:cNvSpPr>
              <a:spLocks noChangeShapeType="1"/>
            </p:cNvSpPr>
            <p:nvPr/>
          </p:nvSpPr>
          <p:spPr bwMode="auto">
            <a:xfrm>
              <a:off x="4547" y="692"/>
              <a:ext cx="1724" cy="0"/>
            </a:xfrm>
            <a:prstGeom prst="line">
              <a:avLst/>
            </a:prstGeom>
            <a:noFill/>
            <a:ln w="9438">
              <a:solidFill>
                <a:srgbClr val="000000"/>
              </a:solidFill>
              <a:round/>
              <a:headEnd/>
              <a:tailEnd/>
            </a:ln>
            <a:effectLst/>
          </p:spPr>
          <p:txBody>
            <a:bodyPr/>
            <a:lstStyle/>
            <a:p>
              <a:endParaRPr lang="es-ES"/>
            </a:p>
          </p:txBody>
        </p:sp>
        <p:sp>
          <p:nvSpPr>
            <p:cNvPr id="128" name="Line 128"/>
            <p:cNvSpPr>
              <a:spLocks noChangeShapeType="1"/>
            </p:cNvSpPr>
            <p:nvPr/>
          </p:nvSpPr>
          <p:spPr bwMode="auto">
            <a:xfrm>
              <a:off x="4519" y="626"/>
              <a:ext cx="28" cy="0"/>
            </a:xfrm>
            <a:prstGeom prst="line">
              <a:avLst/>
            </a:prstGeom>
            <a:noFill/>
            <a:ln w="18875">
              <a:solidFill>
                <a:srgbClr val="000000"/>
              </a:solidFill>
              <a:round/>
              <a:headEnd/>
              <a:tailEnd/>
            </a:ln>
            <a:effectLst/>
          </p:spPr>
          <p:txBody>
            <a:bodyPr/>
            <a:lstStyle/>
            <a:p>
              <a:endParaRPr lang="es-ES"/>
            </a:p>
          </p:txBody>
        </p:sp>
        <p:sp>
          <p:nvSpPr>
            <p:cNvPr id="129" name="Line 129"/>
            <p:cNvSpPr>
              <a:spLocks noChangeShapeType="1"/>
            </p:cNvSpPr>
            <p:nvPr/>
          </p:nvSpPr>
          <p:spPr bwMode="auto">
            <a:xfrm>
              <a:off x="4547" y="626"/>
              <a:ext cx="1724" cy="0"/>
            </a:xfrm>
            <a:prstGeom prst="line">
              <a:avLst/>
            </a:prstGeom>
            <a:noFill/>
            <a:ln w="9438">
              <a:solidFill>
                <a:srgbClr val="000000"/>
              </a:solidFill>
              <a:round/>
              <a:headEnd/>
              <a:tailEnd/>
            </a:ln>
            <a:effectLst/>
          </p:spPr>
          <p:txBody>
            <a:bodyPr/>
            <a:lstStyle/>
            <a:p>
              <a:endParaRPr lang="es-ES"/>
            </a:p>
          </p:txBody>
        </p:sp>
        <p:sp>
          <p:nvSpPr>
            <p:cNvPr id="130" name="Line 130"/>
            <p:cNvSpPr>
              <a:spLocks noChangeShapeType="1"/>
            </p:cNvSpPr>
            <p:nvPr/>
          </p:nvSpPr>
          <p:spPr bwMode="auto">
            <a:xfrm>
              <a:off x="4533" y="626"/>
              <a:ext cx="14" cy="0"/>
            </a:xfrm>
            <a:prstGeom prst="line">
              <a:avLst/>
            </a:prstGeom>
            <a:noFill/>
            <a:ln w="9438">
              <a:solidFill>
                <a:srgbClr val="000000"/>
              </a:solidFill>
              <a:round/>
              <a:headEnd/>
              <a:tailEnd/>
            </a:ln>
            <a:effectLst/>
          </p:spPr>
          <p:txBody>
            <a:bodyPr/>
            <a:lstStyle/>
            <a:p>
              <a:endParaRPr lang="es-ES"/>
            </a:p>
          </p:txBody>
        </p:sp>
        <p:sp>
          <p:nvSpPr>
            <p:cNvPr id="131" name="Line 131"/>
            <p:cNvSpPr>
              <a:spLocks noChangeShapeType="1"/>
            </p:cNvSpPr>
            <p:nvPr/>
          </p:nvSpPr>
          <p:spPr bwMode="auto">
            <a:xfrm>
              <a:off x="4547" y="626"/>
              <a:ext cx="1724" cy="0"/>
            </a:xfrm>
            <a:prstGeom prst="line">
              <a:avLst/>
            </a:prstGeom>
            <a:noFill/>
            <a:ln w="9438">
              <a:solidFill>
                <a:srgbClr val="000000"/>
              </a:solidFill>
              <a:round/>
              <a:headEnd/>
              <a:tailEnd/>
            </a:ln>
            <a:effectLst/>
          </p:spPr>
          <p:txBody>
            <a:bodyPr/>
            <a:lstStyle/>
            <a:p>
              <a:endParaRPr lang="es-ES"/>
            </a:p>
          </p:txBody>
        </p:sp>
        <p:sp>
          <p:nvSpPr>
            <p:cNvPr id="132" name="Line 132"/>
            <p:cNvSpPr>
              <a:spLocks noChangeShapeType="1"/>
            </p:cNvSpPr>
            <p:nvPr/>
          </p:nvSpPr>
          <p:spPr bwMode="auto">
            <a:xfrm>
              <a:off x="4533" y="559"/>
              <a:ext cx="14" cy="0"/>
            </a:xfrm>
            <a:prstGeom prst="line">
              <a:avLst/>
            </a:prstGeom>
            <a:noFill/>
            <a:ln w="9438">
              <a:solidFill>
                <a:srgbClr val="000000"/>
              </a:solidFill>
              <a:round/>
              <a:headEnd/>
              <a:tailEnd/>
            </a:ln>
            <a:effectLst/>
          </p:spPr>
          <p:txBody>
            <a:bodyPr/>
            <a:lstStyle/>
            <a:p>
              <a:endParaRPr lang="es-ES"/>
            </a:p>
          </p:txBody>
        </p:sp>
        <p:sp>
          <p:nvSpPr>
            <p:cNvPr id="133" name="Line 133"/>
            <p:cNvSpPr>
              <a:spLocks noChangeShapeType="1"/>
            </p:cNvSpPr>
            <p:nvPr/>
          </p:nvSpPr>
          <p:spPr bwMode="auto">
            <a:xfrm>
              <a:off x="4547" y="559"/>
              <a:ext cx="1724" cy="0"/>
            </a:xfrm>
            <a:prstGeom prst="line">
              <a:avLst/>
            </a:prstGeom>
            <a:noFill/>
            <a:ln w="9438">
              <a:solidFill>
                <a:srgbClr val="000000"/>
              </a:solidFill>
              <a:round/>
              <a:headEnd/>
              <a:tailEnd/>
            </a:ln>
            <a:effectLst/>
          </p:spPr>
          <p:txBody>
            <a:bodyPr/>
            <a:lstStyle/>
            <a:p>
              <a:endParaRPr lang="es-ES"/>
            </a:p>
          </p:txBody>
        </p:sp>
        <p:sp>
          <p:nvSpPr>
            <p:cNvPr id="134" name="Line 134"/>
            <p:cNvSpPr>
              <a:spLocks noChangeShapeType="1"/>
            </p:cNvSpPr>
            <p:nvPr/>
          </p:nvSpPr>
          <p:spPr bwMode="auto">
            <a:xfrm>
              <a:off x="4533" y="494"/>
              <a:ext cx="14" cy="0"/>
            </a:xfrm>
            <a:prstGeom prst="line">
              <a:avLst/>
            </a:prstGeom>
            <a:noFill/>
            <a:ln w="9438">
              <a:solidFill>
                <a:srgbClr val="000000"/>
              </a:solidFill>
              <a:round/>
              <a:headEnd/>
              <a:tailEnd/>
            </a:ln>
            <a:effectLst/>
          </p:spPr>
          <p:txBody>
            <a:bodyPr/>
            <a:lstStyle/>
            <a:p>
              <a:endParaRPr lang="es-ES"/>
            </a:p>
          </p:txBody>
        </p:sp>
        <p:sp>
          <p:nvSpPr>
            <p:cNvPr id="135" name="Line 135"/>
            <p:cNvSpPr>
              <a:spLocks noChangeShapeType="1"/>
            </p:cNvSpPr>
            <p:nvPr/>
          </p:nvSpPr>
          <p:spPr bwMode="auto">
            <a:xfrm>
              <a:off x="4547" y="494"/>
              <a:ext cx="1724" cy="0"/>
            </a:xfrm>
            <a:prstGeom prst="line">
              <a:avLst/>
            </a:prstGeom>
            <a:noFill/>
            <a:ln w="9438">
              <a:solidFill>
                <a:srgbClr val="000000"/>
              </a:solidFill>
              <a:round/>
              <a:headEnd/>
              <a:tailEnd/>
            </a:ln>
            <a:effectLst/>
          </p:spPr>
          <p:txBody>
            <a:bodyPr/>
            <a:lstStyle/>
            <a:p>
              <a:endParaRPr lang="es-ES"/>
            </a:p>
          </p:txBody>
        </p:sp>
        <p:sp>
          <p:nvSpPr>
            <p:cNvPr id="136" name="Line 136"/>
            <p:cNvSpPr>
              <a:spLocks noChangeShapeType="1"/>
            </p:cNvSpPr>
            <p:nvPr/>
          </p:nvSpPr>
          <p:spPr bwMode="auto">
            <a:xfrm>
              <a:off x="4533" y="428"/>
              <a:ext cx="14" cy="0"/>
            </a:xfrm>
            <a:prstGeom prst="line">
              <a:avLst/>
            </a:prstGeom>
            <a:noFill/>
            <a:ln w="9438">
              <a:solidFill>
                <a:srgbClr val="000000"/>
              </a:solidFill>
              <a:round/>
              <a:headEnd/>
              <a:tailEnd/>
            </a:ln>
            <a:effectLst/>
          </p:spPr>
          <p:txBody>
            <a:bodyPr/>
            <a:lstStyle/>
            <a:p>
              <a:endParaRPr lang="es-ES"/>
            </a:p>
          </p:txBody>
        </p:sp>
        <p:sp>
          <p:nvSpPr>
            <p:cNvPr id="137" name="Line 137"/>
            <p:cNvSpPr>
              <a:spLocks noChangeShapeType="1"/>
            </p:cNvSpPr>
            <p:nvPr/>
          </p:nvSpPr>
          <p:spPr bwMode="auto">
            <a:xfrm>
              <a:off x="4547" y="428"/>
              <a:ext cx="1724" cy="0"/>
            </a:xfrm>
            <a:prstGeom prst="line">
              <a:avLst/>
            </a:prstGeom>
            <a:noFill/>
            <a:ln w="9438">
              <a:solidFill>
                <a:srgbClr val="000000"/>
              </a:solidFill>
              <a:round/>
              <a:headEnd/>
              <a:tailEnd/>
            </a:ln>
            <a:effectLst/>
          </p:spPr>
          <p:txBody>
            <a:bodyPr/>
            <a:lstStyle/>
            <a:p>
              <a:endParaRPr lang="es-ES"/>
            </a:p>
          </p:txBody>
        </p:sp>
        <p:sp>
          <p:nvSpPr>
            <p:cNvPr id="138" name="Line 138"/>
            <p:cNvSpPr>
              <a:spLocks noChangeShapeType="1"/>
            </p:cNvSpPr>
            <p:nvPr/>
          </p:nvSpPr>
          <p:spPr bwMode="auto">
            <a:xfrm>
              <a:off x="4533" y="361"/>
              <a:ext cx="14" cy="0"/>
            </a:xfrm>
            <a:prstGeom prst="line">
              <a:avLst/>
            </a:prstGeom>
            <a:noFill/>
            <a:ln w="9438">
              <a:solidFill>
                <a:srgbClr val="000000"/>
              </a:solidFill>
              <a:round/>
              <a:headEnd/>
              <a:tailEnd/>
            </a:ln>
            <a:effectLst/>
          </p:spPr>
          <p:txBody>
            <a:bodyPr/>
            <a:lstStyle/>
            <a:p>
              <a:endParaRPr lang="es-ES"/>
            </a:p>
          </p:txBody>
        </p:sp>
        <p:sp>
          <p:nvSpPr>
            <p:cNvPr id="139" name="Line 139"/>
            <p:cNvSpPr>
              <a:spLocks noChangeShapeType="1"/>
            </p:cNvSpPr>
            <p:nvPr/>
          </p:nvSpPr>
          <p:spPr bwMode="auto">
            <a:xfrm>
              <a:off x="4547" y="361"/>
              <a:ext cx="1724" cy="0"/>
            </a:xfrm>
            <a:prstGeom prst="line">
              <a:avLst/>
            </a:prstGeom>
            <a:noFill/>
            <a:ln w="9438">
              <a:solidFill>
                <a:srgbClr val="000000"/>
              </a:solidFill>
              <a:round/>
              <a:headEnd/>
              <a:tailEnd/>
            </a:ln>
            <a:effectLst/>
          </p:spPr>
          <p:txBody>
            <a:bodyPr/>
            <a:lstStyle/>
            <a:p>
              <a:endParaRPr lang="es-ES"/>
            </a:p>
          </p:txBody>
        </p:sp>
        <p:sp>
          <p:nvSpPr>
            <p:cNvPr id="140" name="Line 140"/>
            <p:cNvSpPr>
              <a:spLocks noChangeShapeType="1"/>
            </p:cNvSpPr>
            <p:nvPr/>
          </p:nvSpPr>
          <p:spPr bwMode="auto">
            <a:xfrm>
              <a:off x="4519" y="295"/>
              <a:ext cx="28" cy="0"/>
            </a:xfrm>
            <a:prstGeom prst="line">
              <a:avLst/>
            </a:prstGeom>
            <a:noFill/>
            <a:ln w="18875">
              <a:solidFill>
                <a:srgbClr val="000000"/>
              </a:solidFill>
              <a:round/>
              <a:headEnd/>
              <a:tailEnd/>
            </a:ln>
            <a:effectLst/>
          </p:spPr>
          <p:txBody>
            <a:bodyPr/>
            <a:lstStyle/>
            <a:p>
              <a:endParaRPr lang="es-ES"/>
            </a:p>
          </p:txBody>
        </p:sp>
        <p:sp>
          <p:nvSpPr>
            <p:cNvPr id="141" name="Line 141"/>
            <p:cNvSpPr>
              <a:spLocks noChangeShapeType="1"/>
            </p:cNvSpPr>
            <p:nvPr/>
          </p:nvSpPr>
          <p:spPr bwMode="auto">
            <a:xfrm>
              <a:off x="4547" y="295"/>
              <a:ext cx="1724" cy="0"/>
            </a:xfrm>
            <a:prstGeom prst="line">
              <a:avLst/>
            </a:prstGeom>
            <a:noFill/>
            <a:ln w="9438">
              <a:solidFill>
                <a:srgbClr val="000000"/>
              </a:solidFill>
              <a:round/>
              <a:headEnd/>
              <a:tailEnd/>
            </a:ln>
            <a:effectLst/>
          </p:spPr>
          <p:txBody>
            <a:bodyPr/>
            <a:lstStyle/>
            <a:p>
              <a:endParaRPr lang="es-ES"/>
            </a:p>
          </p:txBody>
        </p:sp>
        <p:sp>
          <p:nvSpPr>
            <p:cNvPr id="142" name="Line 142"/>
            <p:cNvSpPr>
              <a:spLocks noChangeShapeType="1"/>
            </p:cNvSpPr>
            <p:nvPr/>
          </p:nvSpPr>
          <p:spPr bwMode="auto">
            <a:xfrm>
              <a:off x="4533" y="295"/>
              <a:ext cx="14" cy="0"/>
            </a:xfrm>
            <a:prstGeom prst="line">
              <a:avLst/>
            </a:prstGeom>
            <a:noFill/>
            <a:ln w="9438">
              <a:solidFill>
                <a:srgbClr val="000000"/>
              </a:solidFill>
              <a:round/>
              <a:headEnd/>
              <a:tailEnd/>
            </a:ln>
            <a:effectLst/>
          </p:spPr>
          <p:txBody>
            <a:bodyPr/>
            <a:lstStyle/>
            <a:p>
              <a:endParaRPr lang="es-ES"/>
            </a:p>
          </p:txBody>
        </p:sp>
        <p:sp>
          <p:nvSpPr>
            <p:cNvPr id="143" name="Line 143"/>
            <p:cNvSpPr>
              <a:spLocks noChangeShapeType="1"/>
            </p:cNvSpPr>
            <p:nvPr/>
          </p:nvSpPr>
          <p:spPr bwMode="auto">
            <a:xfrm>
              <a:off x="4547" y="295"/>
              <a:ext cx="1724" cy="0"/>
            </a:xfrm>
            <a:prstGeom prst="line">
              <a:avLst/>
            </a:prstGeom>
            <a:noFill/>
            <a:ln w="9438">
              <a:solidFill>
                <a:srgbClr val="000000"/>
              </a:solidFill>
              <a:round/>
              <a:headEnd/>
              <a:tailEnd/>
            </a:ln>
            <a:effectLst/>
          </p:spPr>
          <p:txBody>
            <a:bodyPr/>
            <a:lstStyle/>
            <a:p>
              <a:endParaRPr lang="es-ES"/>
            </a:p>
          </p:txBody>
        </p:sp>
        <p:sp>
          <p:nvSpPr>
            <p:cNvPr id="144" name="Line 144"/>
            <p:cNvSpPr>
              <a:spLocks noChangeShapeType="1"/>
            </p:cNvSpPr>
            <p:nvPr/>
          </p:nvSpPr>
          <p:spPr bwMode="auto">
            <a:xfrm>
              <a:off x="4533" y="228"/>
              <a:ext cx="14" cy="0"/>
            </a:xfrm>
            <a:prstGeom prst="line">
              <a:avLst/>
            </a:prstGeom>
            <a:noFill/>
            <a:ln w="9438">
              <a:solidFill>
                <a:srgbClr val="000000"/>
              </a:solidFill>
              <a:round/>
              <a:headEnd/>
              <a:tailEnd/>
            </a:ln>
            <a:effectLst/>
          </p:spPr>
          <p:txBody>
            <a:bodyPr/>
            <a:lstStyle/>
            <a:p>
              <a:endParaRPr lang="es-ES"/>
            </a:p>
          </p:txBody>
        </p:sp>
        <p:sp>
          <p:nvSpPr>
            <p:cNvPr id="145" name="Line 145"/>
            <p:cNvSpPr>
              <a:spLocks noChangeShapeType="1"/>
            </p:cNvSpPr>
            <p:nvPr/>
          </p:nvSpPr>
          <p:spPr bwMode="auto">
            <a:xfrm>
              <a:off x="4547" y="228"/>
              <a:ext cx="1724" cy="0"/>
            </a:xfrm>
            <a:prstGeom prst="line">
              <a:avLst/>
            </a:prstGeom>
            <a:noFill/>
            <a:ln w="9438">
              <a:solidFill>
                <a:srgbClr val="000000"/>
              </a:solidFill>
              <a:round/>
              <a:headEnd/>
              <a:tailEnd/>
            </a:ln>
            <a:effectLst/>
          </p:spPr>
          <p:txBody>
            <a:bodyPr/>
            <a:lstStyle/>
            <a:p>
              <a:endParaRPr lang="es-ES"/>
            </a:p>
          </p:txBody>
        </p:sp>
        <p:sp>
          <p:nvSpPr>
            <p:cNvPr id="146" name="Line 146"/>
            <p:cNvSpPr>
              <a:spLocks noChangeShapeType="1"/>
            </p:cNvSpPr>
            <p:nvPr/>
          </p:nvSpPr>
          <p:spPr bwMode="auto">
            <a:xfrm>
              <a:off x="4533" y="162"/>
              <a:ext cx="14" cy="0"/>
            </a:xfrm>
            <a:prstGeom prst="line">
              <a:avLst/>
            </a:prstGeom>
            <a:noFill/>
            <a:ln w="9438">
              <a:solidFill>
                <a:srgbClr val="000000"/>
              </a:solidFill>
              <a:round/>
              <a:headEnd/>
              <a:tailEnd/>
            </a:ln>
            <a:effectLst/>
          </p:spPr>
          <p:txBody>
            <a:bodyPr/>
            <a:lstStyle/>
            <a:p>
              <a:endParaRPr lang="es-ES"/>
            </a:p>
          </p:txBody>
        </p:sp>
        <p:sp>
          <p:nvSpPr>
            <p:cNvPr id="147" name="Line 147"/>
            <p:cNvSpPr>
              <a:spLocks noChangeShapeType="1"/>
            </p:cNvSpPr>
            <p:nvPr/>
          </p:nvSpPr>
          <p:spPr bwMode="auto">
            <a:xfrm>
              <a:off x="4547" y="162"/>
              <a:ext cx="1724" cy="0"/>
            </a:xfrm>
            <a:prstGeom prst="line">
              <a:avLst/>
            </a:prstGeom>
            <a:noFill/>
            <a:ln w="9438">
              <a:solidFill>
                <a:srgbClr val="000000"/>
              </a:solidFill>
              <a:round/>
              <a:headEnd/>
              <a:tailEnd/>
            </a:ln>
            <a:effectLst/>
          </p:spPr>
          <p:txBody>
            <a:bodyPr/>
            <a:lstStyle/>
            <a:p>
              <a:endParaRPr lang="es-ES"/>
            </a:p>
          </p:txBody>
        </p:sp>
        <p:sp>
          <p:nvSpPr>
            <p:cNvPr id="148" name="Line 148"/>
            <p:cNvSpPr>
              <a:spLocks noChangeShapeType="1"/>
            </p:cNvSpPr>
            <p:nvPr/>
          </p:nvSpPr>
          <p:spPr bwMode="auto">
            <a:xfrm>
              <a:off x="4533" y="96"/>
              <a:ext cx="14" cy="0"/>
            </a:xfrm>
            <a:prstGeom prst="line">
              <a:avLst/>
            </a:prstGeom>
            <a:noFill/>
            <a:ln w="9438">
              <a:solidFill>
                <a:srgbClr val="000000"/>
              </a:solidFill>
              <a:round/>
              <a:headEnd/>
              <a:tailEnd/>
            </a:ln>
            <a:effectLst/>
          </p:spPr>
          <p:txBody>
            <a:bodyPr/>
            <a:lstStyle/>
            <a:p>
              <a:endParaRPr lang="es-ES"/>
            </a:p>
          </p:txBody>
        </p:sp>
        <p:sp>
          <p:nvSpPr>
            <p:cNvPr id="149" name="Line 149"/>
            <p:cNvSpPr>
              <a:spLocks noChangeShapeType="1"/>
            </p:cNvSpPr>
            <p:nvPr/>
          </p:nvSpPr>
          <p:spPr bwMode="auto">
            <a:xfrm>
              <a:off x="4547" y="96"/>
              <a:ext cx="1724" cy="0"/>
            </a:xfrm>
            <a:prstGeom prst="line">
              <a:avLst/>
            </a:prstGeom>
            <a:noFill/>
            <a:ln w="9438">
              <a:solidFill>
                <a:srgbClr val="000000"/>
              </a:solidFill>
              <a:round/>
              <a:headEnd/>
              <a:tailEnd/>
            </a:ln>
            <a:effectLst/>
          </p:spPr>
          <p:txBody>
            <a:bodyPr/>
            <a:lstStyle/>
            <a:p>
              <a:endParaRPr lang="es-ES"/>
            </a:p>
          </p:txBody>
        </p:sp>
        <p:sp>
          <p:nvSpPr>
            <p:cNvPr id="150" name="Line 150"/>
            <p:cNvSpPr>
              <a:spLocks noChangeShapeType="1"/>
            </p:cNvSpPr>
            <p:nvPr/>
          </p:nvSpPr>
          <p:spPr bwMode="auto">
            <a:xfrm>
              <a:off x="4533" y="30"/>
              <a:ext cx="14" cy="0"/>
            </a:xfrm>
            <a:prstGeom prst="line">
              <a:avLst/>
            </a:prstGeom>
            <a:noFill/>
            <a:ln w="9438">
              <a:solidFill>
                <a:srgbClr val="000000"/>
              </a:solidFill>
              <a:round/>
              <a:headEnd/>
              <a:tailEnd/>
            </a:ln>
            <a:effectLst/>
          </p:spPr>
          <p:txBody>
            <a:bodyPr/>
            <a:lstStyle/>
            <a:p>
              <a:endParaRPr lang="es-ES"/>
            </a:p>
          </p:txBody>
        </p:sp>
        <p:sp>
          <p:nvSpPr>
            <p:cNvPr id="151" name="Line 151"/>
            <p:cNvSpPr>
              <a:spLocks noChangeShapeType="1"/>
            </p:cNvSpPr>
            <p:nvPr/>
          </p:nvSpPr>
          <p:spPr bwMode="auto">
            <a:xfrm>
              <a:off x="4547" y="30"/>
              <a:ext cx="1724" cy="0"/>
            </a:xfrm>
            <a:prstGeom prst="line">
              <a:avLst/>
            </a:prstGeom>
            <a:noFill/>
            <a:ln w="9438">
              <a:solidFill>
                <a:srgbClr val="000000"/>
              </a:solidFill>
              <a:round/>
              <a:headEnd/>
              <a:tailEnd/>
            </a:ln>
            <a:effectLst/>
          </p:spPr>
          <p:txBody>
            <a:bodyPr/>
            <a:lstStyle/>
            <a:p>
              <a:endParaRPr lang="es-ES"/>
            </a:p>
          </p:txBody>
        </p:sp>
        <p:sp>
          <p:nvSpPr>
            <p:cNvPr id="152" name="Line 152"/>
            <p:cNvSpPr>
              <a:spLocks noChangeShapeType="1"/>
            </p:cNvSpPr>
            <p:nvPr/>
          </p:nvSpPr>
          <p:spPr bwMode="auto">
            <a:xfrm>
              <a:off x="4519" y="-35"/>
              <a:ext cx="28" cy="0"/>
            </a:xfrm>
            <a:prstGeom prst="line">
              <a:avLst/>
            </a:prstGeom>
            <a:noFill/>
            <a:ln w="18875">
              <a:solidFill>
                <a:srgbClr val="000000"/>
              </a:solidFill>
              <a:round/>
              <a:headEnd/>
              <a:tailEnd/>
            </a:ln>
            <a:effectLst/>
          </p:spPr>
          <p:txBody>
            <a:bodyPr/>
            <a:lstStyle/>
            <a:p>
              <a:endParaRPr lang="es-ES"/>
            </a:p>
          </p:txBody>
        </p:sp>
        <p:sp>
          <p:nvSpPr>
            <p:cNvPr id="153" name="Line 153"/>
            <p:cNvSpPr>
              <a:spLocks noChangeShapeType="1"/>
            </p:cNvSpPr>
            <p:nvPr/>
          </p:nvSpPr>
          <p:spPr bwMode="auto">
            <a:xfrm>
              <a:off x="4547" y="-35"/>
              <a:ext cx="1724" cy="0"/>
            </a:xfrm>
            <a:prstGeom prst="line">
              <a:avLst/>
            </a:prstGeom>
            <a:noFill/>
            <a:ln w="9438">
              <a:solidFill>
                <a:srgbClr val="000000"/>
              </a:solidFill>
              <a:round/>
              <a:headEnd/>
              <a:tailEnd/>
            </a:ln>
            <a:effectLst/>
          </p:spPr>
          <p:txBody>
            <a:bodyPr/>
            <a:lstStyle/>
            <a:p>
              <a:endParaRPr lang="es-ES"/>
            </a:p>
          </p:txBody>
        </p:sp>
        <p:sp>
          <p:nvSpPr>
            <p:cNvPr id="154" name="Line 154"/>
            <p:cNvSpPr>
              <a:spLocks noChangeShapeType="1"/>
            </p:cNvSpPr>
            <p:nvPr/>
          </p:nvSpPr>
          <p:spPr bwMode="auto">
            <a:xfrm>
              <a:off x="4533" y="-35"/>
              <a:ext cx="14" cy="0"/>
            </a:xfrm>
            <a:prstGeom prst="line">
              <a:avLst/>
            </a:prstGeom>
            <a:noFill/>
            <a:ln w="9438">
              <a:solidFill>
                <a:srgbClr val="000000"/>
              </a:solidFill>
              <a:round/>
              <a:headEnd/>
              <a:tailEnd/>
            </a:ln>
            <a:effectLst/>
          </p:spPr>
          <p:txBody>
            <a:bodyPr/>
            <a:lstStyle/>
            <a:p>
              <a:endParaRPr lang="es-ES"/>
            </a:p>
          </p:txBody>
        </p:sp>
        <p:sp>
          <p:nvSpPr>
            <p:cNvPr id="155" name="Line 155"/>
            <p:cNvSpPr>
              <a:spLocks noChangeShapeType="1"/>
            </p:cNvSpPr>
            <p:nvPr/>
          </p:nvSpPr>
          <p:spPr bwMode="auto">
            <a:xfrm>
              <a:off x="4547" y="-35"/>
              <a:ext cx="1724" cy="0"/>
            </a:xfrm>
            <a:prstGeom prst="line">
              <a:avLst/>
            </a:prstGeom>
            <a:noFill/>
            <a:ln w="9438">
              <a:solidFill>
                <a:srgbClr val="000000"/>
              </a:solidFill>
              <a:round/>
              <a:headEnd/>
              <a:tailEnd/>
            </a:ln>
            <a:effectLst/>
          </p:spPr>
          <p:txBody>
            <a:bodyPr/>
            <a:lstStyle/>
            <a:p>
              <a:endParaRPr lang="es-ES"/>
            </a:p>
          </p:txBody>
        </p:sp>
        <p:sp>
          <p:nvSpPr>
            <p:cNvPr id="156" name="Line 156"/>
            <p:cNvSpPr>
              <a:spLocks noChangeShapeType="1"/>
            </p:cNvSpPr>
            <p:nvPr/>
          </p:nvSpPr>
          <p:spPr bwMode="auto">
            <a:xfrm>
              <a:off x="4547" y="2281"/>
              <a:ext cx="1724" cy="0"/>
            </a:xfrm>
            <a:prstGeom prst="line">
              <a:avLst/>
            </a:prstGeom>
            <a:noFill/>
            <a:ln w="18875">
              <a:solidFill>
                <a:srgbClr val="000000"/>
              </a:solidFill>
              <a:round/>
              <a:headEnd/>
              <a:tailEnd/>
            </a:ln>
            <a:effectLst/>
          </p:spPr>
          <p:txBody>
            <a:bodyPr/>
            <a:lstStyle/>
            <a:p>
              <a:endParaRPr lang="es-ES"/>
            </a:p>
          </p:txBody>
        </p:sp>
        <p:sp>
          <p:nvSpPr>
            <p:cNvPr id="157" name="Line 157"/>
            <p:cNvSpPr>
              <a:spLocks noChangeShapeType="1"/>
            </p:cNvSpPr>
            <p:nvPr/>
          </p:nvSpPr>
          <p:spPr bwMode="auto">
            <a:xfrm>
              <a:off x="4547" y="-35"/>
              <a:ext cx="1724" cy="0"/>
            </a:xfrm>
            <a:prstGeom prst="line">
              <a:avLst/>
            </a:prstGeom>
            <a:noFill/>
            <a:ln w="18875">
              <a:solidFill>
                <a:srgbClr val="000000"/>
              </a:solidFill>
              <a:round/>
              <a:headEnd/>
              <a:tailEnd/>
            </a:ln>
            <a:effectLst/>
          </p:spPr>
          <p:txBody>
            <a:bodyPr/>
            <a:lstStyle/>
            <a:p>
              <a:endParaRPr lang="es-ES"/>
            </a:p>
          </p:txBody>
        </p:sp>
        <p:sp>
          <p:nvSpPr>
            <p:cNvPr id="158" name="Line 158"/>
            <p:cNvSpPr>
              <a:spLocks noChangeShapeType="1"/>
            </p:cNvSpPr>
            <p:nvPr/>
          </p:nvSpPr>
          <p:spPr bwMode="auto">
            <a:xfrm flipV="1">
              <a:off x="4547" y="-35"/>
              <a:ext cx="0" cy="2316"/>
            </a:xfrm>
            <a:prstGeom prst="line">
              <a:avLst/>
            </a:prstGeom>
            <a:noFill/>
            <a:ln w="18875">
              <a:solidFill>
                <a:srgbClr val="000000"/>
              </a:solidFill>
              <a:round/>
              <a:headEnd/>
              <a:tailEnd/>
            </a:ln>
            <a:effectLst/>
          </p:spPr>
          <p:txBody>
            <a:bodyPr/>
            <a:lstStyle/>
            <a:p>
              <a:endParaRPr lang="es-ES"/>
            </a:p>
          </p:txBody>
        </p:sp>
        <p:sp>
          <p:nvSpPr>
            <p:cNvPr id="159" name="Line 159"/>
            <p:cNvSpPr>
              <a:spLocks noChangeShapeType="1"/>
            </p:cNvSpPr>
            <p:nvPr/>
          </p:nvSpPr>
          <p:spPr bwMode="auto">
            <a:xfrm flipH="1" flipV="1">
              <a:off x="6271" y="-35"/>
              <a:ext cx="163" cy="2316"/>
            </a:xfrm>
            <a:prstGeom prst="line">
              <a:avLst/>
            </a:prstGeom>
            <a:noFill/>
            <a:ln w="18875">
              <a:solidFill>
                <a:srgbClr val="000000"/>
              </a:solidFill>
              <a:round/>
              <a:headEnd/>
              <a:tailEnd/>
            </a:ln>
            <a:effectLst/>
          </p:spPr>
          <p:txBody>
            <a:bodyPr/>
            <a:lstStyle/>
            <a:p>
              <a:endParaRPr lang="es-ES"/>
            </a:p>
          </p:txBody>
        </p:sp>
        <p:sp>
          <p:nvSpPr>
            <p:cNvPr id="160" name="Line 160"/>
            <p:cNvSpPr>
              <a:spLocks noChangeShapeType="1"/>
            </p:cNvSpPr>
            <p:nvPr/>
          </p:nvSpPr>
          <p:spPr bwMode="auto">
            <a:xfrm>
              <a:off x="4547" y="833"/>
              <a:ext cx="13" cy="3"/>
            </a:xfrm>
            <a:prstGeom prst="line">
              <a:avLst/>
            </a:prstGeom>
            <a:noFill/>
            <a:ln w="9438">
              <a:solidFill>
                <a:srgbClr val="000000"/>
              </a:solidFill>
              <a:round/>
              <a:headEnd/>
              <a:tailEnd/>
            </a:ln>
            <a:effectLst/>
          </p:spPr>
          <p:txBody>
            <a:bodyPr/>
            <a:lstStyle/>
            <a:p>
              <a:endParaRPr lang="es-ES"/>
            </a:p>
          </p:txBody>
        </p:sp>
        <p:sp>
          <p:nvSpPr>
            <p:cNvPr id="161" name="Line 161"/>
            <p:cNvSpPr>
              <a:spLocks noChangeShapeType="1"/>
            </p:cNvSpPr>
            <p:nvPr/>
          </p:nvSpPr>
          <p:spPr bwMode="auto">
            <a:xfrm>
              <a:off x="4560" y="836"/>
              <a:ext cx="14" cy="2"/>
            </a:xfrm>
            <a:prstGeom prst="line">
              <a:avLst/>
            </a:prstGeom>
            <a:noFill/>
            <a:ln w="9438">
              <a:solidFill>
                <a:srgbClr val="000000"/>
              </a:solidFill>
              <a:round/>
              <a:headEnd/>
              <a:tailEnd/>
            </a:ln>
            <a:effectLst/>
          </p:spPr>
          <p:txBody>
            <a:bodyPr/>
            <a:lstStyle/>
            <a:p>
              <a:endParaRPr lang="es-ES"/>
            </a:p>
          </p:txBody>
        </p:sp>
        <p:sp>
          <p:nvSpPr>
            <p:cNvPr id="162" name="Line 162"/>
            <p:cNvSpPr>
              <a:spLocks noChangeShapeType="1"/>
            </p:cNvSpPr>
            <p:nvPr/>
          </p:nvSpPr>
          <p:spPr bwMode="auto">
            <a:xfrm>
              <a:off x="4574" y="838"/>
              <a:ext cx="14" cy="4"/>
            </a:xfrm>
            <a:prstGeom prst="line">
              <a:avLst/>
            </a:prstGeom>
            <a:noFill/>
            <a:ln w="9438">
              <a:solidFill>
                <a:srgbClr val="000000"/>
              </a:solidFill>
              <a:round/>
              <a:headEnd/>
              <a:tailEnd/>
            </a:ln>
            <a:effectLst/>
          </p:spPr>
          <p:txBody>
            <a:bodyPr/>
            <a:lstStyle/>
            <a:p>
              <a:endParaRPr lang="es-ES"/>
            </a:p>
          </p:txBody>
        </p:sp>
        <p:sp>
          <p:nvSpPr>
            <p:cNvPr id="163" name="Line 163"/>
            <p:cNvSpPr>
              <a:spLocks noChangeShapeType="1"/>
            </p:cNvSpPr>
            <p:nvPr/>
          </p:nvSpPr>
          <p:spPr bwMode="auto">
            <a:xfrm>
              <a:off x="4588" y="842"/>
              <a:ext cx="12" cy="2"/>
            </a:xfrm>
            <a:prstGeom prst="line">
              <a:avLst/>
            </a:prstGeom>
            <a:noFill/>
            <a:ln w="9438">
              <a:solidFill>
                <a:srgbClr val="000000"/>
              </a:solidFill>
              <a:round/>
              <a:headEnd/>
              <a:tailEnd/>
            </a:ln>
            <a:effectLst/>
          </p:spPr>
          <p:txBody>
            <a:bodyPr/>
            <a:lstStyle/>
            <a:p>
              <a:endParaRPr lang="es-ES"/>
            </a:p>
          </p:txBody>
        </p:sp>
        <p:sp>
          <p:nvSpPr>
            <p:cNvPr id="164" name="Line 164"/>
            <p:cNvSpPr>
              <a:spLocks noChangeShapeType="1"/>
            </p:cNvSpPr>
            <p:nvPr/>
          </p:nvSpPr>
          <p:spPr bwMode="auto">
            <a:xfrm>
              <a:off x="4600" y="844"/>
              <a:ext cx="15" cy="2"/>
            </a:xfrm>
            <a:prstGeom prst="line">
              <a:avLst/>
            </a:prstGeom>
            <a:noFill/>
            <a:ln w="9438">
              <a:solidFill>
                <a:srgbClr val="000000"/>
              </a:solidFill>
              <a:round/>
              <a:headEnd/>
              <a:tailEnd/>
            </a:ln>
            <a:effectLst/>
          </p:spPr>
          <p:txBody>
            <a:bodyPr/>
            <a:lstStyle/>
            <a:p>
              <a:endParaRPr lang="es-ES"/>
            </a:p>
          </p:txBody>
        </p:sp>
        <p:sp>
          <p:nvSpPr>
            <p:cNvPr id="165" name="Line 165"/>
            <p:cNvSpPr>
              <a:spLocks noChangeShapeType="1"/>
            </p:cNvSpPr>
            <p:nvPr/>
          </p:nvSpPr>
          <p:spPr bwMode="auto">
            <a:xfrm>
              <a:off x="4615" y="846"/>
              <a:ext cx="13" cy="3"/>
            </a:xfrm>
            <a:prstGeom prst="line">
              <a:avLst/>
            </a:prstGeom>
            <a:noFill/>
            <a:ln w="9438">
              <a:solidFill>
                <a:srgbClr val="000000"/>
              </a:solidFill>
              <a:round/>
              <a:headEnd/>
              <a:tailEnd/>
            </a:ln>
            <a:effectLst/>
          </p:spPr>
          <p:txBody>
            <a:bodyPr/>
            <a:lstStyle/>
            <a:p>
              <a:endParaRPr lang="es-ES"/>
            </a:p>
          </p:txBody>
        </p:sp>
        <p:sp>
          <p:nvSpPr>
            <p:cNvPr id="166" name="Line 166"/>
            <p:cNvSpPr>
              <a:spLocks noChangeShapeType="1"/>
            </p:cNvSpPr>
            <p:nvPr/>
          </p:nvSpPr>
          <p:spPr bwMode="auto">
            <a:xfrm>
              <a:off x="4628" y="849"/>
              <a:ext cx="13" cy="2"/>
            </a:xfrm>
            <a:prstGeom prst="line">
              <a:avLst/>
            </a:prstGeom>
            <a:noFill/>
            <a:ln w="9438">
              <a:solidFill>
                <a:srgbClr val="000000"/>
              </a:solidFill>
              <a:round/>
              <a:headEnd/>
              <a:tailEnd/>
            </a:ln>
            <a:effectLst/>
          </p:spPr>
          <p:txBody>
            <a:bodyPr/>
            <a:lstStyle/>
            <a:p>
              <a:endParaRPr lang="es-ES"/>
            </a:p>
          </p:txBody>
        </p:sp>
        <p:sp>
          <p:nvSpPr>
            <p:cNvPr id="167" name="Line 167"/>
            <p:cNvSpPr>
              <a:spLocks noChangeShapeType="1"/>
            </p:cNvSpPr>
            <p:nvPr/>
          </p:nvSpPr>
          <p:spPr bwMode="auto">
            <a:xfrm>
              <a:off x="4641" y="851"/>
              <a:ext cx="15" cy="2"/>
            </a:xfrm>
            <a:prstGeom prst="line">
              <a:avLst/>
            </a:prstGeom>
            <a:noFill/>
            <a:ln w="9438">
              <a:solidFill>
                <a:srgbClr val="000000"/>
              </a:solidFill>
              <a:round/>
              <a:headEnd/>
              <a:tailEnd/>
            </a:ln>
            <a:effectLst/>
          </p:spPr>
          <p:txBody>
            <a:bodyPr/>
            <a:lstStyle/>
            <a:p>
              <a:endParaRPr lang="es-ES"/>
            </a:p>
          </p:txBody>
        </p:sp>
        <p:sp>
          <p:nvSpPr>
            <p:cNvPr id="168" name="Line 168"/>
            <p:cNvSpPr>
              <a:spLocks noChangeShapeType="1"/>
            </p:cNvSpPr>
            <p:nvPr/>
          </p:nvSpPr>
          <p:spPr bwMode="auto">
            <a:xfrm>
              <a:off x="4656" y="853"/>
              <a:ext cx="12" cy="4"/>
            </a:xfrm>
            <a:prstGeom prst="line">
              <a:avLst/>
            </a:prstGeom>
            <a:noFill/>
            <a:ln w="9438">
              <a:solidFill>
                <a:srgbClr val="000000"/>
              </a:solidFill>
              <a:round/>
              <a:headEnd/>
              <a:tailEnd/>
            </a:ln>
            <a:effectLst/>
          </p:spPr>
          <p:txBody>
            <a:bodyPr/>
            <a:lstStyle/>
            <a:p>
              <a:endParaRPr lang="es-ES"/>
            </a:p>
          </p:txBody>
        </p:sp>
        <p:sp>
          <p:nvSpPr>
            <p:cNvPr id="169" name="Line 169"/>
            <p:cNvSpPr>
              <a:spLocks noChangeShapeType="1"/>
            </p:cNvSpPr>
            <p:nvPr/>
          </p:nvSpPr>
          <p:spPr bwMode="auto">
            <a:xfrm>
              <a:off x="4668" y="857"/>
              <a:ext cx="15" cy="2"/>
            </a:xfrm>
            <a:prstGeom prst="line">
              <a:avLst/>
            </a:prstGeom>
            <a:noFill/>
            <a:ln w="9438">
              <a:solidFill>
                <a:srgbClr val="000000"/>
              </a:solidFill>
              <a:round/>
              <a:headEnd/>
              <a:tailEnd/>
            </a:ln>
            <a:effectLst/>
          </p:spPr>
          <p:txBody>
            <a:bodyPr/>
            <a:lstStyle/>
            <a:p>
              <a:endParaRPr lang="es-ES"/>
            </a:p>
          </p:txBody>
        </p:sp>
        <p:sp>
          <p:nvSpPr>
            <p:cNvPr id="170" name="Line 170"/>
            <p:cNvSpPr>
              <a:spLocks noChangeShapeType="1"/>
            </p:cNvSpPr>
            <p:nvPr/>
          </p:nvSpPr>
          <p:spPr bwMode="auto">
            <a:xfrm>
              <a:off x="4683" y="859"/>
              <a:ext cx="12" cy="3"/>
            </a:xfrm>
            <a:prstGeom prst="line">
              <a:avLst/>
            </a:prstGeom>
            <a:noFill/>
            <a:ln w="9438">
              <a:solidFill>
                <a:srgbClr val="000000"/>
              </a:solidFill>
              <a:round/>
              <a:headEnd/>
              <a:tailEnd/>
            </a:ln>
            <a:effectLst/>
          </p:spPr>
          <p:txBody>
            <a:bodyPr/>
            <a:lstStyle/>
            <a:p>
              <a:endParaRPr lang="es-ES"/>
            </a:p>
          </p:txBody>
        </p:sp>
        <p:sp>
          <p:nvSpPr>
            <p:cNvPr id="171" name="Line 171"/>
            <p:cNvSpPr>
              <a:spLocks noChangeShapeType="1"/>
            </p:cNvSpPr>
            <p:nvPr/>
          </p:nvSpPr>
          <p:spPr bwMode="auto">
            <a:xfrm>
              <a:off x="4695" y="862"/>
              <a:ext cx="13" cy="2"/>
            </a:xfrm>
            <a:prstGeom prst="line">
              <a:avLst/>
            </a:prstGeom>
            <a:noFill/>
            <a:ln w="9438">
              <a:solidFill>
                <a:srgbClr val="000000"/>
              </a:solidFill>
              <a:round/>
              <a:headEnd/>
              <a:tailEnd/>
            </a:ln>
            <a:effectLst/>
          </p:spPr>
          <p:txBody>
            <a:bodyPr/>
            <a:lstStyle/>
            <a:p>
              <a:endParaRPr lang="es-ES"/>
            </a:p>
          </p:txBody>
        </p:sp>
        <p:sp>
          <p:nvSpPr>
            <p:cNvPr id="172" name="Line 172"/>
            <p:cNvSpPr>
              <a:spLocks noChangeShapeType="1"/>
            </p:cNvSpPr>
            <p:nvPr/>
          </p:nvSpPr>
          <p:spPr bwMode="auto">
            <a:xfrm>
              <a:off x="4708" y="864"/>
              <a:ext cx="15" cy="3"/>
            </a:xfrm>
            <a:prstGeom prst="line">
              <a:avLst/>
            </a:prstGeom>
            <a:noFill/>
            <a:ln w="9438">
              <a:solidFill>
                <a:srgbClr val="000000"/>
              </a:solidFill>
              <a:round/>
              <a:headEnd/>
              <a:tailEnd/>
            </a:ln>
            <a:effectLst/>
          </p:spPr>
          <p:txBody>
            <a:bodyPr/>
            <a:lstStyle/>
            <a:p>
              <a:endParaRPr lang="es-ES"/>
            </a:p>
          </p:txBody>
        </p:sp>
        <p:sp>
          <p:nvSpPr>
            <p:cNvPr id="173" name="Line 173"/>
            <p:cNvSpPr>
              <a:spLocks noChangeShapeType="1"/>
            </p:cNvSpPr>
            <p:nvPr/>
          </p:nvSpPr>
          <p:spPr bwMode="auto">
            <a:xfrm>
              <a:off x="4723" y="867"/>
              <a:ext cx="12" cy="3"/>
            </a:xfrm>
            <a:prstGeom prst="line">
              <a:avLst/>
            </a:prstGeom>
            <a:noFill/>
            <a:ln w="9438">
              <a:solidFill>
                <a:srgbClr val="000000"/>
              </a:solidFill>
              <a:round/>
              <a:headEnd/>
              <a:tailEnd/>
            </a:ln>
            <a:effectLst/>
          </p:spPr>
          <p:txBody>
            <a:bodyPr/>
            <a:lstStyle/>
            <a:p>
              <a:endParaRPr lang="es-ES"/>
            </a:p>
          </p:txBody>
        </p:sp>
        <p:sp>
          <p:nvSpPr>
            <p:cNvPr id="174" name="Line 174"/>
            <p:cNvSpPr>
              <a:spLocks noChangeShapeType="1"/>
            </p:cNvSpPr>
            <p:nvPr/>
          </p:nvSpPr>
          <p:spPr bwMode="auto">
            <a:xfrm>
              <a:off x="4735" y="870"/>
              <a:ext cx="14" cy="2"/>
            </a:xfrm>
            <a:prstGeom prst="line">
              <a:avLst/>
            </a:prstGeom>
            <a:noFill/>
            <a:ln w="9438">
              <a:solidFill>
                <a:srgbClr val="000000"/>
              </a:solidFill>
              <a:round/>
              <a:headEnd/>
              <a:tailEnd/>
            </a:ln>
            <a:effectLst/>
          </p:spPr>
          <p:txBody>
            <a:bodyPr/>
            <a:lstStyle/>
            <a:p>
              <a:endParaRPr lang="es-ES"/>
            </a:p>
          </p:txBody>
        </p:sp>
        <p:sp>
          <p:nvSpPr>
            <p:cNvPr id="175" name="Line 175"/>
            <p:cNvSpPr>
              <a:spLocks noChangeShapeType="1"/>
            </p:cNvSpPr>
            <p:nvPr/>
          </p:nvSpPr>
          <p:spPr bwMode="auto">
            <a:xfrm>
              <a:off x="4749" y="872"/>
              <a:ext cx="14" cy="3"/>
            </a:xfrm>
            <a:prstGeom prst="line">
              <a:avLst/>
            </a:prstGeom>
            <a:noFill/>
            <a:ln w="9438">
              <a:solidFill>
                <a:srgbClr val="000000"/>
              </a:solidFill>
              <a:round/>
              <a:headEnd/>
              <a:tailEnd/>
            </a:ln>
            <a:effectLst/>
          </p:spPr>
          <p:txBody>
            <a:bodyPr/>
            <a:lstStyle/>
            <a:p>
              <a:endParaRPr lang="es-ES"/>
            </a:p>
          </p:txBody>
        </p:sp>
        <p:sp>
          <p:nvSpPr>
            <p:cNvPr id="176" name="Line 176"/>
            <p:cNvSpPr>
              <a:spLocks noChangeShapeType="1"/>
            </p:cNvSpPr>
            <p:nvPr/>
          </p:nvSpPr>
          <p:spPr bwMode="auto">
            <a:xfrm>
              <a:off x="4763" y="875"/>
              <a:ext cx="13" cy="2"/>
            </a:xfrm>
            <a:prstGeom prst="line">
              <a:avLst/>
            </a:prstGeom>
            <a:noFill/>
            <a:ln w="9438">
              <a:solidFill>
                <a:srgbClr val="000000"/>
              </a:solidFill>
              <a:round/>
              <a:headEnd/>
              <a:tailEnd/>
            </a:ln>
            <a:effectLst/>
          </p:spPr>
          <p:txBody>
            <a:bodyPr/>
            <a:lstStyle/>
            <a:p>
              <a:endParaRPr lang="es-ES"/>
            </a:p>
          </p:txBody>
        </p:sp>
        <p:sp>
          <p:nvSpPr>
            <p:cNvPr id="177" name="Line 177"/>
            <p:cNvSpPr>
              <a:spLocks noChangeShapeType="1"/>
            </p:cNvSpPr>
            <p:nvPr/>
          </p:nvSpPr>
          <p:spPr bwMode="auto">
            <a:xfrm>
              <a:off x="4776" y="877"/>
              <a:ext cx="14" cy="4"/>
            </a:xfrm>
            <a:prstGeom prst="line">
              <a:avLst/>
            </a:prstGeom>
            <a:noFill/>
            <a:ln w="9438">
              <a:solidFill>
                <a:srgbClr val="000000"/>
              </a:solidFill>
              <a:round/>
              <a:headEnd/>
              <a:tailEnd/>
            </a:ln>
            <a:effectLst/>
          </p:spPr>
          <p:txBody>
            <a:bodyPr/>
            <a:lstStyle/>
            <a:p>
              <a:endParaRPr lang="es-ES"/>
            </a:p>
          </p:txBody>
        </p:sp>
        <p:sp>
          <p:nvSpPr>
            <p:cNvPr id="178" name="Line 178"/>
            <p:cNvSpPr>
              <a:spLocks noChangeShapeType="1"/>
            </p:cNvSpPr>
            <p:nvPr/>
          </p:nvSpPr>
          <p:spPr bwMode="auto">
            <a:xfrm>
              <a:off x="4790" y="881"/>
              <a:ext cx="13" cy="3"/>
            </a:xfrm>
            <a:prstGeom prst="line">
              <a:avLst/>
            </a:prstGeom>
            <a:noFill/>
            <a:ln w="9438">
              <a:solidFill>
                <a:srgbClr val="000000"/>
              </a:solidFill>
              <a:round/>
              <a:headEnd/>
              <a:tailEnd/>
            </a:ln>
            <a:effectLst/>
          </p:spPr>
          <p:txBody>
            <a:bodyPr/>
            <a:lstStyle/>
            <a:p>
              <a:endParaRPr lang="es-ES"/>
            </a:p>
          </p:txBody>
        </p:sp>
        <p:sp>
          <p:nvSpPr>
            <p:cNvPr id="179" name="Line 179"/>
            <p:cNvSpPr>
              <a:spLocks noChangeShapeType="1"/>
            </p:cNvSpPr>
            <p:nvPr/>
          </p:nvSpPr>
          <p:spPr bwMode="auto">
            <a:xfrm>
              <a:off x="4803" y="884"/>
              <a:ext cx="14" cy="2"/>
            </a:xfrm>
            <a:prstGeom prst="line">
              <a:avLst/>
            </a:prstGeom>
            <a:noFill/>
            <a:ln w="9438">
              <a:solidFill>
                <a:srgbClr val="000000"/>
              </a:solidFill>
              <a:round/>
              <a:headEnd/>
              <a:tailEnd/>
            </a:ln>
            <a:effectLst/>
          </p:spPr>
          <p:txBody>
            <a:bodyPr/>
            <a:lstStyle/>
            <a:p>
              <a:endParaRPr lang="es-ES"/>
            </a:p>
          </p:txBody>
        </p:sp>
        <p:sp>
          <p:nvSpPr>
            <p:cNvPr id="180" name="Line 180"/>
            <p:cNvSpPr>
              <a:spLocks noChangeShapeType="1"/>
            </p:cNvSpPr>
            <p:nvPr/>
          </p:nvSpPr>
          <p:spPr bwMode="auto">
            <a:xfrm>
              <a:off x="4817" y="886"/>
              <a:ext cx="13" cy="2"/>
            </a:xfrm>
            <a:prstGeom prst="line">
              <a:avLst/>
            </a:prstGeom>
            <a:noFill/>
            <a:ln w="9438">
              <a:solidFill>
                <a:srgbClr val="000000"/>
              </a:solidFill>
              <a:round/>
              <a:headEnd/>
              <a:tailEnd/>
            </a:ln>
            <a:effectLst/>
          </p:spPr>
          <p:txBody>
            <a:bodyPr/>
            <a:lstStyle/>
            <a:p>
              <a:endParaRPr lang="es-ES"/>
            </a:p>
          </p:txBody>
        </p:sp>
        <p:sp>
          <p:nvSpPr>
            <p:cNvPr id="181" name="Line 181"/>
            <p:cNvSpPr>
              <a:spLocks noChangeShapeType="1"/>
            </p:cNvSpPr>
            <p:nvPr/>
          </p:nvSpPr>
          <p:spPr bwMode="auto">
            <a:xfrm>
              <a:off x="4830" y="888"/>
              <a:ext cx="13" cy="2"/>
            </a:xfrm>
            <a:prstGeom prst="line">
              <a:avLst/>
            </a:prstGeom>
            <a:noFill/>
            <a:ln w="9438">
              <a:solidFill>
                <a:srgbClr val="000000"/>
              </a:solidFill>
              <a:round/>
              <a:headEnd/>
              <a:tailEnd/>
            </a:ln>
            <a:effectLst/>
          </p:spPr>
          <p:txBody>
            <a:bodyPr/>
            <a:lstStyle/>
            <a:p>
              <a:endParaRPr lang="es-ES"/>
            </a:p>
          </p:txBody>
        </p:sp>
        <p:sp>
          <p:nvSpPr>
            <p:cNvPr id="182" name="Line 182"/>
            <p:cNvSpPr>
              <a:spLocks noChangeShapeType="1"/>
            </p:cNvSpPr>
            <p:nvPr/>
          </p:nvSpPr>
          <p:spPr bwMode="auto">
            <a:xfrm>
              <a:off x="4843" y="890"/>
              <a:ext cx="13" cy="3"/>
            </a:xfrm>
            <a:prstGeom prst="line">
              <a:avLst/>
            </a:prstGeom>
            <a:noFill/>
            <a:ln w="9438">
              <a:solidFill>
                <a:srgbClr val="000000"/>
              </a:solidFill>
              <a:round/>
              <a:headEnd/>
              <a:tailEnd/>
            </a:ln>
            <a:effectLst/>
          </p:spPr>
          <p:txBody>
            <a:bodyPr/>
            <a:lstStyle/>
            <a:p>
              <a:endParaRPr lang="es-ES"/>
            </a:p>
          </p:txBody>
        </p:sp>
        <p:sp>
          <p:nvSpPr>
            <p:cNvPr id="183" name="Line 183"/>
            <p:cNvSpPr>
              <a:spLocks noChangeShapeType="1"/>
            </p:cNvSpPr>
            <p:nvPr/>
          </p:nvSpPr>
          <p:spPr bwMode="auto">
            <a:xfrm>
              <a:off x="4856" y="893"/>
              <a:ext cx="14" cy="3"/>
            </a:xfrm>
            <a:prstGeom prst="line">
              <a:avLst/>
            </a:prstGeom>
            <a:noFill/>
            <a:ln w="9438">
              <a:solidFill>
                <a:srgbClr val="000000"/>
              </a:solidFill>
              <a:round/>
              <a:headEnd/>
              <a:tailEnd/>
            </a:ln>
            <a:effectLst/>
          </p:spPr>
          <p:txBody>
            <a:bodyPr/>
            <a:lstStyle/>
            <a:p>
              <a:endParaRPr lang="es-ES"/>
            </a:p>
          </p:txBody>
        </p:sp>
        <p:sp>
          <p:nvSpPr>
            <p:cNvPr id="184" name="Line 184"/>
            <p:cNvSpPr>
              <a:spLocks noChangeShapeType="1"/>
            </p:cNvSpPr>
            <p:nvPr/>
          </p:nvSpPr>
          <p:spPr bwMode="auto">
            <a:xfrm>
              <a:off x="4870" y="896"/>
              <a:ext cx="13" cy="3"/>
            </a:xfrm>
            <a:prstGeom prst="line">
              <a:avLst/>
            </a:prstGeom>
            <a:noFill/>
            <a:ln w="9438">
              <a:solidFill>
                <a:srgbClr val="000000"/>
              </a:solidFill>
              <a:round/>
              <a:headEnd/>
              <a:tailEnd/>
            </a:ln>
            <a:effectLst/>
          </p:spPr>
          <p:txBody>
            <a:bodyPr/>
            <a:lstStyle/>
            <a:p>
              <a:endParaRPr lang="es-ES"/>
            </a:p>
          </p:txBody>
        </p:sp>
        <p:sp>
          <p:nvSpPr>
            <p:cNvPr id="185" name="Line 185"/>
            <p:cNvSpPr>
              <a:spLocks noChangeShapeType="1"/>
            </p:cNvSpPr>
            <p:nvPr/>
          </p:nvSpPr>
          <p:spPr bwMode="auto">
            <a:xfrm>
              <a:off x="4883" y="899"/>
              <a:ext cx="15" cy="3"/>
            </a:xfrm>
            <a:prstGeom prst="line">
              <a:avLst/>
            </a:prstGeom>
            <a:noFill/>
            <a:ln w="9438">
              <a:solidFill>
                <a:srgbClr val="000000"/>
              </a:solidFill>
              <a:round/>
              <a:headEnd/>
              <a:tailEnd/>
            </a:ln>
            <a:effectLst/>
          </p:spPr>
          <p:txBody>
            <a:bodyPr/>
            <a:lstStyle/>
            <a:p>
              <a:endParaRPr lang="es-ES"/>
            </a:p>
          </p:txBody>
        </p:sp>
        <p:sp>
          <p:nvSpPr>
            <p:cNvPr id="186" name="Line 186"/>
            <p:cNvSpPr>
              <a:spLocks noChangeShapeType="1"/>
            </p:cNvSpPr>
            <p:nvPr/>
          </p:nvSpPr>
          <p:spPr bwMode="auto">
            <a:xfrm>
              <a:off x="4898" y="902"/>
              <a:ext cx="13" cy="2"/>
            </a:xfrm>
            <a:prstGeom prst="line">
              <a:avLst/>
            </a:prstGeom>
            <a:noFill/>
            <a:ln w="9438">
              <a:solidFill>
                <a:srgbClr val="000000"/>
              </a:solidFill>
              <a:round/>
              <a:headEnd/>
              <a:tailEnd/>
            </a:ln>
            <a:effectLst/>
          </p:spPr>
          <p:txBody>
            <a:bodyPr/>
            <a:lstStyle/>
            <a:p>
              <a:endParaRPr lang="es-ES"/>
            </a:p>
          </p:txBody>
        </p:sp>
        <p:sp>
          <p:nvSpPr>
            <p:cNvPr id="187" name="Line 187"/>
            <p:cNvSpPr>
              <a:spLocks noChangeShapeType="1"/>
            </p:cNvSpPr>
            <p:nvPr/>
          </p:nvSpPr>
          <p:spPr bwMode="auto">
            <a:xfrm>
              <a:off x="4911" y="904"/>
              <a:ext cx="13" cy="4"/>
            </a:xfrm>
            <a:prstGeom prst="line">
              <a:avLst/>
            </a:prstGeom>
            <a:noFill/>
            <a:ln w="9438">
              <a:solidFill>
                <a:srgbClr val="000000"/>
              </a:solidFill>
              <a:round/>
              <a:headEnd/>
              <a:tailEnd/>
            </a:ln>
            <a:effectLst/>
          </p:spPr>
          <p:txBody>
            <a:bodyPr/>
            <a:lstStyle/>
            <a:p>
              <a:endParaRPr lang="es-ES"/>
            </a:p>
          </p:txBody>
        </p:sp>
        <p:sp>
          <p:nvSpPr>
            <p:cNvPr id="188" name="Line 188"/>
            <p:cNvSpPr>
              <a:spLocks noChangeShapeType="1"/>
            </p:cNvSpPr>
            <p:nvPr/>
          </p:nvSpPr>
          <p:spPr bwMode="auto">
            <a:xfrm>
              <a:off x="4924" y="908"/>
              <a:ext cx="14" cy="2"/>
            </a:xfrm>
            <a:prstGeom prst="line">
              <a:avLst/>
            </a:prstGeom>
            <a:noFill/>
            <a:ln w="9438">
              <a:solidFill>
                <a:srgbClr val="000000"/>
              </a:solidFill>
              <a:round/>
              <a:headEnd/>
              <a:tailEnd/>
            </a:ln>
            <a:effectLst/>
          </p:spPr>
          <p:txBody>
            <a:bodyPr/>
            <a:lstStyle/>
            <a:p>
              <a:endParaRPr lang="es-ES"/>
            </a:p>
          </p:txBody>
        </p:sp>
        <p:sp>
          <p:nvSpPr>
            <p:cNvPr id="189" name="Line 189"/>
            <p:cNvSpPr>
              <a:spLocks noChangeShapeType="1"/>
            </p:cNvSpPr>
            <p:nvPr/>
          </p:nvSpPr>
          <p:spPr bwMode="auto">
            <a:xfrm>
              <a:off x="4938" y="910"/>
              <a:ext cx="12" cy="2"/>
            </a:xfrm>
            <a:prstGeom prst="line">
              <a:avLst/>
            </a:prstGeom>
            <a:noFill/>
            <a:ln w="9438">
              <a:solidFill>
                <a:srgbClr val="000000"/>
              </a:solidFill>
              <a:round/>
              <a:headEnd/>
              <a:tailEnd/>
            </a:ln>
            <a:effectLst/>
          </p:spPr>
          <p:txBody>
            <a:bodyPr/>
            <a:lstStyle/>
            <a:p>
              <a:endParaRPr lang="es-ES"/>
            </a:p>
          </p:txBody>
        </p:sp>
        <p:sp>
          <p:nvSpPr>
            <p:cNvPr id="190" name="Line 190"/>
            <p:cNvSpPr>
              <a:spLocks noChangeShapeType="1"/>
            </p:cNvSpPr>
            <p:nvPr/>
          </p:nvSpPr>
          <p:spPr bwMode="auto">
            <a:xfrm>
              <a:off x="4950" y="912"/>
              <a:ext cx="15" cy="4"/>
            </a:xfrm>
            <a:prstGeom prst="line">
              <a:avLst/>
            </a:prstGeom>
            <a:noFill/>
            <a:ln w="9438">
              <a:solidFill>
                <a:srgbClr val="000000"/>
              </a:solidFill>
              <a:round/>
              <a:headEnd/>
              <a:tailEnd/>
            </a:ln>
            <a:effectLst/>
          </p:spPr>
          <p:txBody>
            <a:bodyPr/>
            <a:lstStyle/>
            <a:p>
              <a:endParaRPr lang="es-ES"/>
            </a:p>
          </p:txBody>
        </p:sp>
        <p:sp>
          <p:nvSpPr>
            <p:cNvPr id="191" name="Line 191"/>
            <p:cNvSpPr>
              <a:spLocks noChangeShapeType="1"/>
            </p:cNvSpPr>
            <p:nvPr/>
          </p:nvSpPr>
          <p:spPr bwMode="auto">
            <a:xfrm>
              <a:off x="4965" y="916"/>
              <a:ext cx="13" cy="2"/>
            </a:xfrm>
            <a:prstGeom prst="line">
              <a:avLst/>
            </a:prstGeom>
            <a:noFill/>
            <a:ln w="9438">
              <a:solidFill>
                <a:srgbClr val="000000"/>
              </a:solidFill>
              <a:round/>
              <a:headEnd/>
              <a:tailEnd/>
            </a:ln>
            <a:effectLst/>
          </p:spPr>
          <p:txBody>
            <a:bodyPr/>
            <a:lstStyle/>
            <a:p>
              <a:endParaRPr lang="es-ES"/>
            </a:p>
          </p:txBody>
        </p:sp>
        <p:sp>
          <p:nvSpPr>
            <p:cNvPr id="192" name="Line 192"/>
            <p:cNvSpPr>
              <a:spLocks noChangeShapeType="1"/>
            </p:cNvSpPr>
            <p:nvPr/>
          </p:nvSpPr>
          <p:spPr bwMode="auto">
            <a:xfrm>
              <a:off x="4978" y="918"/>
              <a:ext cx="14" cy="3"/>
            </a:xfrm>
            <a:prstGeom prst="line">
              <a:avLst/>
            </a:prstGeom>
            <a:noFill/>
            <a:ln w="9438">
              <a:solidFill>
                <a:srgbClr val="000000"/>
              </a:solidFill>
              <a:round/>
              <a:headEnd/>
              <a:tailEnd/>
            </a:ln>
            <a:effectLst/>
          </p:spPr>
          <p:txBody>
            <a:bodyPr/>
            <a:lstStyle/>
            <a:p>
              <a:endParaRPr lang="es-ES"/>
            </a:p>
          </p:txBody>
        </p:sp>
        <p:sp>
          <p:nvSpPr>
            <p:cNvPr id="193" name="Line 193"/>
            <p:cNvSpPr>
              <a:spLocks noChangeShapeType="1"/>
            </p:cNvSpPr>
            <p:nvPr/>
          </p:nvSpPr>
          <p:spPr bwMode="auto">
            <a:xfrm>
              <a:off x="4992" y="921"/>
              <a:ext cx="13" cy="0"/>
            </a:xfrm>
            <a:prstGeom prst="line">
              <a:avLst/>
            </a:prstGeom>
            <a:noFill/>
            <a:ln w="9438">
              <a:solidFill>
                <a:srgbClr val="000000"/>
              </a:solidFill>
              <a:round/>
              <a:headEnd/>
              <a:tailEnd/>
            </a:ln>
            <a:effectLst/>
          </p:spPr>
          <p:txBody>
            <a:bodyPr/>
            <a:lstStyle/>
            <a:p>
              <a:endParaRPr lang="es-ES"/>
            </a:p>
          </p:txBody>
        </p:sp>
        <p:sp>
          <p:nvSpPr>
            <p:cNvPr id="194" name="Line 194"/>
            <p:cNvSpPr>
              <a:spLocks noChangeShapeType="1"/>
            </p:cNvSpPr>
            <p:nvPr/>
          </p:nvSpPr>
          <p:spPr bwMode="auto">
            <a:xfrm>
              <a:off x="5005" y="921"/>
              <a:ext cx="13" cy="4"/>
            </a:xfrm>
            <a:prstGeom prst="line">
              <a:avLst/>
            </a:prstGeom>
            <a:noFill/>
            <a:ln w="9438">
              <a:solidFill>
                <a:srgbClr val="000000"/>
              </a:solidFill>
              <a:round/>
              <a:headEnd/>
              <a:tailEnd/>
            </a:ln>
            <a:effectLst/>
          </p:spPr>
          <p:txBody>
            <a:bodyPr/>
            <a:lstStyle/>
            <a:p>
              <a:endParaRPr lang="es-ES"/>
            </a:p>
          </p:txBody>
        </p:sp>
        <p:sp>
          <p:nvSpPr>
            <p:cNvPr id="195" name="Line 195"/>
            <p:cNvSpPr>
              <a:spLocks noChangeShapeType="1"/>
            </p:cNvSpPr>
            <p:nvPr/>
          </p:nvSpPr>
          <p:spPr bwMode="auto">
            <a:xfrm>
              <a:off x="5018" y="925"/>
              <a:ext cx="15" cy="3"/>
            </a:xfrm>
            <a:prstGeom prst="line">
              <a:avLst/>
            </a:prstGeom>
            <a:noFill/>
            <a:ln w="9438">
              <a:solidFill>
                <a:srgbClr val="000000"/>
              </a:solidFill>
              <a:round/>
              <a:headEnd/>
              <a:tailEnd/>
            </a:ln>
            <a:effectLst/>
          </p:spPr>
          <p:txBody>
            <a:bodyPr/>
            <a:lstStyle/>
            <a:p>
              <a:endParaRPr lang="es-ES"/>
            </a:p>
          </p:txBody>
        </p:sp>
        <p:sp>
          <p:nvSpPr>
            <p:cNvPr id="196" name="Line 196"/>
            <p:cNvSpPr>
              <a:spLocks noChangeShapeType="1"/>
            </p:cNvSpPr>
            <p:nvPr/>
          </p:nvSpPr>
          <p:spPr bwMode="auto">
            <a:xfrm>
              <a:off x="5033" y="928"/>
              <a:ext cx="12" cy="2"/>
            </a:xfrm>
            <a:prstGeom prst="line">
              <a:avLst/>
            </a:prstGeom>
            <a:noFill/>
            <a:ln w="9438">
              <a:solidFill>
                <a:srgbClr val="000000"/>
              </a:solidFill>
              <a:round/>
              <a:headEnd/>
              <a:tailEnd/>
            </a:ln>
            <a:effectLst/>
          </p:spPr>
          <p:txBody>
            <a:bodyPr/>
            <a:lstStyle/>
            <a:p>
              <a:endParaRPr lang="es-ES"/>
            </a:p>
          </p:txBody>
        </p:sp>
        <p:sp>
          <p:nvSpPr>
            <p:cNvPr id="197" name="Line 197"/>
            <p:cNvSpPr>
              <a:spLocks noChangeShapeType="1"/>
            </p:cNvSpPr>
            <p:nvPr/>
          </p:nvSpPr>
          <p:spPr bwMode="auto">
            <a:xfrm>
              <a:off x="5045" y="930"/>
              <a:ext cx="15" cy="3"/>
            </a:xfrm>
            <a:prstGeom prst="line">
              <a:avLst/>
            </a:prstGeom>
            <a:noFill/>
            <a:ln w="9438">
              <a:solidFill>
                <a:srgbClr val="000000"/>
              </a:solidFill>
              <a:round/>
              <a:headEnd/>
              <a:tailEnd/>
            </a:ln>
            <a:effectLst/>
          </p:spPr>
          <p:txBody>
            <a:bodyPr/>
            <a:lstStyle/>
            <a:p>
              <a:endParaRPr lang="es-ES"/>
            </a:p>
          </p:txBody>
        </p:sp>
        <p:sp>
          <p:nvSpPr>
            <p:cNvPr id="198" name="Line 198"/>
            <p:cNvSpPr>
              <a:spLocks noChangeShapeType="1"/>
            </p:cNvSpPr>
            <p:nvPr/>
          </p:nvSpPr>
          <p:spPr bwMode="auto">
            <a:xfrm>
              <a:off x="5060" y="933"/>
              <a:ext cx="12" cy="2"/>
            </a:xfrm>
            <a:prstGeom prst="line">
              <a:avLst/>
            </a:prstGeom>
            <a:noFill/>
            <a:ln w="9438">
              <a:solidFill>
                <a:srgbClr val="000000"/>
              </a:solidFill>
              <a:round/>
              <a:headEnd/>
              <a:tailEnd/>
            </a:ln>
            <a:effectLst/>
          </p:spPr>
          <p:txBody>
            <a:bodyPr/>
            <a:lstStyle/>
            <a:p>
              <a:endParaRPr lang="es-ES"/>
            </a:p>
          </p:txBody>
        </p:sp>
        <p:sp>
          <p:nvSpPr>
            <p:cNvPr id="199" name="Line 199"/>
            <p:cNvSpPr>
              <a:spLocks noChangeShapeType="1"/>
            </p:cNvSpPr>
            <p:nvPr/>
          </p:nvSpPr>
          <p:spPr bwMode="auto">
            <a:xfrm>
              <a:off x="5072" y="935"/>
              <a:ext cx="14" cy="3"/>
            </a:xfrm>
            <a:prstGeom prst="line">
              <a:avLst/>
            </a:prstGeom>
            <a:noFill/>
            <a:ln w="9438">
              <a:solidFill>
                <a:srgbClr val="000000"/>
              </a:solidFill>
              <a:round/>
              <a:headEnd/>
              <a:tailEnd/>
            </a:ln>
            <a:effectLst/>
          </p:spPr>
          <p:txBody>
            <a:bodyPr/>
            <a:lstStyle/>
            <a:p>
              <a:endParaRPr lang="es-ES"/>
            </a:p>
          </p:txBody>
        </p:sp>
        <p:sp>
          <p:nvSpPr>
            <p:cNvPr id="200" name="Line 200"/>
            <p:cNvSpPr>
              <a:spLocks noChangeShapeType="1"/>
            </p:cNvSpPr>
            <p:nvPr/>
          </p:nvSpPr>
          <p:spPr bwMode="auto">
            <a:xfrm>
              <a:off x="5086" y="938"/>
              <a:ext cx="14" cy="2"/>
            </a:xfrm>
            <a:prstGeom prst="line">
              <a:avLst/>
            </a:prstGeom>
            <a:noFill/>
            <a:ln w="9438">
              <a:solidFill>
                <a:srgbClr val="000000"/>
              </a:solidFill>
              <a:round/>
              <a:headEnd/>
              <a:tailEnd/>
            </a:ln>
            <a:effectLst/>
          </p:spPr>
          <p:txBody>
            <a:bodyPr/>
            <a:lstStyle/>
            <a:p>
              <a:endParaRPr lang="es-ES"/>
            </a:p>
          </p:txBody>
        </p:sp>
        <p:sp>
          <p:nvSpPr>
            <p:cNvPr id="201" name="Line 201"/>
            <p:cNvSpPr>
              <a:spLocks noChangeShapeType="1"/>
            </p:cNvSpPr>
            <p:nvPr/>
          </p:nvSpPr>
          <p:spPr bwMode="auto">
            <a:xfrm>
              <a:off x="5100" y="940"/>
              <a:ext cx="12" cy="3"/>
            </a:xfrm>
            <a:prstGeom prst="line">
              <a:avLst/>
            </a:prstGeom>
            <a:noFill/>
            <a:ln w="9438">
              <a:solidFill>
                <a:srgbClr val="000000"/>
              </a:solidFill>
              <a:round/>
              <a:headEnd/>
              <a:tailEnd/>
            </a:ln>
            <a:effectLst/>
          </p:spPr>
          <p:txBody>
            <a:bodyPr/>
            <a:lstStyle/>
            <a:p>
              <a:endParaRPr lang="es-ES"/>
            </a:p>
          </p:txBody>
        </p:sp>
        <p:sp>
          <p:nvSpPr>
            <p:cNvPr id="202" name="Line 202"/>
            <p:cNvSpPr>
              <a:spLocks noChangeShapeType="1"/>
            </p:cNvSpPr>
            <p:nvPr/>
          </p:nvSpPr>
          <p:spPr bwMode="auto">
            <a:xfrm>
              <a:off x="5112" y="943"/>
              <a:ext cx="14" cy="4"/>
            </a:xfrm>
            <a:prstGeom prst="line">
              <a:avLst/>
            </a:prstGeom>
            <a:noFill/>
            <a:ln w="9438">
              <a:solidFill>
                <a:srgbClr val="000000"/>
              </a:solidFill>
              <a:round/>
              <a:headEnd/>
              <a:tailEnd/>
            </a:ln>
            <a:effectLst/>
          </p:spPr>
          <p:txBody>
            <a:bodyPr/>
            <a:lstStyle/>
            <a:p>
              <a:endParaRPr lang="es-ES"/>
            </a:p>
          </p:txBody>
        </p:sp>
        <p:sp>
          <p:nvSpPr>
            <p:cNvPr id="203" name="Line 203"/>
            <p:cNvSpPr>
              <a:spLocks noChangeShapeType="1"/>
            </p:cNvSpPr>
            <p:nvPr/>
          </p:nvSpPr>
          <p:spPr bwMode="auto">
            <a:xfrm>
              <a:off x="5126" y="947"/>
              <a:ext cx="14" cy="2"/>
            </a:xfrm>
            <a:prstGeom prst="line">
              <a:avLst/>
            </a:prstGeom>
            <a:noFill/>
            <a:ln w="9438">
              <a:solidFill>
                <a:srgbClr val="000000"/>
              </a:solidFill>
              <a:round/>
              <a:headEnd/>
              <a:tailEnd/>
            </a:ln>
            <a:effectLst/>
          </p:spPr>
          <p:txBody>
            <a:bodyPr/>
            <a:lstStyle/>
            <a:p>
              <a:endParaRPr lang="es-ES"/>
            </a:p>
          </p:txBody>
        </p:sp>
        <p:sp>
          <p:nvSpPr>
            <p:cNvPr id="204" name="Line 204"/>
            <p:cNvSpPr>
              <a:spLocks noChangeShapeType="1"/>
            </p:cNvSpPr>
            <p:nvPr/>
          </p:nvSpPr>
          <p:spPr bwMode="auto">
            <a:xfrm>
              <a:off x="5140" y="949"/>
              <a:ext cx="14" cy="3"/>
            </a:xfrm>
            <a:prstGeom prst="line">
              <a:avLst/>
            </a:prstGeom>
            <a:noFill/>
            <a:ln w="9438">
              <a:solidFill>
                <a:srgbClr val="000000"/>
              </a:solidFill>
              <a:round/>
              <a:headEnd/>
              <a:tailEnd/>
            </a:ln>
            <a:effectLst/>
          </p:spPr>
          <p:txBody>
            <a:bodyPr/>
            <a:lstStyle/>
            <a:p>
              <a:endParaRPr lang="es-ES"/>
            </a:p>
          </p:txBody>
        </p:sp>
        <p:sp>
          <p:nvSpPr>
            <p:cNvPr id="205" name="Line 205"/>
            <p:cNvSpPr>
              <a:spLocks noChangeShapeType="1"/>
            </p:cNvSpPr>
            <p:nvPr/>
          </p:nvSpPr>
          <p:spPr bwMode="auto">
            <a:xfrm>
              <a:off x="5154" y="952"/>
              <a:ext cx="9" cy="2"/>
            </a:xfrm>
            <a:prstGeom prst="line">
              <a:avLst/>
            </a:prstGeom>
            <a:noFill/>
            <a:ln w="9438">
              <a:solidFill>
                <a:srgbClr val="000000"/>
              </a:solidFill>
              <a:round/>
              <a:headEnd/>
              <a:tailEnd/>
            </a:ln>
            <a:effectLst/>
          </p:spPr>
          <p:txBody>
            <a:bodyPr/>
            <a:lstStyle/>
            <a:p>
              <a:endParaRPr lang="es-ES"/>
            </a:p>
          </p:txBody>
        </p:sp>
        <p:sp>
          <p:nvSpPr>
            <p:cNvPr id="206" name="Line 206"/>
            <p:cNvSpPr>
              <a:spLocks noChangeShapeType="1"/>
            </p:cNvSpPr>
            <p:nvPr/>
          </p:nvSpPr>
          <p:spPr bwMode="auto">
            <a:xfrm>
              <a:off x="5163" y="954"/>
              <a:ext cx="0" cy="0"/>
            </a:xfrm>
            <a:prstGeom prst="line">
              <a:avLst/>
            </a:prstGeom>
            <a:noFill/>
            <a:ln w="18875">
              <a:solidFill>
                <a:srgbClr val="000000"/>
              </a:solidFill>
              <a:round/>
              <a:headEnd/>
              <a:tailEnd/>
            </a:ln>
            <a:effectLst/>
          </p:spPr>
          <p:txBody>
            <a:bodyPr/>
            <a:lstStyle/>
            <a:p>
              <a:endParaRPr lang="es-ES"/>
            </a:p>
          </p:txBody>
        </p:sp>
        <p:sp>
          <p:nvSpPr>
            <p:cNvPr id="207" name="Line 207"/>
            <p:cNvSpPr>
              <a:spLocks noChangeShapeType="1"/>
            </p:cNvSpPr>
            <p:nvPr/>
          </p:nvSpPr>
          <p:spPr bwMode="auto">
            <a:xfrm>
              <a:off x="5163" y="954"/>
              <a:ext cx="13" cy="2"/>
            </a:xfrm>
            <a:prstGeom prst="line">
              <a:avLst/>
            </a:prstGeom>
            <a:noFill/>
            <a:ln w="18875">
              <a:solidFill>
                <a:srgbClr val="000000"/>
              </a:solidFill>
              <a:round/>
              <a:headEnd/>
              <a:tailEnd/>
            </a:ln>
            <a:effectLst/>
          </p:spPr>
          <p:txBody>
            <a:bodyPr/>
            <a:lstStyle/>
            <a:p>
              <a:endParaRPr lang="es-ES"/>
            </a:p>
          </p:txBody>
        </p:sp>
        <p:sp>
          <p:nvSpPr>
            <p:cNvPr id="208" name="Line 208"/>
            <p:cNvSpPr>
              <a:spLocks noChangeShapeType="1"/>
            </p:cNvSpPr>
            <p:nvPr/>
          </p:nvSpPr>
          <p:spPr bwMode="auto">
            <a:xfrm>
              <a:off x="5176" y="956"/>
              <a:ext cx="13" cy="3"/>
            </a:xfrm>
            <a:prstGeom prst="line">
              <a:avLst/>
            </a:prstGeom>
            <a:noFill/>
            <a:ln w="18875">
              <a:solidFill>
                <a:srgbClr val="000000"/>
              </a:solidFill>
              <a:round/>
              <a:headEnd/>
              <a:tailEnd/>
            </a:ln>
            <a:effectLst/>
          </p:spPr>
          <p:txBody>
            <a:bodyPr/>
            <a:lstStyle/>
            <a:p>
              <a:endParaRPr lang="es-ES"/>
            </a:p>
          </p:txBody>
        </p:sp>
        <p:sp>
          <p:nvSpPr>
            <p:cNvPr id="209" name="Line 209"/>
            <p:cNvSpPr>
              <a:spLocks noChangeShapeType="1"/>
            </p:cNvSpPr>
            <p:nvPr/>
          </p:nvSpPr>
          <p:spPr bwMode="auto">
            <a:xfrm>
              <a:off x="5189" y="959"/>
              <a:ext cx="13" cy="4"/>
            </a:xfrm>
            <a:prstGeom prst="line">
              <a:avLst/>
            </a:prstGeom>
            <a:noFill/>
            <a:ln w="18875">
              <a:solidFill>
                <a:srgbClr val="000000"/>
              </a:solidFill>
              <a:round/>
              <a:headEnd/>
              <a:tailEnd/>
            </a:ln>
            <a:effectLst/>
          </p:spPr>
          <p:txBody>
            <a:bodyPr/>
            <a:lstStyle/>
            <a:p>
              <a:endParaRPr lang="es-ES"/>
            </a:p>
          </p:txBody>
        </p:sp>
        <p:sp>
          <p:nvSpPr>
            <p:cNvPr id="210" name="Line 210"/>
            <p:cNvSpPr>
              <a:spLocks noChangeShapeType="1"/>
            </p:cNvSpPr>
            <p:nvPr/>
          </p:nvSpPr>
          <p:spPr bwMode="auto">
            <a:xfrm>
              <a:off x="5202" y="963"/>
              <a:ext cx="13" cy="5"/>
            </a:xfrm>
            <a:prstGeom prst="line">
              <a:avLst/>
            </a:prstGeom>
            <a:noFill/>
            <a:ln w="18875">
              <a:solidFill>
                <a:srgbClr val="000000"/>
              </a:solidFill>
              <a:round/>
              <a:headEnd/>
              <a:tailEnd/>
            </a:ln>
            <a:effectLst/>
          </p:spPr>
          <p:txBody>
            <a:bodyPr/>
            <a:lstStyle/>
            <a:p>
              <a:endParaRPr lang="es-ES"/>
            </a:p>
          </p:txBody>
        </p:sp>
        <p:sp>
          <p:nvSpPr>
            <p:cNvPr id="211" name="Line 211"/>
            <p:cNvSpPr>
              <a:spLocks noChangeShapeType="1"/>
            </p:cNvSpPr>
            <p:nvPr/>
          </p:nvSpPr>
          <p:spPr bwMode="auto">
            <a:xfrm>
              <a:off x="5215" y="968"/>
              <a:ext cx="14" cy="4"/>
            </a:xfrm>
            <a:prstGeom prst="line">
              <a:avLst/>
            </a:prstGeom>
            <a:noFill/>
            <a:ln w="18875">
              <a:solidFill>
                <a:srgbClr val="000000"/>
              </a:solidFill>
              <a:round/>
              <a:headEnd/>
              <a:tailEnd/>
            </a:ln>
            <a:effectLst/>
          </p:spPr>
          <p:txBody>
            <a:bodyPr/>
            <a:lstStyle/>
            <a:p>
              <a:endParaRPr lang="es-ES"/>
            </a:p>
          </p:txBody>
        </p:sp>
        <p:sp>
          <p:nvSpPr>
            <p:cNvPr id="212" name="Line 212"/>
            <p:cNvSpPr>
              <a:spLocks noChangeShapeType="1"/>
            </p:cNvSpPr>
            <p:nvPr/>
          </p:nvSpPr>
          <p:spPr bwMode="auto">
            <a:xfrm>
              <a:off x="5229" y="972"/>
              <a:ext cx="13" cy="8"/>
            </a:xfrm>
            <a:prstGeom prst="line">
              <a:avLst/>
            </a:prstGeom>
            <a:noFill/>
            <a:ln w="18875">
              <a:solidFill>
                <a:srgbClr val="000000"/>
              </a:solidFill>
              <a:round/>
              <a:headEnd/>
              <a:tailEnd/>
            </a:ln>
            <a:effectLst/>
          </p:spPr>
          <p:txBody>
            <a:bodyPr/>
            <a:lstStyle/>
            <a:p>
              <a:endParaRPr lang="es-ES"/>
            </a:p>
          </p:txBody>
        </p:sp>
        <p:sp>
          <p:nvSpPr>
            <p:cNvPr id="213" name="Line 213"/>
            <p:cNvSpPr>
              <a:spLocks noChangeShapeType="1"/>
            </p:cNvSpPr>
            <p:nvPr/>
          </p:nvSpPr>
          <p:spPr bwMode="auto">
            <a:xfrm>
              <a:off x="5242" y="980"/>
              <a:ext cx="13" cy="5"/>
            </a:xfrm>
            <a:prstGeom prst="line">
              <a:avLst/>
            </a:prstGeom>
            <a:noFill/>
            <a:ln w="18875">
              <a:solidFill>
                <a:srgbClr val="000000"/>
              </a:solidFill>
              <a:round/>
              <a:headEnd/>
              <a:tailEnd/>
            </a:ln>
            <a:effectLst/>
          </p:spPr>
          <p:txBody>
            <a:bodyPr/>
            <a:lstStyle/>
            <a:p>
              <a:endParaRPr lang="es-ES"/>
            </a:p>
          </p:txBody>
        </p:sp>
        <p:sp>
          <p:nvSpPr>
            <p:cNvPr id="214" name="Line 214"/>
            <p:cNvSpPr>
              <a:spLocks noChangeShapeType="1"/>
            </p:cNvSpPr>
            <p:nvPr/>
          </p:nvSpPr>
          <p:spPr bwMode="auto">
            <a:xfrm>
              <a:off x="5255" y="985"/>
              <a:ext cx="12" cy="6"/>
            </a:xfrm>
            <a:prstGeom prst="line">
              <a:avLst/>
            </a:prstGeom>
            <a:noFill/>
            <a:ln w="18875">
              <a:solidFill>
                <a:srgbClr val="000000"/>
              </a:solidFill>
              <a:round/>
              <a:headEnd/>
              <a:tailEnd/>
            </a:ln>
            <a:effectLst/>
          </p:spPr>
          <p:txBody>
            <a:bodyPr/>
            <a:lstStyle/>
            <a:p>
              <a:endParaRPr lang="es-ES"/>
            </a:p>
          </p:txBody>
        </p:sp>
        <p:sp>
          <p:nvSpPr>
            <p:cNvPr id="215" name="Line 215"/>
            <p:cNvSpPr>
              <a:spLocks noChangeShapeType="1"/>
            </p:cNvSpPr>
            <p:nvPr/>
          </p:nvSpPr>
          <p:spPr bwMode="auto">
            <a:xfrm>
              <a:off x="5267" y="991"/>
              <a:ext cx="12" cy="7"/>
            </a:xfrm>
            <a:prstGeom prst="line">
              <a:avLst/>
            </a:prstGeom>
            <a:noFill/>
            <a:ln w="18875">
              <a:solidFill>
                <a:srgbClr val="000000"/>
              </a:solidFill>
              <a:round/>
              <a:headEnd/>
              <a:tailEnd/>
            </a:ln>
            <a:effectLst/>
          </p:spPr>
          <p:txBody>
            <a:bodyPr/>
            <a:lstStyle/>
            <a:p>
              <a:endParaRPr lang="es-ES"/>
            </a:p>
          </p:txBody>
        </p:sp>
        <p:sp>
          <p:nvSpPr>
            <p:cNvPr id="216" name="Line 216"/>
            <p:cNvSpPr>
              <a:spLocks noChangeShapeType="1"/>
            </p:cNvSpPr>
            <p:nvPr/>
          </p:nvSpPr>
          <p:spPr bwMode="auto">
            <a:xfrm>
              <a:off x="5279" y="998"/>
              <a:ext cx="13" cy="6"/>
            </a:xfrm>
            <a:prstGeom prst="line">
              <a:avLst/>
            </a:prstGeom>
            <a:noFill/>
            <a:ln w="18875">
              <a:solidFill>
                <a:srgbClr val="000000"/>
              </a:solidFill>
              <a:round/>
              <a:headEnd/>
              <a:tailEnd/>
            </a:ln>
            <a:effectLst/>
          </p:spPr>
          <p:txBody>
            <a:bodyPr/>
            <a:lstStyle/>
            <a:p>
              <a:endParaRPr lang="es-ES"/>
            </a:p>
          </p:txBody>
        </p:sp>
        <p:sp>
          <p:nvSpPr>
            <p:cNvPr id="217" name="Line 217"/>
            <p:cNvSpPr>
              <a:spLocks noChangeShapeType="1"/>
            </p:cNvSpPr>
            <p:nvPr/>
          </p:nvSpPr>
          <p:spPr bwMode="auto">
            <a:xfrm>
              <a:off x="5292" y="1004"/>
              <a:ext cx="11" cy="9"/>
            </a:xfrm>
            <a:prstGeom prst="line">
              <a:avLst/>
            </a:prstGeom>
            <a:noFill/>
            <a:ln w="18875">
              <a:solidFill>
                <a:srgbClr val="000000"/>
              </a:solidFill>
              <a:round/>
              <a:headEnd/>
              <a:tailEnd/>
            </a:ln>
            <a:effectLst/>
          </p:spPr>
          <p:txBody>
            <a:bodyPr/>
            <a:lstStyle/>
            <a:p>
              <a:endParaRPr lang="es-ES"/>
            </a:p>
          </p:txBody>
        </p:sp>
        <p:sp>
          <p:nvSpPr>
            <p:cNvPr id="218" name="Line 218"/>
            <p:cNvSpPr>
              <a:spLocks noChangeShapeType="1"/>
            </p:cNvSpPr>
            <p:nvPr/>
          </p:nvSpPr>
          <p:spPr bwMode="auto">
            <a:xfrm>
              <a:off x="5303" y="1013"/>
              <a:ext cx="13" cy="8"/>
            </a:xfrm>
            <a:prstGeom prst="line">
              <a:avLst/>
            </a:prstGeom>
            <a:noFill/>
            <a:ln w="18875">
              <a:solidFill>
                <a:srgbClr val="000000"/>
              </a:solidFill>
              <a:round/>
              <a:headEnd/>
              <a:tailEnd/>
            </a:ln>
            <a:effectLst/>
          </p:spPr>
          <p:txBody>
            <a:bodyPr/>
            <a:lstStyle/>
            <a:p>
              <a:endParaRPr lang="es-ES"/>
            </a:p>
          </p:txBody>
        </p:sp>
        <p:sp>
          <p:nvSpPr>
            <p:cNvPr id="219" name="Line 219"/>
            <p:cNvSpPr>
              <a:spLocks noChangeShapeType="1"/>
            </p:cNvSpPr>
            <p:nvPr/>
          </p:nvSpPr>
          <p:spPr bwMode="auto">
            <a:xfrm>
              <a:off x="5316" y="1021"/>
              <a:ext cx="11" cy="8"/>
            </a:xfrm>
            <a:prstGeom prst="line">
              <a:avLst/>
            </a:prstGeom>
            <a:noFill/>
            <a:ln w="18875">
              <a:solidFill>
                <a:srgbClr val="000000"/>
              </a:solidFill>
              <a:round/>
              <a:headEnd/>
              <a:tailEnd/>
            </a:ln>
            <a:effectLst/>
          </p:spPr>
          <p:txBody>
            <a:bodyPr/>
            <a:lstStyle/>
            <a:p>
              <a:endParaRPr lang="es-ES"/>
            </a:p>
          </p:txBody>
        </p:sp>
        <p:sp>
          <p:nvSpPr>
            <p:cNvPr id="220" name="Line 220"/>
            <p:cNvSpPr>
              <a:spLocks noChangeShapeType="1"/>
            </p:cNvSpPr>
            <p:nvPr/>
          </p:nvSpPr>
          <p:spPr bwMode="auto">
            <a:xfrm>
              <a:off x="5327" y="1029"/>
              <a:ext cx="12" cy="8"/>
            </a:xfrm>
            <a:prstGeom prst="line">
              <a:avLst/>
            </a:prstGeom>
            <a:noFill/>
            <a:ln w="18875">
              <a:solidFill>
                <a:srgbClr val="000000"/>
              </a:solidFill>
              <a:round/>
              <a:headEnd/>
              <a:tailEnd/>
            </a:ln>
            <a:effectLst/>
          </p:spPr>
          <p:txBody>
            <a:bodyPr/>
            <a:lstStyle/>
            <a:p>
              <a:endParaRPr lang="es-ES"/>
            </a:p>
          </p:txBody>
        </p:sp>
        <p:sp>
          <p:nvSpPr>
            <p:cNvPr id="221" name="Line 221"/>
            <p:cNvSpPr>
              <a:spLocks noChangeShapeType="1"/>
            </p:cNvSpPr>
            <p:nvPr/>
          </p:nvSpPr>
          <p:spPr bwMode="auto">
            <a:xfrm>
              <a:off x="5339" y="1037"/>
              <a:ext cx="10" cy="9"/>
            </a:xfrm>
            <a:prstGeom prst="line">
              <a:avLst/>
            </a:prstGeom>
            <a:noFill/>
            <a:ln w="18875">
              <a:solidFill>
                <a:srgbClr val="000000"/>
              </a:solidFill>
              <a:round/>
              <a:headEnd/>
              <a:tailEnd/>
            </a:ln>
            <a:effectLst/>
          </p:spPr>
          <p:txBody>
            <a:bodyPr/>
            <a:lstStyle/>
            <a:p>
              <a:endParaRPr lang="es-ES"/>
            </a:p>
          </p:txBody>
        </p:sp>
        <p:sp>
          <p:nvSpPr>
            <p:cNvPr id="222" name="Line 222"/>
            <p:cNvSpPr>
              <a:spLocks noChangeShapeType="1"/>
            </p:cNvSpPr>
            <p:nvPr/>
          </p:nvSpPr>
          <p:spPr bwMode="auto">
            <a:xfrm>
              <a:off x="5349" y="1046"/>
              <a:ext cx="13" cy="10"/>
            </a:xfrm>
            <a:prstGeom prst="line">
              <a:avLst/>
            </a:prstGeom>
            <a:noFill/>
            <a:ln w="18875">
              <a:solidFill>
                <a:srgbClr val="000000"/>
              </a:solidFill>
              <a:round/>
              <a:headEnd/>
              <a:tailEnd/>
            </a:ln>
            <a:effectLst/>
          </p:spPr>
          <p:txBody>
            <a:bodyPr/>
            <a:lstStyle/>
            <a:p>
              <a:endParaRPr lang="es-ES"/>
            </a:p>
          </p:txBody>
        </p:sp>
        <p:sp>
          <p:nvSpPr>
            <p:cNvPr id="223" name="Line 223"/>
            <p:cNvSpPr>
              <a:spLocks noChangeShapeType="1"/>
            </p:cNvSpPr>
            <p:nvPr/>
          </p:nvSpPr>
          <p:spPr bwMode="auto">
            <a:xfrm>
              <a:off x="5362" y="1056"/>
              <a:ext cx="10" cy="8"/>
            </a:xfrm>
            <a:prstGeom prst="line">
              <a:avLst/>
            </a:prstGeom>
            <a:noFill/>
            <a:ln w="18875">
              <a:solidFill>
                <a:srgbClr val="000000"/>
              </a:solidFill>
              <a:round/>
              <a:headEnd/>
              <a:tailEnd/>
            </a:ln>
            <a:effectLst/>
          </p:spPr>
          <p:txBody>
            <a:bodyPr/>
            <a:lstStyle/>
            <a:p>
              <a:endParaRPr lang="es-ES"/>
            </a:p>
          </p:txBody>
        </p:sp>
        <p:sp>
          <p:nvSpPr>
            <p:cNvPr id="224" name="Line 224"/>
            <p:cNvSpPr>
              <a:spLocks noChangeShapeType="1"/>
            </p:cNvSpPr>
            <p:nvPr/>
          </p:nvSpPr>
          <p:spPr bwMode="auto">
            <a:xfrm>
              <a:off x="5372" y="1064"/>
              <a:ext cx="4" cy="4"/>
            </a:xfrm>
            <a:prstGeom prst="line">
              <a:avLst/>
            </a:prstGeom>
            <a:noFill/>
            <a:ln w="18875">
              <a:solidFill>
                <a:srgbClr val="000000"/>
              </a:solidFill>
              <a:round/>
              <a:headEnd/>
              <a:tailEnd/>
            </a:ln>
            <a:effectLst/>
          </p:spPr>
          <p:txBody>
            <a:bodyPr/>
            <a:lstStyle/>
            <a:p>
              <a:endParaRPr lang="es-ES"/>
            </a:p>
          </p:txBody>
        </p:sp>
        <p:sp>
          <p:nvSpPr>
            <p:cNvPr id="225" name="Line 225"/>
            <p:cNvSpPr>
              <a:spLocks noChangeShapeType="1"/>
            </p:cNvSpPr>
            <p:nvPr/>
          </p:nvSpPr>
          <p:spPr bwMode="auto">
            <a:xfrm>
              <a:off x="5376" y="1068"/>
              <a:ext cx="0" cy="0"/>
            </a:xfrm>
            <a:prstGeom prst="line">
              <a:avLst/>
            </a:prstGeom>
            <a:noFill/>
            <a:ln w="18875">
              <a:solidFill>
                <a:srgbClr val="000000"/>
              </a:solidFill>
              <a:round/>
              <a:headEnd/>
              <a:tailEnd/>
            </a:ln>
            <a:effectLst/>
          </p:spPr>
          <p:txBody>
            <a:bodyPr/>
            <a:lstStyle/>
            <a:p>
              <a:endParaRPr lang="es-ES"/>
            </a:p>
          </p:txBody>
        </p:sp>
        <p:sp>
          <p:nvSpPr>
            <p:cNvPr id="226" name="Line 226"/>
            <p:cNvSpPr>
              <a:spLocks noChangeShapeType="1"/>
            </p:cNvSpPr>
            <p:nvPr/>
          </p:nvSpPr>
          <p:spPr bwMode="auto">
            <a:xfrm>
              <a:off x="5376" y="1068"/>
              <a:ext cx="11" cy="10"/>
            </a:xfrm>
            <a:prstGeom prst="line">
              <a:avLst/>
            </a:prstGeom>
            <a:noFill/>
            <a:ln w="18875">
              <a:solidFill>
                <a:srgbClr val="000000"/>
              </a:solidFill>
              <a:round/>
              <a:headEnd/>
              <a:tailEnd/>
            </a:ln>
            <a:effectLst/>
          </p:spPr>
          <p:txBody>
            <a:bodyPr/>
            <a:lstStyle/>
            <a:p>
              <a:endParaRPr lang="es-ES"/>
            </a:p>
          </p:txBody>
        </p:sp>
        <p:sp>
          <p:nvSpPr>
            <p:cNvPr id="227" name="Line 227"/>
            <p:cNvSpPr>
              <a:spLocks noChangeShapeType="1"/>
            </p:cNvSpPr>
            <p:nvPr/>
          </p:nvSpPr>
          <p:spPr bwMode="auto">
            <a:xfrm>
              <a:off x="5387" y="1078"/>
              <a:ext cx="10" cy="11"/>
            </a:xfrm>
            <a:prstGeom prst="line">
              <a:avLst/>
            </a:prstGeom>
            <a:noFill/>
            <a:ln w="18875">
              <a:solidFill>
                <a:srgbClr val="000000"/>
              </a:solidFill>
              <a:round/>
              <a:headEnd/>
              <a:tailEnd/>
            </a:ln>
            <a:effectLst/>
          </p:spPr>
          <p:txBody>
            <a:bodyPr/>
            <a:lstStyle/>
            <a:p>
              <a:endParaRPr lang="es-ES"/>
            </a:p>
          </p:txBody>
        </p:sp>
        <p:sp>
          <p:nvSpPr>
            <p:cNvPr id="228" name="Line 228"/>
            <p:cNvSpPr>
              <a:spLocks noChangeShapeType="1"/>
            </p:cNvSpPr>
            <p:nvPr/>
          </p:nvSpPr>
          <p:spPr bwMode="auto">
            <a:xfrm>
              <a:off x="5397" y="1089"/>
              <a:ext cx="11" cy="10"/>
            </a:xfrm>
            <a:prstGeom prst="line">
              <a:avLst/>
            </a:prstGeom>
            <a:noFill/>
            <a:ln w="18875">
              <a:solidFill>
                <a:srgbClr val="000000"/>
              </a:solidFill>
              <a:round/>
              <a:headEnd/>
              <a:tailEnd/>
            </a:ln>
            <a:effectLst/>
          </p:spPr>
          <p:txBody>
            <a:bodyPr/>
            <a:lstStyle/>
            <a:p>
              <a:endParaRPr lang="es-ES"/>
            </a:p>
          </p:txBody>
        </p:sp>
        <p:sp>
          <p:nvSpPr>
            <p:cNvPr id="229" name="Line 229"/>
            <p:cNvSpPr>
              <a:spLocks noChangeShapeType="1"/>
            </p:cNvSpPr>
            <p:nvPr/>
          </p:nvSpPr>
          <p:spPr bwMode="auto">
            <a:xfrm>
              <a:off x="5408" y="1099"/>
              <a:ext cx="10" cy="10"/>
            </a:xfrm>
            <a:prstGeom prst="line">
              <a:avLst/>
            </a:prstGeom>
            <a:noFill/>
            <a:ln w="18875">
              <a:solidFill>
                <a:srgbClr val="000000"/>
              </a:solidFill>
              <a:round/>
              <a:headEnd/>
              <a:tailEnd/>
            </a:ln>
            <a:effectLst/>
          </p:spPr>
          <p:txBody>
            <a:bodyPr/>
            <a:lstStyle/>
            <a:p>
              <a:endParaRPr lang="es-ES"/>
            </a:p>
          </p:txBody>
        </p:sp>
        <p:sp>
          <p:nvSpPr>
            <p:cNvPr id="230" name="Line 230"/>
            <p:cNvSpPr>
              <a:spLocks noChangeShapeType="1"/>
            </p:cNvSpPr>
            <p:nvPr/>
          </p:nvSpPr>
          <p:spPr bwMode="auto">
            <a:xfrm>
              <a:off x="5418" y="1109"/>
              <a:ext cx="10" cy="11"/>
            </a:xfrm>
            <a:prstGeom prst="line">
              <a:avLst/>
            </a:prstGeom>
            <a:noFill/>
            <a:ln w="18875">
              <a:solidFill>
                <a:srgbClr val="000000"/>
              </a:solidFill>
              <a:round/>
              <a:headEnd/>
              <a:tailEnd/>
            </a:ln>
            <a:effectLst/>
          </p:spPr>
          <p:txBody>
            <a:bodyPr/>
            <a:lstStyle/>
            <a:p>
              <a:endParaRPr lang="es-ES"/>
            </a:p>
          </p:txBody>
        </p:sp>
        <p:sp>
          <p:nvSpPr>
            <p:cNvPr id="231" name="Line 231"/>
            <p:cNvSpPr>
              <a:spLocks noChangeShapeType="1"/>
            </p:cNvSpPr>
            <p:nvPr/>
          </p:nvSpPr>
          <p:spPr bwMode="auto">
            <a:xfrm>
              <a:off x="5428" y="1120"/>
              <a:ext cx="10" cy="12"/>
            </a:xfrm>
            <a:prstGeom prst="line">
              <a:avLst/>
            </a:prstGeom>
            <a:noFill/>
            <a:ln w="18875">
              <a:solidFill>
                <a:srgbClr val="000000"/>
              </a:solidFill>
              <a:round/>
              <a:headEnd/>
              <a:tailEnd/>
            </a:ln>
            <a:effectLst/>
          </p:spPr>
          <p:txBody>
            <a:bodyPr/>
            <a:lstStyle/>
            <a:p>
              <a:endParaRPr lang="es-ES"/>
            </a:p>
          </p:txBody>
        </p:sp>
        <p:sp>
          <p:nvSpPr>
            <p:cNvPr id="232" name="Line 232"/>
            <p:cNvSpPr>
              <a:spLocks noChangeShapeType="1"/>
            </p:cNvSpPr>
            <p:nvPr/>
          </p:nvSpPr>
          <p:spPr bwMode="auto">
            <a:xfrm>
              <a:off x="5438" y="1132"/>
              <a:ext cx="9" cy="11"/>
            </a:xfrm>
            <a:prstGeom prst="line">
              <a:avLst/>
            </a:prstGeom>
            <a:noFill/>
            <a:ln w="18875">
              <a:solidFill>
                <a:srgbClr val="000000"/>
              </a:solidFill>
              <a:round/>
              <a:headEnd/>
              <a:tailEnd/>
            </a:ln>
            <a:effectLst/>
          </p:spPr>
          <p:txBody>
            <a:bodyPr/>
            <a:lstStyle/>
            <a:p>
              <a:endParaRPr lang="es-ES"/>
            </a:p>
          </p:txBody>
        </p:sp>
        <p:sp>
          <p:nvSpPr>
            <p:cNvPr id="233" name="Line 233"/>
            <p:cNvSpPr>
              <a:spLocks noChangeShapeType="1"/>
            </p:cNvSpPr>
            <p:nvPr/>
          </p:nvSpPr>
          <p:spPr bwMode="auto">
            <a:xfrm>
              <a:off x="5447" y="1143"/>
              <a:ext cx="8" cy="10"/>
            </a:xfrm>
            <a:prstGeom prst="line">
              <a:avLst/>
            </a:prstGeom>
            <a:noFill/>
            <a:ln w="18875">
              <a:solidFill>
                <a:srgbClr val="000000"/>
              </a:solidFill>
              <a:round/>
              <a:headEnd/>
              <a:tailEnd/>
            </a:ln>
            <a:effectLst/>
          </p:spPr>
          <p:txBody>
            <a:bodyPr/>
            <a:lstStyle/>
            <a:p>
              <a:endParaRPr lang="es-ES"/>
            </a:p>
          </p:txBody>
        </p:sp>
        <p:sp>
          <p:nvSpPr>
            <p:cNvPr id="234" name="Line 234"/>
            <p:cNvSpPr>
              <a:spLocks noChangeShapeType="1"/>
            </p:cNvSpPr>
            <p:nvPr/>
          </p:nvSpPr>
          <p:spPr bwMode="auto">
            <a:xfrm>
              <a:off x="5455" y="1153"/>
              <a:ext cx="10" cy="13"/>
            </a:xfrm>
            <a:prstGeom prst="line">
              <a:avLst/>
            </a:prstGeom>
            <a:noFill/>
            <a:ln w="18875">
              <a:solidFill>
                <a:srgbClr val="000000"/>
              </a:solidFill>
              <a:round/>
              <a:headEnd/>
              <a:tailEnd/>
            </a:ln>
            <a:effectLst/>
          </p:spPr>
          <p:txBody>
            <a:bodyPr/>
            <a:lstStyle/>
            <a:p>
              <a:endParaRPr lang="es-ES"/>
            </a:p>
          </p:txBody>
        </p:sp>
        <p:sp>
          <p:nvSpPr>
            <p:cNvPr id="235" name="Line 235"/>
            <p:cNvSpPr>
              <a:spLocks noChangeShapeType="1"/>
            </p:cNvSpPr>
            <p:nvPr/>
          </p:nvSpPr>
          <p:spPr bwMode="auto">
            <a:xfrm>
              <a:off x="5465" y="1166"/>
              <a:ext cx="10" cy="11"/>
            </a:xfrm>
            <a:prstGeom prst="line">
              <a:avLst/>
            </a:prstGeom>
            <a:noFill/>
            <a:ln w="18875">
              <a:solidFill>
                <a:srgbClr val="000000"/>
              </a:solidFill>
              <a:round/>
              <a:headEnd/>
              <a:tailEnd/>
            </a:ln>
            <a:effectLst/>
          </p:spPr>
          <p:txBody>
            <a:bodyPr/>
            <a:lstStyle/>
            <a:p>
              <a:endParaRPr lang="es-ES"/>
            </a:p>
          </p:txBody>
        </p:sp>
        <p:sp>
          <p:nvSpPr>
            <p:cNvPr id="236" name="Line 236"/>
            <p:cNvSpPr>
              <a:spLocks noChangeShapeType="1"/>
            </p:cNvSpPr>
            <p:nvPr/>
          </p:nvSpPr>
          <p:spPr bwMode="auto">
            <a:xfrm>
              <a:off x="5475" y="1177"/>
              <a:ext cx="8" cy="13"/>
            </a:xfrm>
            <a:prstGeom prst="line">
              <a:avLst/>
            </a:prstGeom>
            <a:noFill/>
            <a:ln w="18875">
              <a:solidFill>
                <a:srgbClr val="000000"/>
              </a:solidFill>
              <a:round/>
              <a:headEnd/>
              <a:tailEnd/>
            </a:ln>
            <a:effectLst/>
          </p:spPr>
          <p:txBody>
            <a:bodyPr/>
            <a:lstStyle/>
            <a:p>
              <a:endParaRPr lang="es-ES"/>
            </a:p>
          </p:txBody>
        </p:sp>
        <p:sp>
          <p:nvSpPr>
            <p:cNvPr id="237" name="Line 237"/>
            <p:cNvSpPr>
              <a:spLocks noChangeShapeType="1"/>
            </p:cNvSpPr>
            <p:nvPr/>
          </p:nvSpPr>
          <p:spPr bwMode="auto">
            <a:xfrm>
              <a:off x="5483" y="1190"/>
              <a:ext cx="9" cy="11"/>
            </a:xfrm>
            <a:prstGeom prst="line">
              <a:avLst/>
            </a:prstGeom>
            <a:noFill/>
            <a:ln w="18875">
              <a:solidFill>
                <a:srgbClr val="000000"/>
              </a:solidFill>
              <a:round/>
              <a:headEnd/>
              <a:tailEnd/>
            </a:ln>
            <a:effectLst/>
          </p:spPr>
          <p:txBody>
            <a:bodyPr/>
            <a:lstStyle/>
            <a:p>
              <a:endParaRPr lang="es-ES"/>
            </a:p>
          </p:txBody>
        </p:sp>
        <p:sp>
          <p:nvSpPr>
            <p:cNvPr id="238" name="Line 238"/>
            <p:cNvSpPr>
              <a:spLocks noChangeShapeType="1"/>
            </p:cNvSpPr>
            <p:nvPr/>
          </p:nvSpPr>
          <p:spPr bwMode="auto">
            <a:xfrm>
              <a:off x="5492" y="1201"/>
              <a:ext cx="8" cy="12"/>
            </a:xfrm>
            <a:prstGeom prst="line">
              <a:avLst/>
            </a:prstGeom>
            <a:noFill/>
            <a:ln w="18875">
              <a:solidFill>
                <a:srgbClr val="000000"/>
              </a:solidFill>
              <a:round/>
              <a:headEnd/>
              <a:tailEnd/>
            </a:ln>
            <a:effectLst/>
          </p:spPr>
          <p:txBody>
            <a:bodyPr/>
            <a:lstStyle/>
            <a:p>
              <a:endParaRPr lang="es-ES"/>
            </a:p>
          </p:txBody>
        </p:sp>
        <p:sp>
          <p:nvSpPr>
            <p:cNvPr id="239" name="Line 239"/>
            <p:cNvSpPr>
              <a:spLocks noChangeShapeType="1"/>
            </p:cNvSpPr>
            <p:nvPr/>
          </p:nvSpPr>
          <p:spPr bwMode="auto">
            <a:xfrm>
              <a:off x="5500" y="1213"/>
              <a:ext cx="9" cy="14"/>
            </a:xfrm>
            <a:prstGeom prst="line">
              <a:avLst/>
            </a:prstGeom>
            <a:noFill/>
            <a:ln w="18875">
              <a:solidFill>
                <a:srgbClr val="000000"/>
              </a:solidFill>
              <a:round/>
              <a:headEnd/>
              <a:tailEnd/>
            </a:ln>
            <a:effectLst/>
          </p:spPr>
          <p:txBody>
            <a:bodyPr/>
            <a:lstStyle/>
            <a:p>
              <a:endParaRPr lang="es-ES"/>
            </a:p>
          </p:txBody>
        </p:sp>
        <p:sp>
          <p:nvSpPr>
            <p:cNvPr id="240" name="Line 240"/>
            <p:cNvSpPr>
              <a:spLocks noChangeShapeType="1"/>
            </p:cNvSpPr>
            <p:nvPr/>
          </p:nvSpPr>
          <p:spPr bwMode="auto">
            <a:xfrm>
              <a:off x="5509" y="1227"/>
              <a:ext cx="9" cy="11"/>
            </a:xfrm>
            <a:prstGeom prst="line">
              <a:avLst/>
            </a:prstGeom>
            <a:noFill/>
            <a:ln w="18875">
              <a:solidFill>
                <a:srgbClr val="000000"/>
              </a:solidFill>
              <a:round/>
              <a:headEnd/>
              <a:tailEnd/>
            </a:ln>
            <a:effectLst/>
          </p:spPr>
          <p:txBody>
            <a:bodyPr/>
            <a:lstStyle/>
            <a:p>
              <a:endParaRPr lang="es-ES"/>
            </a:p>
          </p:txBody>
        </p:sp>
        <p:sp>
          <p:nvSpPr>
            <p:cNvPr id="241" name="Line 241"/>
            <p:cNvSpPr>
              <a:spLocks noChangeShapeType="1"/>
            </p:cNvSpPr>
            <p:nvPr/>
          </p:nvSpPr>
          <p:spPr bwMode="auto">
            <a:xfrm>
              <a:off x="5518" y="1238"/>
              <a:ext cx="6" cy="12"/>
            </a:xfrm>
            <a:prstGeom prst="line">
              <a:avLst/>
            </a:prstGeom>
            <a:noFill/>
            <a:ln w="18875">
              <a:solidFill>
                <a:srgbClr val="000000"/>
              </a:solidFill>
              <a:round/>
              <a:headEnd/>
              <a:tailEnd/>
            </a:ln>
            <a:effectLst/>
          </p:spPr>
          <p:txBody>
            <a:bodyPr/>
            <a:lstStyle/>
            <a:p>
              <a:endParaRPr lang="es-ES"/>
            </a:p>
          </p:txBody>
        </p:sp>
        <p:sp>
          <p:nvSpPr>
            <p:cNvPr id="242" name="Line 242"/>
            <p:cNvSpPr>
              <a:spLocks noChangeShapeType="1"/>
            </p:cNvSpPr>
            <p:nvPr/>
          </p:nvSpPr>
          <p:spPr bwMode="auto">
            <a:xfrm>
              <a:off x="5524" y="1250"/>
              <a:ext cx="9" cy="14"/>
            </a:xfrm>
            <a:prstGeom prst="line">
              <a:avLst/>
            </a:prstGeom>
            <a:noFill/>
            <a:ln w="18875">
              <a:solidFill>
                <a:srgbClr val="000000"/>
              </a:solidFill>
              <a:round/>
              <a:headEnd/>
              <a:tailEnd/>
            </a:ln>
            <a:effectLst/>
          </p:spPr>
          <p:txBody>
            <a:bodyPr/>
            <a:lstStyle/>
            <a:p>
              <a:endParaRPr lang="es-ES"/>
            </a:p>
          </p:txBody>
        </p:sp>
        <p:sp>
          <p:nvSpPr>
            <p:cNvPr id="243" name="Line 243"/>
            <p:cNvSpPr>
              <a:spLocks noChangeShapeType="1"/>
            </p:cNvSpPr>
            <p:nvPr/>
          </p:nvSpPr>
          <p:spPr bwMode="auto">
            <a:xfrm>
              <a:off x="5533" y="1264"/>
              <a:ext cx="9" cy="12"/>
            </a:xfrm>
            <a:prstGeom prst="line">
              <a:avLst/>
            </a:prstGeom>
            <a:noFill/>
            <a:ln w="18875">
              <a:solidFill>
                <a:srgbClr val="000000"/>
              </a:solidFill>
              <a:round/>
              <a:headEnd/>
              <a:tailEnd/>
            </a:ln>
            <a:effectLst/>
          </p:spPr>
          <p:txBody>
            <a:bodyPr/>
            <a:lstStyle/>
            <a:p>
              <a:endParaRPr lang="es-ES"/>
            </a:p>
          </p:txBody>
        </p:sp>
        <p:sp>
          <p:nvSpPr>
            <p:cNvPr id="244" name="Line 244"/>
            <p:cNvSpPr>
              <a:spLocks noChangeShapeType="1"/>
            </p:cNvSpPr>
            <p:nvPr/>
          </p:nvSpPr>
          <p:spPr bwMode="auto">
            <a:xfrm>
              <a:off x="5542" y="1276"/>
              <a:ext cx="6" cy="13"/>
            </a:xfrm>
            <a:prstGeom prst="line">
              <a:avLst/>
            </a:prstGeom>
            <a:noFill/>
            <a:ln w="18875">
              <a:solidFill>
                <a:srgbClr val="000000"/>
              </a:solidFill>
              <a:round/>
              <a:headEnd/>
              <a:tailEnd/>
            </a:ln>
            <a:effectLst/>
          </p:spPr>
          <p:txBody>
            <a:bodyPr/>
            <a:lstStyle/>
            <a:p>
              <a:endParaRPr lang="es-ES"/>
            </a:p>
          </p:txBody>
        </p:sp>
        <p:sp>
          <p:nvSpPr>
            <p:cNvPr id="245" name="Line 245"/>
            <p:cNvSpPr>
              <a:spLocks noChangeShapeType="1"/>
            </p:cNvSpPr>
            <p:nvPr/>
          </p:nvSpPr>
          <p:spPr bwMode="auto">
            <a:xfrm>
              <a:off x="5548" y="1289"/>
              <a:ext cx="9" cy="13"/>
            </a:xfrm>
            <a:prstGeom prst="line">
              <a:avLst/>
            </a:prstGeom>
            <a:noFill/>
            <a:ln w="18875">
              <a:solidFill>
                <a:srgbClr val="000000"/>
              </a:solidFill>
              <a:round/>
              <a:headEnd/>
              <a:tailEnd/>
            </a:ln>
            <a:effectLst/>
          </p:spPr>
          <p:txBody>
            <a:bodyPr/>
            <a:lstStyle/>
            <a:p>
              <a:endParaRPr lang="es-ES"/>
            </a:p>
          </p:txBody>
        </p:sp>
        <p:sp>
          <p:nvSpPr>
            <p:cNvPr id="246" name="Line 246"/>
            <p:cNvSpPr>
              <a:spLocks noChangeShapeType="1"/>
            </p:cNvSpPr>
            <p:nvPr/>
          </p:nvSpPr>
          <p:spPr bwMode="auto">
            <a:xfrm>
              <a:off x="5557" y="1302"/>
              <a:ext cx="7" cy="12"/>
            </a:xfrm>
            <a:prstGeom prst="line">
              <a:avLst/>
            </a:prstGeom>
            <a:noFill/>
            <a:ln w="18875">
              <a:solidFill>
                <a:srgbClr val="000000"/>
              </a:solidFill>
              <a:round/>
              <a:headEnd/>
              <a:tailEnd/>
            </a:ln>
            <a:effectLst/>
          </p:spPr>
          <p:txBody>
            <a:bodyPr/>
            <a:lstStyle/>
            <a:p>
              <a:endParaRPr lang="es-ES"/>
            </a:p>
          </p:txBody>
        </p:sp>
        <p:sp>
          <p:nvSpPr>
            <p:cNvPr id="247" name="Line 247"/>
            <p:cNvSpPr>
              <a:spLocks noChangeShapeType="1"/>
            </p:cNvSpPr>
            <p:nvPr/>
          </p:nvSpPr>
          <p:spPr bwMode="auto">
            <a:xfrm>
              <a:off x="5564" y="1314"/>
              <a:ext cx="8" cy="14"/>
            </a:xfrm>
            <a:prstGeom prst="line">
              <a:avLst/>
            </a:prstGeom>
            <a:noFill/>
            <a:ln w="18875">
              <a:solidFill>
                <a:srgbClr val="000000"/>
              </a:solidFill>
              <a:round/>
              <a:headEnd/>
              <a:tailEnd/>
            </a:ln>
            <a:effectLst/>
          </p:spPr>
          <p:txBody>
            <a:bodyPr/>
            <a:lstStyle/>
            <a:p>
              <a:endParaRPr lang="es-ES"/>
            </a:p>
          </p:txBody>
        </p:sp>
        <p:sp>
          <p:nvSpPr>
            <p:cNvPr id="248" name="Line 248"/>
            <p:cNvSpPr>
              <a:spLocks noChangeShapeType="1"/>
            </p:cNvSpPr>
            <p:nvPr/>
          </p:nvSpPr>
          <p:spPr bwMode="auto">
            <a:xfrm>
              <a:off x="5572" y="1328"/>
              <a:ext cx="8" cy="12"/>
            </a:xfrm>
            <a:prstGeom prst="line">
              <a:avLst/>
            </a:prstGeom>
            <a:noFill/>
            <a:ln w="18875">
              <a:solidFill>
                <a:srgbClr val="000000"/>
              </a:solidFill>
              <a:round/>
              <a:headEnd/>
              <a:tailEnd/>
            </a:ln>
            <a:effectLst/>
          </p:spPr>
          <p:txBody>
            <a:bodyPr/>
            <a:lstStyle/>
            <a:p>
              <a:endParaRPr lang="es-ES"/>
            </a:p>
          </p:txBody>
        </p:sp>
        <p:sp>
          <p:nvSpPr>
            <p:cNvPr id="249" name="Line 249"/>
            <p:cNvSpPr>
              <a:spLocks noChangeShapeType="1"/>
            </p:cNvSpPr>
            <p:nvPr/>
          </p:nvSpPr>
          <p:spPr bwMode="auto">
            <a:xfrm>
              <a:off x="5580" y="1340"/>
              <a:ext cx="7" cy="15"/>
            </a:xfrm>
            <a:prstGeom prst="line">
              <a:avLst/>
            </a:prstGeom>
            <a:noFill/>
            <a:ln w="18875">
              <a:solidFill>
                <a:srgbClr val="000000"/>
              </a:solidFill>
              <a:round/>
              <a:headEnd/>
              <a:tailEnd/>
            </a:ln>
            <a:effectLst/>
          </p:spPr>
          <p:txBody>
            <a:bodyPr/>
            <a:lstStyle/>
            <a:p>
              <a:endParaRPr lang="es-ES"/>
            </a:p>
          </p:txBody>
        </p:sp>
        <p:sp>
          <p:nvSpPr>
            <p:cNvPr id="250" name="Line 250"/>
            <p:cNvSpPr>
              <a:spLocks noChangeShapeType="1"/>
            </p:cNvSpPr>
            <p:nvPr/>
          </p:nvSpPr>
          <p:spPr bwMode="auto">
            <a:xfrm>
              <a:off x="5587" y="1355"/>
              <a:ext cx="7" cy="13"/>
            </a:xfrm>
            <a:prstGeom prst="line">
              <a:avLst/>
            </a:prstGeom>
            <a:noFill/>
            <a:ln w="18875">
              <a:solidFill>
                <a:srgbClr val="000000"/>
              </a:solidFill>
              <a:round/>
              <a:headEnd/>
              <a:tailEnd/>
            </a:ln>
            <a:effectLst/>
          </p:spPr>
          <p:txBody>
            <a:bodyPr/>
            <a:lstStyle/>
            <a:p>
              <a:endParaRPr lang="es-ES"/>
            </a:p>
          </p:txBody>
        </p:sp>
        <p:sp>
          <p:nvSpPr>
            <p:cNvPr id="251" name="Line 251"/>
            <p:cNvSpPr>
              <a:spLocks noChangeShapeType="1"/>
            </p:cNvSpPr>
            <p:nvPr/>
          </p:nvSpPr>
          <p:spPr bwMode="auto">
            <a:xfrm>
              <a:off x="5594" y="1368"/>
              <a:ext cx="7" cy="13"/>
            </a:xfrm>
            <a:prstGeom prst="line">
              <a:avLst/>
            </a:prstGeom>
            <a:noFill/>
            <a:ln w="18875">
              <a:solidFill>
                <a:srgbClr val="000000"/>
              </a:solidFill>
              <a:round/>
              <a:headEnd/>
              <a:tailEnd/>
            </a:ln>
            <a:effectLst/>
          </p:spPr>
          <p:txBody>
            <a:bodyPr/>
            <a:lstStyle/>
            <a:p>
              <a:endParaRPr lang="es-ES"/>
            </a:p>
          </p:txBody>
        </p:sp>
        <p:sp>
          <p:nvSpPr>
            <p:cNvPr id="252" name="Line 252"/>
            <p:cNvSpPr>
              <a:spLocks noChangeShapeType="1"/>
            </p:cNvSpPr>
            <p:nvPr/>
          </p:nvSpPr>
          <p:spPr bwMode="auto">
            <a:xfrm>
              <a:off x="5601" y="1381"/>
              <a:ext cx="7" cy="13"/>
            </a:xfrm>
            <a:prstGeom prst="line">
              <a:avLst/>
            </a:prstGeom>
            <a:noFill/>
            <a:ln w="18875">
              <a:solidFill>
                <a:srgbClr val="000000"/>
              </a:solidFill>
              <a:round/>
              <a:headEnd/>
              <a:tailEnd/>
            </a:ln>
            <a:effectLst/>
          </p:spPr>
          <p:txBody>
            <a:bodyPr/>
            <a:lstStyle/>
            <a:p>
              <a:endParaRPr lang="es-ES"/>
            </a:p>
          </p:txBody>
        </p:sp>
        <p:sp>
          <p:nvSpPr>
            <p:cNvPr id="253" name="Line 253"/>
            <p:cNvSpPr>
              <a:spLocks noChangeShapeType="1"/>
            </p:cNvSpPr>
            <p:nvPr/>
          </p:nvSpPr>
          <p:spPr bwMode="auto">
            <a:xfrm>
              <a:off x="5608" y="1394"/>
              <a:ext cx="6" cy="14"/>
            </a:xfrm>
            <a:prstGeom prst="line">
              <a:avLst/>
            </a:prstGeom>
            <a:noFill/>
            <a:ln w="18875">
              <a:solidFill>
                <a:srgbClr val="000000"/>
              </a:solidFill>
              <a:round/>
              <a:headEnd/>
              <a:tailEnd/>
            </a:ln>
            <a:effectLst/>
          </p:spPr>
          <p:txBody>
            <a:bodyPr/>
            <a:lstStyle/>
            <a:p>
              <a:endParaRPr lang="es-ES"/>
            </a:p>
          </p:txBody>
        </p:sp>
        <p:sp>
          <p:nvSpPr>
            <p:cNvPr id="254" name="Line 254"/>
            <p:cNvSpPr>
              <a:spLocks noChangeShapeType="1"/>
            </p:cNvSpPr>
            <p:nvPr/>
          </p:nvSpPr>
          <p:spPr bwMode="auto">
            <a:xfrm>
              <a:off x="5614" y="1408"/>
              <a:ext cx="7" cy="12"/>
            </a:xfrm>
            <a:prstGeom prst="line">
              <a:avLst/>
            </a:prstGeom>
            <a:noFill/>
            <a:ln w="18875">
              <a:solidFill>
                <a:srgbClr val="000000"/>
              </a:solidFill>
              <a:round/>
              <a:headEnd/>
              <a:tailEnd/>
            </a:ln>
            <a:effectLst/>
          </p:spPr>
          <p:txBody>
            <a:bodyPr/>
            <a:lstStyle/>
            <a:p>
              <a:endParaRPr lang="es-ES"/>
            </a:p>
          </p:txBody>
        </p:sp>
        <p:sp>
          <p:nvSpPr>
            <p:cNvPr id="255" name="Line 255"/>
            <p:cNvSpPr>
              <a:spLocks noChangeShapeType="1"/>
            </p:cNvSpPr>
            <p:nvPr/>
          </p:nvSpPr>
          <p:spPr bwMode="auto">
            <a:xfrm>
              <a:off x="5621" y="1420"/>
              <a:ext cx="4" cy="7"/>
            </a:xfrm>
            <a:prstGeom prst="line">
              <a:avLst/>
            </a:prstGeom>
            <a:noFill/>
            <a:ln w="18875">
              <a:solidFill>
                <a:srgbClr val="000000"/>
              </a:solidFill>
              <a:round/>
              <a:headEnd/>
              <a:tailEnd/>
            </a:ln>
            <a:effectLst/>
          </p:spPr>
          <p:txBody>
            <a:bodyPr/>
            <a:lstStyle/>
            <a:p>
              <a:endParaRPr lang="es-ES"/>
            </a:p>
          </p:txBody>
        </p:sp>
        <p:sp>
          <p:nvSpPr>
            <p:cNvPr id="256" name="Line 256"/>
            <p:cNvSpPr>
              <a:spLocks noChangeShapeType="1"/>
            </p:cNvSpPr>
            <p:nvPr/>
          </p:nvSpPr>
          <p:spPr bwMode="auto">
            <a:xfrm>
              <a:off x="5625" y="1427"/>
              <a:ext cx="7" cy="14"/>
            </a:xfrm>
            <a:prstGeom prst="line">
              <a:avLst/>
            </a:prstGeom>
            <a:noFill/>
            <a:ln w="9438">
              <a:solidFill>
                <a:srgbClr val="000000"/>
              </a:solidFill>
              <a:round/>
              <a:headEnd/>
              <a:tailEnd/>
            </a:ln>
            <a:effectLst/>
          </p:spPr>
          <p:txBody>
            <a:bodyPr/>
            <a:lstStyle/>
            <a:p>
              <a:endParaRPr lang="es-ES"/>
            </a:p>
          </p:txBody>
        </p:sp>
        <p:sp>
          <p:nvSpPr>
            <p:cNvPr id="257" name="Line 257"/>
            <p:cNvSpPr>
              <a:spLocks noChangeShapeType="1"/>
            </p:cNvSpPr>
            <p:nvPr/>
          </p:nvSpPr>
          <p:spPr bwMode="auto">
            <a:xfrm>
              <a:off x="5632" y="1441"/>
              <a:ext cx="6" cy="12"/>
            </a:xfrm>
            <a:prstGeom prst="line">
              <a:avLst/>
            </a:prstGeom>
            <a:noFill/>
            <a:ln w="9438">
              <a:solidFill>
                <a:srgbClr val="000000"/>
              </a:solidFill>
              <a:round/>
              <a:headEnd/>
              <a:tailEnd/>
            </a:ln>
            <a:effectLst/>
          </p:spPr>
          <p:txBody>
            <a:bodyPr/>
            <a:lstStyle/>
            <a:p>
              <a:endParaRPr lang="es-ES"/>
            </a:p>
          </p:txBody>
        </p:sp>
        <p:sp>
          <p:nvSpPr>
            <p:cNvPr id="258" name="Line 258"/>
            <p:cNvSpPr>
              <a:spLocks noChangeShapeType="1"/>
            </p:cNvSpPr>
            <p:nvPr/>
          </p:nvSpPr>
          <p:spPr bwMode="auto">
            <a:xfrm>
              <a:off x="5638" y="1453"/>
              <a:ext cx="7" cy="15"/>
            </a:xfrm>
            <a:prstGeom prst="line">
              <a:avLst/>
            </a:prstGeom>
            <a:noFill/>
            <a:ln w="9438">
              <a:solidFill>
                <a:srgbClr val="000000"/>
              </a:solidFill>
              <a:round/>
              <a:headEnd/>
              <a:tailEnd/>
            </a:ln>
            <a:effectLst/>
          </p:spPr>
          <p:txBody>
            <a:bodyPr/>
            <a:lstStyle/>
            <a:p>
              <a:endParaRPr lang="es-ES"/>
            </a:p>
          </p:txBody>
        </p:sp>
        <p:sp>
          <p:nvSpPr>
            <p:cNvPr id="259" name="Line 259"/>
            <p:cNvSpPr>
              <a:spLocks noChangeShapeType="1"/>
            </p:cNvSpPr>
            <p:nvPr/>
          </p:nvSpPr>
          <p:spPr bwMode="auto">
            <a:xfrm>
              <a:off x="5645" y="1468"/>
              <a:ext cx="6" cy="13"/>
            </a:xfrm>
            <a:prstGeom prst="line">
              <a:avLst/>
            </a:prstGeom>
            <a:noFill/>
            <a:ln w="9438">
              <a:solidFill>
                <a:srgbClr val="000000"/>
              </a:solidFill>
              <a:round/>
              <a:headEnd/>
              <a:tailEnd/>
            </a:ln>
            <a:effectLst/>
          </p:spPr>
          <p:txBody>
            <a:bodyPr/>
            <a:lstStyle/>
            <a:p>
              <a:endParaRPr lang="es-ES"/>
            </a:p>
          </p:txBody>
        </p:sp>
        <p:sp>
          <p:nvSpPr>
            <p:cNvPr id="260" name="Line 260"/>
            <p:cNvSpPr>
              <a:spLocks noChangeShapeType="1"/>
            </p:cNvSpPr>
            <p:nvPr/>
          </p:nvSpPr>
          <p:spPr bwMode="auto">
            <a:xfrm>
              <a:off x="5651" y="1481"/>
              <a:ext cx="7" cy="14"/>
            </a:xfrm>
            <a:prstGeom prst="line">
              <a:avLst/>
            </a:prstGeom>
            <a:noFill/>
            <a:ln w="9438">
              <a:solidFill>
                <a:srgbClr val="000000"/>
              </a:solidFill>
              <a:round/>
              <a:headEnd/>
              <a:tailEnd/>
            </a:ln>
            <a:effectLst/>
          </p:spPr>
          <p:txBody>
            <a:bodyPr/>
            <a:lstStyle/>
            <a:p>
              <a:endParaRPr lang="es-ES"/>
            </a:p>
          </p:txBody>
        </p:sp>
        <p:sp>
          <p:nvSpPr>
            <p:cNvPr id="261" name="Line 261"/>
            <p:cNvSpPr>
              <a:spLocks noChangeShapeType="1"/>
            </p:cNvSpPr>
            <p:nvPr/>
          </p:nvSpPr>
          <p:spPr bwMode="auto">
            <a:xfrm>
              <a:off x="5658" y="1495"/>
              <a:ext cx="6" cy="14"/>
            </a:xfrm>
            <a:prstGeom prst="line">
              <a:avLst/>
            </a:prstGeom>
            <a:noFill/>
            <a:ln w="9438">
              <a:solidFill>
                <a:srgbClr val="000000"/>
              </a:solidFill>
              <a:round/>
              <a:headEnd/>
              <a:tailEnd/>
            </a:ln>
            <a:effectLst/>
          </p:spPr>
          <p:txBody>
            <a:bodyPr/>
            <a:lstStyle/>
            <a:p>
              <a:endParaRPr lang="es-ES"/>
            </a:p>
          </p:txBody>
        </p:sp>
        <p:sp>
          <p:nvSpPr>
            <p:cNvPr id="262" name="Line 262"/>
            <p:cNvSpPr>
              <a:spLocks noChangeShapeType="1"/>
            </p:cNvSpPr>
            <p:nvPr/>
          </p:nvSpPr>
          <p:spPr bwMode="auto">
            <a:xfrm>
              <a:off x="5664" y="1509"/>
              <a:ext cx="6" cy="14"/>
            </a:xfrm>
            <a:prstGeom prst="line">
              <a:avLst/>
            </a:prstGeom>
            <a:noFill/>
            <a:ln w="9438">
              <a:solidFill>
                <a:srgbClr val="000000"/>
              </a:solidFill>
              <a:round/>
              <a:headEnd/>
              <a:tailEnd/>
            </a:ln>
            <a:effectLst/>
          </p:spPr>
          <p:txBody>
            <a:bodyPr/>
            <a:lstStyle/>
            <a:p>
              <a:endParaRPr lang="es-ES"/>
            </a:p>
          </p:txBody>
        </p:sp>
        <p:sp>
          <p:nvSpPr>
            <p:cNvPr id="263" name="Line 263"/>
            <p:cNvSpPr>
              <a:spLocks noChangeShapeType="1"/>
            </p:cNvSpPr>
            <p:nvPr/>
          </p:nvSpPr>
          <p:spPr bwMode="auto">
            <a:xfrm>
              <a:off x="5670" y="1523"/>
              <a:ext cx="6" cy="13"/>
            </a:xfrm>
            <a:prstGeom prst="line">
              <a:avLst/>
            </a:prstGeom>
            <a:noFill/>
            <a:ln w="9438">
              <a:solidFill>
                <a:srgbClr val="000000"/>
              </a:solidFill>
              <a:round/>
              <a:headEnd/>
              <a:tailEnd/>
            </a:ln>
            <a:effectLst/>
          </p:spPr>
          <p:txBody>
            <a:bodyPr/>
            <a:lstStyle/>
            <a:p>
              <a:endParaRPr lang="es-ES"/>
            </a:p>
          </p:txBody>
        </p:sp>
        <p:sp>
          <p:nvSpPr>
            <p:cNvPr id="264" name="Line 264"/>
            <p:cNvSpPr>
              <a:spLocks noChangeShapeType="1"/>
            </p:cNvSpPr>
            <p:nvPr/>
          </p:nvSpPr>
          <p:spPr bwMode="auto">
            <a:xfrm>
              <a:off x="5676" y="1536"/>
              <a:ext cx="6" cy="14"/>
            </a:xfrm>
            <a:prstGeom prst="line">
              <a:avLst/>
            </a:prstGeom>
            <a:noFill/>
            <a:ln w="9438">
              <a:solidFill>
                <a:srgbClr val="000000"/>
              </a:solidFill>
              <a:round/>
              <a:headEnd/>
              <a:tailEnd/>
            </a:ln>
            <a:effectLst/>
          </p:spPr>
          <p:txBody>
            <a:bodyPr/>
            <a:lstStyle/>
            <a:p>
              <a:endParaRPr lang="es-ES"/>
            </a:p>
          </p:txBody>
        </p:sp>
        <p:sp>
          <p:nvSpPr>
            <p:cNvPr id="265" name="Line 265"/>
            <p:cNvSpPr>
              <a:spLocks noChangeShapeType="1"/>
            </p:cNvSpPr>
            <p:nvPr/>
          </p:nvSpPr>
          <p:spPr bwMode="auto">
            <a:xfrm>
              <a:off x="5682" y="1550"/>
              <a:ext cx="6" cy="15"/>
            </a:xfrm>
            <a:prstGeom prst="line">
              <a:avLst/>
            </a:prstGeom>
            <a:noFill/>
            <a:ln w="9438">
              <a:solidFill>
                <a:srgbClr val="000000"/>
              </a:solidFill>
              <a:round/>
              <a:headEnd/>
              <a:tailEnd/>
            </a:ln>
            <a:effectLst/>
          </p:spPr>
          <p:txBody>
            <a:bodyPr/>
            <a:lstStyle/>
            <a:p>
              <a:endParaRPr lang="es-ES"/>
            </a:p>
          </p:txBody>
        </p:sp>
        <p:sp>
          <p:nvSpPr>
            <p:cNvPr id="266" name="Line 266"/>
            <p:cNvSpPr>
              <a:spLocks noChangeShapeType="1"/>
            </p:cNvSpPr>
            <p:nvPr/>
          </p:nvSpPr>
          <p:spPr bwMode="auto">
            <a:xfrm>
              <a:off x="5688" y="1565"/>
              <a:ext cx="7" cy="14"/>
            </a:xfrm>
            <a:prstGeom prst="line">
              <a:avLst/>
            </a:prstGeom>
            <a:noFill/>
            <a:ln w="9438">
              <a:solidFill>
                <a:srgbClr val="000000"/>
              </a:solidFill>
              <a:round/>
              <a:headEnd/>
              <a:tailEnd/>
            </a:ln>
            <a:effectLst/>
          </p:spPr>
          <p:txBody>
            <a:bodyPr/>
            <a:lstStyle/>
            <a:p>
              <a:endParaRPr lang="es-ES"/>
            </a:p>
          </p:txBody>
        </p:sp>
        <p:sp>
          <p:nvSpPr>
            <p:cNvPr id="267" name="Line 267"/>
            <p:cNvSpPr>
              <a:spLocks noChangeShapeType="1"/>
            </p:cNvSpPr>
            <p:nvPr/>
          </p:nvSpPr>
          <p:spPr bwMode="auto">
            <a:xfrm>
              <a:off x="5695" y="1579"/>
              <a:ext cx="6" cy="12"/>
            </a:xfrm>
            <a:prstGeom prst="line">
              <a:avLst/>
            </a:prstGeom>
            <a:noFill/>
            <a:ln w="9438">
              <a:solidFill>
                <a:srgbClr val="000000"/>
              </a:solidFill>
              <a:round/>
              <a:headEnd/>
              <a:tailEnd/>
            </a:ln>
            <a:effectLst/>
          </p:spPr>
          <p:txBody>
            <a:bodyPr/>
            <a:lstStyle/>
            <a:p>
              <a:endParaRPr lang="es-ES"/>
            </a:p>
          </p:txBody>
        </p:sp>
        <p:sp>
          <p:nvSpPr>
            <p:cNvPr id="268" name="Line 268"/>
            <p:cNvSpPr>
              <a:spLocks noChangeShapeType="1"/>
            </p:cNvSpPr>
            <p:nvPr/>
          </p:nvSpPr>
          <p:spPr bwMode="auto">
            <a:xfrm>
              <a:off x="5701" y="1591"/>
              <a:ext cx="5" cy="15"/>
            </a:xfrm>
            <a:prstGeom prst="line">
              <a:avLst/>
            </a:prstGeom>
            <a:noFill/>
            <a:ln w="9438">
              <a:solidFill>
                <a:srgbClr val="000000"/>
              </a:solidFill>
              <a:round/>
              <a:headEnd/>
              <a:tailEnd/>
            </a:ln>
            <a:effectLst/>
          </p:spPr>
          <p:txBody>
            <a:bodyPr/>
            <a:lstStyle/>
            <a:p>
              <a:endParaRPr lang="es-ES"/>
            </a:p>
          </p:txBody>
        </p:sp>
        <p:sp>
          <p:nvSpPr>
            <p:cNvPr id="269" name="Line 269"/>
            <p:cNvSpPr>
              <a:spLocks noChangeShapeType="1"/>
            </p:cNvSpPr>
            <p:nvPr/>
          </p:nvSpPr>
          <p:spPr bwMode="auto">
            <a:xfrm>
              <a:off x="5706" y="1606"/>
              <a:ext cx="6" cy="13"/>
            </a:xfrm>
            <a:prstGeom prst="line">
              <a:avLst/>
            </a:prstGeom>
            <a:noFill/>
            <a:ln w="9438">
              <a:solidFill>
                <a:srgbClr val="000000"/>
              </a:solidFill>
              <a:round/>
              <a:headEnd/>
              <a:tailEnd/>
            </a:ln>
            <a:effectLst/>
          </p:spPr>
          <p:txBody>
            <a:bodyPr/>
            <a:lstStyle/>
            <a:p>
              <a:endParaRPr lang="es-ES"/>
            </a:p>
          </p:txBody>
        </p:sp>
        <p:sp>
          <p:nvSpPr>
            <p:cNvPr id="270" name="Line 270"/>
            <p:cNvSpPr>
              <a:spLocks noChangeShapeType="1"/>
            </p:cNvSpPr>
            <p:nvPr/>
          </p:nvSpPr>
          <p:spPr bwMode="auto">
            <a:xfrm>
              <a:off x="5712" y="1619"/>
              <a:ext cx="7" cy="15"/>
            </a:xfrm>
            <a:prstGeom prst="line">
              <a:avLst/>
            </a:prstGeom>
            <a:noFill/>
            <a:ln w="9438">
              <a:solidFill>
                <a:srgbClr val="000000"/>
              </a:solidFill>
              <a:round/>
              <a:headEnd/>
              <a:tailEnd/>
            </a:ln>
            <a:effectLst/>
          </p:spPr>
          <p:txBody>
            <a:bodyPr/>
            <a:lstStyle/>
            <a:p>
              <a:endParaRPr lang="es-ES"/>
            </a:p>
          </p:txBody>
        </p:sp>
        <p:sp>
          <p:nvSpPr>
            <p:cNvPr id="271" name="Line 271"/>
            <p:cNvSpPr>
              <a:spLocks noChangeShapeType="1"/>
            </p:cNvSpPr>
            <p:nvPr/>
          </p:nvSpPr>
          <p:spPr bwMode="auto">
            <a:xfrm>
              <a:off x="5719" y="1634"/>
              <a:ext cx="5" cy="15"/>
            </a:xfrm>
            <a:prstGeom prst="line">
              <a:avLst/>
            </a:prstGeom>
            <a:noFill/>
            <a:ln w="9438">
              <a:solidFill>
                <a:srgbClr val="000000"/>
              </a:solidFill>
              <a:round/>
              <a:headEnd/>
              <a:tailEnd/>
            </a:ln>
            <a:effectLst/>
          </p:spPr>
          <p:txBody>
            <a:bodyPr/>
            <a:lstStyle/>
            <a:p>
              <a:endParaRPr lang="es-ES"/>
            </a:p>
          </p:txBody>
        </p:sp>
        <p:sp>
          <p:nvSpPr>
            <p:cNvPr id="272" name="Line 272"/>
            <p:cNvSpPr>
              <a:spLocks noChangeShapeType="1"/>
            </p:cNvSpPr>
            <p:nvPr/>
          </p:nvSpPr>
          <p:spPr bwMode="auto">
            <a:xfrm>
              <a:off x="5724" y="1649"/>
              <a:ext cx="6" cy="12"/>
            </a:xfrm>
            <a:prstGeom prst="line">
              <a:avLst/>
            </a:prstGeom>
            <a:noFill/>
            <a:ln w="9438">
              <a:solidFill>
                <a:srgbClr val="000000"/>
              </a:solidFill>
              <a:round/>
              <a:headEnd/>
              <a:tailEnd/>
            </a:ln>
            <a:effectLst/>
          </p:spPr>
          <p:txBody>
            <a:bodyPr/>
            <a:lstStyle/>
            <a:p>
              <a:endParaRPr lang="es-ES"/>
            </a:p>
          </p:txBody>
        </p:sp>
        <p:sp>
          <p:nvSpPr>
            <p:cNvPr id="273" name="Line 273"/>
            <p:cNvSpPr>
              <a:spLocks noChangeShapeType="1"/>
            </p:cNvSpPr>
            <p:nvPr/>
          </p:nvSpPr>
          <p:spPr bwMode="auto">
            <a:xfrm>
              <a:off x="5730" y="1661"/>
              <a:ext cx="6" cy="15"/>
            </a:xfrm>
            <a:prstGeom prst="line">
              <a:avLst/>
            </a:prstGeom>
            <a:noFill/>
            <a:ln w="9438">
              <a:solidFill>
                <a:srgbClr val="000000"/>
              </a:solidFill>
              <a:round/>
              <a:headEnd/>
              <a:tailEnd/>
            </a:ln>
            <a:effectLst/>
          </p:spPr>
          <p:txBody>
            <a:bodyPr/>
            <a:lstStyle/>
            <a:p>
              <a:endParaRPr lang="es-ES"/>
            </a:p>
          </p:txBody>
        </p:sp>
        <p:sp>
          <p:nvSpPr>
            <p:cNvPr id="274" name="Line 274"/>
            <p:cNvSpPr>
              <a:spLocks noChangeShapeType="1"/>
            </p:cNvSpPr>
            <p:nvPr/>
          </p:nvSpPr>
          <p:spPr bwMode="auto">
            <a:xfrm>
              <a:off x="5736" y="1676"/>
              <a:ext cx="5" cy="14"/>
            </a:xfrm>
            <a:prstGeom prst="line">
              <a:avLst/>
            </a:prstGeom>
            <a:noFill/>
            <a:ln w="9438">
              <a:solidFill>
                <a:srgbClr val="000000"/>
              </a:solidFill>
              <a:round/>
              <a:headEnd/>
              <a:tailEnd/>
            </a:ln>
            <a:effectLst/>
          </p:spPr>
          <p:txBody>
            <a:bodyPr/>
            <a:lstStyle/>
            <a:p>
              <a:endParaRPr lang="es-ES"/>
            </a:p>
          </p:txBody>
        </p:sp>
        <p:sp>
          <p:nvSpPr>
            <p:cNvPr id="275" name="Line 275"/>
            <p:cNvSpPr>
              <a:spLocks noChangeShapeType="1"/>
            </p:cNvSpPr>
            <p:nvPr/>
          </p:nvSpPr>
          <p:spPr bwMode="auto">
            <a:xfrm>
              <a:off x="5741" y="1690"/>
              <a:ext cx="5" cy="15"/>
            </a:xfrm>
            <a:prstGeom prst="line">
              <a:avLst/>
            </a:prstGeom>
            <a:noFill/>
            <a:ln w="9438">
              <a:solidFill>
                <a:srgbClr val="000000"/>
              </a:solidFill>
              <a:round/>
              <a:headEnd/>
              <a:tailEnd/>
            </a:ln>
            <a:effectLst/>
          </p:spPr>
          <p:txBody>
            <a:bodyPr/>
            <a:lstStyle/>
            <a:p>
              <a:endParaRPr lang="es-ES"/>
            </a:p>
          </p:txBody>
        </p:sp>
        <p:sp>
          <p:nvSpPr>
            <p:cNvPr id="276" name="Line 276"/>
            <p:cNvSpPr>
              <a:spLocks noChangeShapeType="1"/>
            </p:cNvSpPr>
            <p:nvPr/>
          </p:nvSpPr>
          <p:spPr bwMode="auto">
            <a:xfrm>
              <a:off x="5746" y="1705"/>
              <a:ext cx="6" cy="14"/>
            </a:xfrm>
            <a:prstGeom prst="line">
              <a:avLst/>
            </a:prstGeom>
            <a:noFill/>
            <a:ln w="9438">
              <a:solidFill>
                <a:srgbClr val="000000"/>
              </a:solidFill>
              <a:round/>
              <a:headEnd/>
              <a:tailEnd/>
            </a:ln>
            <a:effectLst/>
          </p:spPr>
          <p:txBody>
            <a:bodyPr/>
            <a:lstStyle/>
            <a:p>
              <a:endParaRPr lang="es-ES"/>
            </a:p>
          </p:txBody>
        </p:sp>
        <p:sp>
          <p:nvSpPr>
            <p:cNvPr id="277" name="Line 277"/>
            <p:cNvSpPr>
              <a:spLocks noChangeShapeType="1"/>
            </p:cNvSpPr>
            <p:nvPr/>
          </p:nvSpPr>
          <p:spPr bwMode="auto">
            <a:xfrm>
              <a:off x="5752" y="1719"/>
              <a:ext cx="6" cy="14"/>
            </a:xfrm>
            <a:prstGeom prst="line">
              <a:avLst/>
            </a:prstGeom>
            <a:noFill/>
            <a:ln w="9438">
              <a:solidFill>
                <a:srgbClr val="000000"/>
              </a:solidFill>
              <a:round/>
              <a:headEnd/>
              <a:tailEnd/>
            </a:ln>
            <a:effectLst/>
          </p:spPr>
          <p:txBody>
            <a:bodyPr/>
            <a:lstStyle/>
            <a:p>
              <a:endParaRPr lang="es-ES"/>
            </a:p>
          </p:txBody>
        </p:sp>
        <p:sp>
          <p:nvSpPr>
            <p:cNvPr id="278" name="Line 278"/>
            <p:cNvSpPr>
              <a:spLocks noChangeShapeType="1"/>
            </p:cNvSpPr>
            <p:nvPr/>
          </p:nvSpPr>
          <p:spPr bwMode="auto">
            <a:xfrm>
              <a:off x="5758" y="1733"/>
              <a:ext cx="5" cy="14"/>
            </a:xfrm>
            <a:prstGeom prst="line">
              <a:avLst/>
            </a:prstGeom>
            <a:noFill/>
            <a:ln w="9438">
              <a:solidFill>
                <a:srgbClr val="000000"/>
              </a:solidFill>
              <a:round/>
              <a:headEnd/>
              <a:tailEnd/>
            </a:ln>
            <a:effectLst/>
          </p:spPr>
          <p:txBody>
            <a:bodyPr/>
            <a:lstStyle/>
            <a:p>
              <a:endParaRPr lang="es-ES"/>
            </a:p>
          </p:txBody>
        </p:sp>
        <p:sp>
          <p:nvSpPr>
            <p:cNvPr id="279" name="Line 279"/>
            <p:cNvSpPr>
              <a:spLocks noChangeShapeType="1"/>
            </p:cNvSpPr>
            <p:nvPr/>
          </p:nvSpPr>
          <p:spPr bwMode="auto">
            <a:xfrm>
              <a:off x="5763" y="1747"/>
              <a:ext cx="6" cy="15"/>
            </a:xfrm>
            <a:prstGeom prst="line">
              <a:avLst/>
            </a:prstGeom>
            <a:noFill/>
            <a:ln w="9438">
              <a:solidFill>
                <a:srgbClr val="000000"/>
              </a:solidFill>
              <a:round/>
              <a:headEnd/>
              <a:tailEnd/>
            </a:ln>
            <a:effectLst/>
          </p:spPr>
          <p:txBody>
            <a:bodyPr/>
            <a:lstStyle/>
            <a:p>
              <a:endParaRPr lang="es-ES"/>
            </a:p>
          </p:txBody>
        </p:sp>
        <p:sp>
          <p:nvSpPr>
            <p:cNvPr id="280" name="Line 280"/>
            <p:cNvSpPr>
              <a:spLocks noChangeShapeType="1"/>
            </p:cNvSpPr>
            <p:nvPr/>
          </p:nvSpPr>
          <p:spPr bwMode="auto">
            <a:xfrm>
              <a:off x="5769" y="1762"/>
              <a:ext cx="5" cy="14"/>
            </a:xfrm>
            <a:prstGeom prst="line">
              <a:avLst/>
            </a:prstGeom>
            <a:noFill/>
            <a:ln w="9438">
              <a:solidFill>
                <a:srgbClr val="000000"/>
              </a:solidFill>
              <a:round/>
              <a:headEnd/>
              <a:tailEnd/>
            </a:ln>
            <a:effectLst/>
          </p:spPr>
          <p:txBody>
            <a:bodyPr/>
            <a:lstStyle/>
            <a:p>
              <a:endParaRPr lang="es-ES"/>
            </a:p>
          </p:txBody>
        </p:sp>
        <p:sp>
          <p:nvSpPr>
            <p:cNvPr id="281" name="Line 281"/>
            <p:cNvSpPr>
              <a:spLocks noChangeShapeType="1"/>
            </p:cNvSpPr>
            <p:nvPr/>
          </p:nvSpPr>
          <p:spPr bwMode="auto">
            <a:xfrm>
              <a:off x="5774" y="1776"/>
              <a:ext cx="5" cy="14"/>
            </a:xfrm>
            <a:prstGeom prst="line">
              <a:avLst/>
            </a:prstGeom>
            <a:noFill/>
            <a:ln w="9438">
              <a:solidFill>
                <a:srgbClr val="000000"/>
              </a:solidFill>
              <a:round/>
              <a:headEnd/>
              <a:tailEnd/>
            </a:ln>
            <a:effectLst/>
          </p:spPr>
          <p:txBody>
            <a:bodyPr/>
            <a:lstStyle/>
            <a:p>
              <a:endParaRPr lang="es-ES"/>
            </a:p>
          </p:txBody>
        </p:sp>
        <p:sp>
          <p:nvSpPr>
            <p:cNvPr id="282" name="Line 282"/>
            <p:cNvSpPr>
              <a:spLocks noChangeShapeType="1"/>
            </p:cNvSpPr>
            <p:nvPr/>
          </p:nvSpPr>
          <p:spPr bwMode="auto">
            <a:xfrm>
              <a:off x="5779" y="1790"/>
              <a:ext cx="5" cy="14"/>
            </a:xfrm>
            <a:prstGeom prst="line">
              <a:avLst/>
            </a:prstGeom>
            <a:noFill/>
            <a:ln w="9438">
              <a:solidFill>
                <a:srgbClr val="000000"/>
              </a:solidFill>
              <a:round/>
              <a:headEnd/>
              <a:tailEnd/>
            </a:ln>
            <a:effectLst/>
          </p:spPr>
          <p:txBody>
            <a:bodyPr/>
            <a:lstStyle/>
            <a:p>
              <a:endParaRPr lang="es-ES"/>
            </a:p>
          </p:txBody>
        </p:sp>
        <p:sp>
          <p:nvSpPr>
            <p:cNvPr id="283" name="Line 283"/>
            <p:cNvSpPr>
              <a:spLocks noChangeShapeType="1"/>
            </p:cNvSpPr>
            <p:nvPr/>
          </p:nvSpPr>
          <p:spPr bwMode="auto">
            <a:xfrm>
              <a:off x="5784" y="1804"/>
              <a:ext cx="5" cy="15"/>
            </a:xfrm>
            <a:prstGeom prst="line">
              <a:avLst/>
            </a:prstGeom>
            <a:noFill/>
            <a:ln w="9438">
              <a:solidFill>
                <a:srgbClr val="000000"/>
              </a:solidFill>
              <a:round/>
              <a:headEnd/>
              <a:tailEnd/>
            </a:ln>
            <a:effectLst/>
          </p:spPr>
          <p:txBody>
            <a:bodyPr/>
            <a:lstStyle/>
            <a:p>
              <a:endParaRPr lang="es-ES"/>
            </a:p>
          </p:txBody>
        </p:sp>
        <p:sp>
          <p:nvSpPr>
            <p:cNvPr id="284" name="Line 284"/>
            <p:cNvSpPr>
              <a:spLocks noChangeShapeType="1"/>
            </p:cNvSpPr>
            <p:nvPr/>
          </p:nvSpPr>
          <p:spPr bwMode="auto">
            <a:xfrm>
              <a:off x="5789" y="1819"/>
              <a:ext cx="5" cy="13"/>
            </a:xfrm>
            <a:prstGeom prst="line">
              <a:avLst/>
            </a:prstGeom>
            <a:noFill/>
            <a:ln w="9438">
              <a:solidFill>
                <a:srgbClr val="000000"/>
              </a:solidFill>
              <a:round/>
              <a:headEnd/>
              <a:tailEnd/>
            </a:ln>
            <a:effectLst/>
          </p:spPr>
          <p:txBody>
            <a:bodyPr/>
            <a:lstStyle/>
            <a:p>
              <a:endParaRPr lang="es-ES"/>
            </a:p>
          </p:txBody>
        </p:sp>
        <p:sp>
          <p:nvSpPr>
            <p:cNvPr id="285" name="Line 285"/>
            <p:cNvSpPr>
              <a:spLocks noChangeShapeType="1"/>
            </p:cNvSpPr>
            <p:nvPr/>
          </p:nvSpPr>
          <p:spPr bwMode="auto">
            <a:xfrm>
              <a:off x="5794" y="1832"/>
              <a:ext cx="6" cy="14"/>
            </a:xfrm>
            <a:prstGeom prst="line">
              <a:avLst/>
            </a:prstGeom>
            <a:noFill/>
            <a:ln w="9438">
              <a:solidFill>
                <a:srgbClr val="000000"/>
              </a:solidFill>
              <a:round/>
              <a:headEnd/>
              <a:tailEnd/>
            </a:ln>
            <a:effectLst/>
          </p:spPr>
          <p:txBody>
            <a:bodyPr/>
            <a:lstStyle/>
            <a:p>
              <a:endParaRPr lang="es-ES"/>
            </a:p>
          </p:txBody>
        </p:sp>
        <p:sp>
          <p:nvSpPr>
            <p:cNvPr id="286" name="Line 286"/>
            <p:cNvSpPr>
              <a:spLocks noChangeShapeType="1"/>
            </p:cNvSpPr>
            <p:nvPr/>
          </p:nvSpPr>
          <p:spPr bwMode="auto">
            <a:xfrm>
              <a:off x="5800" y="1846"/>
              <a:ext cx="6" cy="15"/>
            </a:xfrm>
            <a:prstGeom prst="line">
              <a:avLst/>
            </a:prstGeom>
            <a:noFill/>
            <a:ln w="9438">
              <a:solidFill>
                <a:srgbClr val="000000"/>
              </a:solidFill>
              <a:round/>
              <a:headEnd/>
              <a:tailEnd/>
            </a:ln>
            <a:effectLst/>
          </p:spPr>
          <p:txBody>
            <a:bodyPr/>
            <a:lstStyle/>
            <a:p>
              <a:endParaRPr lang="es-ES"/>
            </a:p>
          </p:txBody>
        </p:sp>
        <p:sp>
          <p:nvSpPr>
            <p:cNvPr id="287" name="Line 287"/>
            <p:cNvSpPr>
              <a:spLocks noChangeShapeType="1"/>
            </p:cNvSpPr>
            <p:nvPr/>
          </p:nvSpPr>
          <p:spPr bwMode="auto">
            <a:xfrm>
              <a:off x="5806" y="1861"/>
              <a:ext cx="4" cy="15"/>
            </a:xfrm>
            <a:prstGeom prst="line">
              <a:avLst/>
            </a:prstGeom>
            <a:noFill/>
            <a:ln w="9438">
              <a:solidFill>
                <a:srgbClr val="000000"/>
              </a:solidFill>
              <a:round/>
              <a:headEnd/>
              <a:tailEnd/>
            </a:ln>
            <a:effectLst/>
          </p:spPr>
          <p:txBody>
            <a:bodyPr/>
            <a:lstStyle/>
            <a:p>
              <a:endParaRPr lang="es-ES"/>
            </a:p>
          </p:txBody>
        </p:sp>
        <p:sp>
          <p:nvSpPr>
            <p:cNvPr id="288" name="Line 288"/>
            <p:cNvSpPr>
              <a:spLocks noChangeShapeType="1"/>
            </p:cNvSpPr>
            <p:nvPr/>
          </p:nvSpPr>
          <p:spPr bwMode="auto">
            <a:xfrm>
              <a:off x="5810" y="1876"/>
              <a:ext cx="5" cy="14"/>
            </a:xfrm>
            <a:prstGeom prst="line">
              <a:avLst/>
            </a:prstGeom>
            <a:noFill/>
            <a:ln w="9438">
              <a:solidFill>
                <a:srgbClr val="000000"/>
              </a:solidFill>
              <a:round/>
              <a:headEnd/>
              <a:tailEnd/>
            </a:ln>
            <a:effectLst/>
          </p:spPr>
          <p:txBody>
            <a:bodyPr/>
            <a:lstStyle/>
            <a:p>
              <a:endParaRPr lang="es-ES"/>
            </a:p>
          </p:txBody>
        </p:sp>
        <p:sp>
          <p:nvSpPr>
            <p:cNvPr id="289" name="Line 289"/>
            <p:cNvSpPr>
              <a:spLocks noChangeShapeType="1"/>
            </p:cNvSpPr>
            <p:nvPr/>
          </p:nvSpPr>
          <p:spPr bwMode="auto">
            <a:xfrm>
              <a:off x="5815" y="1890"/>
              <a:ext cx="5" cy="14"/>
            </a:xfrm>
            <a:prstGeom prst="line">
              <a:avLst/>
            </a:prstGeom>
            <a:noFill/>
            <a:ln w="9438">
              <a:solidFill>
                <a:srgbClr val="000000"/>
              </a:solidFill>
              <a:round/>
              <a:headEnd/>
              <a:tailEnd/>
            </a:ln>
            <a:effectLst/>
          </p:spPr>
          <p:txBody>
            <a:bodyPr/>
            <a:lstStyle/>
            <a:p>
              <a:endParaRPr lang="es-ES"/>
            </a:p>
          </p:txBody>
        </p:sp>
        <p:sp>
          <p:nvSpPr>
            <p:cNvPr id="290" name="Line 290"/>
            <p:cNvSpPr>
              <a:spLocks noChangeShapeType="1"/>
            </p:cNvSpPr>
            <p:nvPr/>
          </p:nvSpPr>
          <p:spPr bwMode="auto">
            <a:xfrm>
              <a:off x="5820" y="1904"/>
              <a:ext cx="6" cy="15"/>
            </a:xfrm>
            <a:prstGeom prst="line">
              <a:avLst/>
            </a:prstGeom>
            <a:noFill/>
            <a:ln w="9438">
              <a:solidFill>
                <a:srgbClr val="000000"/>
              </a:solidFill>
              <a:round/>
              <a:headEnd/>
              <a:tailEnd/>
            </a:ln>
            <a:effectLst/>
          </p:spPr>
          <p:txBody>
            <a:bodyPr/>
            <a:lstStyle/>
            <a:p>
              <a:endParaRPr lang="es-ES"/>
            </a:p>
          </p:txBody>
        </p:sp>
        <p:sp>
          <p:nvSpPr>
            <p:cNvPr id="291" name="Line 291"/>
            <p:cNvSpPr>
              <a:spLocks noChangeShapeType="1"/>
            </p:cNvSpPr>
            <p:nvPr/>
          </p:nvSpPr>
          <p:spPr bwMode="auto">
            <a:xfrm>
              <a:off x="5826" y="1919"/>
              <a:ext cx="3" cy="14"/>
            </a:xfrm>
            <a:prstGeom prst="line">
              <a:avLst/>
            </a:prstGeom>
            <a:noFill/>
            <a:ln w="9438">
              <a:solidFill>
                <a:srgbClr val="000000"/>
              </a:solidFill>
              <a:round/>
              <a:headEnd/>
              <a:tailEnd/>
            </a:ln>
            <a:effectLst/>
          </p:spPr>
          <p:txBody>
            <a:bodyPr/>
            <a:lstStyle/>
            <a:p>
              <a:endParaRPr lang="es-ES"/>
            </a:p>
          </p:txBody>
        </p:sp>
        <p:sp>
          <p:nvSpPr>
            <p:cNvPr id="292" name="Line 292"/>
            <p:cNvSpPr>
              <a:spLocks noChangeShapeType="1"/>
            </p:cNvSpPr>
            <p:nvPr/>
          </p:nvSpPr>
          <p:spPr bwMode="auto">
            <a:xfrm>
              <a:off x="5829" y="1933"/>
              <a:ext cx="6" cy="15"/>
            </a:xfrm>
            <a:prstGeom prst="line">
              <a:avLst/>
            </a:prstGeom>
            <a:noFill/>
            <a:ln w="9438">
              <a:solidFill>
                <a:srgbClr val="000000"/>
              </a:solidFill>
              <a:round/>
              <a:headEnd/>
              <a:tailEnd/>
            </a:ln>
            <a:effectLst/>
          </p:spPr>
          <p:txBody>
            <a:bodyPr/>
            <a:lstStyle/>
            <a:p>
              <a:endParaRPr lang="es-ES"/>
            </a:p>
          </p:txBody>
        </p:sp>
        <p:sp>
          <p:nvSpPr>
            <p:cNvPr id="293" name="Line 293"/>
            <p:cNvSpPr>
              <a:spLocks noChangeShapeType="1"/>
            </p:cNvSpPr>
            <p:nvPr/>
          </p:nvSpPr>
          <p:spPr bwMode="auto">
            <a:xfrm>
              <a:off x="5835" y="1948"/>
              <a:ext cx="5" cy="14"/>
            </a:xfrm>
            <a:prstGeom prst="line">
              <a:avLst/>
            </a:prstGeom>
            <a:noFill/>
            <a:ln w="9438">
              <a:solidFill>
                <a:srgbClr val="000000"/>
              </a:solidFill>
              <a:round/>
              <a:headEnd/>
              <a:tailEnd/>
            </a:ln>
            <a:effectLst/>
          </p:spPr>
          <p:txBody>
            <a:bodyPr/>
            <a:lstStyle/>
            <a:p>
              <a:endParaRPr lang="es-ES"/>
            </a:p>
          </p:txBody>
        </p:sp>
        <p:sp>
          <p:nvSpPr>
            <p:cNvPr id="294" name="Line 294"/>
            <p:cNvSpPr>
              <a:spLocks noChangeShapeType="1"/>
            </p:cNvSpPr>
            <p:nvPr/>
          </p:nvSpPr>
          <p:spPr bwMode="auto">
            <a:xfrm>
              <a:off x="5840" y="1962"/>
              <a:ext cx="6" cy="15"/>
            </a:xfrm>
            <a:prstGeom prst="line">
              <a:avLst/>
            </a:prstGeom>
            <a:noFill/>
            <a:ln w="9438">
              <a:solidFill>
                <a:srgbClr val="000000"/>
              </a:solidFill>
              <a:round/>
              <a:headEnd/>
              <a:tailEnd/>
            </a:ln>
            <a:effectLst/>
          </p:spPr>
          <p:txBody>
            <a:bodyPr/>
            <a:lstStyle/>
            <a:p>
              <a:endParaRPr lang="es-ES"/>
            </a:p>
          </p:txBody>
        </p:sp>
        <p:sp>
          <p:nvSpPr>
            <p:cNvPr id="295" name="Line 295"/>
            <p:cNvSpPr>
              <a:spLocks noChangeShapeType="1"/>
            </p:cNvSpPr>
            <p:nvPr/>
          </p:nvSpPr>
          <p:spPr bwMode="auto">
            <a:xfrm>
              <a:off x="5846" y="1977"/>
              <a:ext cx="4" cy="15"/>
            </a:xfrm>
            <a:prstGeom prst="line">
              <a:avLst/>
            </a:prstGeom>
            <a:noFill/>
            <a:ln w="9438">
              <a:solidFill>
                <a:srgbClr val="000000"/>
              </a:solidFill>
              <a:round/>
              <a:headEnd/>
              <a:tailEnd/>
            </a:ln>
            <a:effectLst/>
          </p:spPr>
          <p:txBody>
            <a:bodyPr/>
            <a:lstStyle/>
            <a:p>
              <a:endParaRPr lang="es-ES"/>
            </a:p>
          </p:txBody>
        </p:sp>
        <p:sp>
          <p:nvSpPr>
            <p:cNvPr id="296" name="Line 296"/>
            <p:cNvSpPr>
              <a:spLocks noChangeShapeType="1"/>
            </p:cNvSpPr>
            <p:nvPr/>
          </p:nvSpPr>
          <p:spPr bwMode="auto">
            <a:xfrm>
              <a:off x="5850" y="1992"/>
              <a:ext cx="4" cy="13"/>
            </a:xfrm>
            <a:prstGeom prst="line">
              <a:avLst/>
            </a:prstGeom>
            <a:noFill/>
            <a:ln w="9438">
              <a:solidFill>
                <a:srgbClr val="000000"/>
              </a:solidFill>
              <a:round/>
              <a:headEnd/>
              <a:tailEnd/>
            </a:ln>
            <a:effectLst/>
          </p:spPr>
          <p:txBody>
            <a:bodyPr/>
            <a:lstStyle/>
            <a:p>
              <a:endParaRPr lang="es-ES"/>
            </a:p>
          </p:txBody>
        </p:sp>
        <p:sp>
          <p:nvSpPr>
            <p:cNvPr id="297" name="Line 297"/>
            <p:cNvSpPr>
              <a:spLocks noChangeShapeType="1"/>
            </p:cNvSpPr>
            <p:nvPr/>
          </p:nvSpPr>
          <p:spPr bwMode="auto">
            <a:xfrm>
              <a:off x="5854" y="2005"/>
              <a:ext cx="5" cy="15"/>
            </a:xfrm>
            <a:prstGeom prst="line">
              <a:avLst/>
            </a:prstGeom>
            <a:noFill/>
            <a:ln w="9438">
              <a:solidFill>
                <a:srgbClr val="000000"/>
              </a:solidFill>
              <a:round/>
              <a:headEnd/>
              <a:tailEnd/>
            </a:ln>
            <a:effectLst/>
          </p:spPr>
          <p:txBody>
            <a:bodyPr/>
            <a:lstStyle/>
            <a:p>
              <a:endParaRPr lang="es-ES"/>
            </a:p>
          </p:txBody>
        </p:sp>
        <p:sp>
          <p:nvSpPr>
            <p:cNvPr id="298" name="Line 298"/>
            <p:cNvSpPr>
              <a:spLocks noChangeShapeType="1"/>
            </p:cNvSpPr>
            <p:nvPr/>
          </p:nvSpPr>
          <p:spPr bwMode="auto">
            <a:xfrm>
              <a:off x="5859" y="2020"/>
              <a:ext cx="5" cy="14"/>
            </a:xfrm>
            <a:prstGeom prst="line">
              <a:avLst/>
            </a:prstGeom>
            <a:noFill/>
            <a:ln w="9438">
              <a:solidFill>
                <a:srgbClr val="000000"/>
              </a:solidFill>
              <a:round/>
              <a:headEnd/>
              <a:tailEnd/>
            </a:ln>
            <a:effectLst/>
          </p:spPr>
          <p:txBody>
            <a:bodyPr/>
            <a:lstStyle/>
            <a:p>
              <a:endParaRPr lang="es-ES"/>
            </a:p>
          </p:txBody>
        </p:sp>
        <p:sp>
          <p:nvSpPr>
            <p:cNvPr id="299" name="Line 299"/>
            <p:cNvSpPr>
              <a:spLocks noChangeShapeType="1"/>
            </p:cNvSpPr>
            <p:nvPr/>
          </p:nvSpPr>
          <p:spPr bwMode="auto">
            <a:xfrm>
              <a:off x="5864" y="2034"/>
              <a:ext cx="6" cy="16"/>
            </a:xfrm>
            <a:prstGeom prst="line">
              <a:avLst/>
            </a:prstGeom>
            <a:noFill/>
            <a:ln w="9438">
              <a:solidFill>
                <a:srgbClr val="000000"/>
              </a:solidFill>
              <a:round/>
              <a:headEnd/>
              <a:tailEnd/>
            </a:ln>
            <a:effectLst/>
          </p:spPr>
          <p:txBody>
            <a:bodyPr/>
            <a:lstStyle/>
            <a:p>
              <a:endParaRPr lang="es-ES"/>
            </a:p>
          </p:txBody>
        </p:sp>
        <p:sp>
          <p:nvSpPr>
            <p:cNvPr id="300" name="Line 300"/>
            <p:cNvSpPr>
              <a:spLocks noChangeShapeType="1"/>
            </p:cNvSpPr>
            <p:nvPr/>
          </p:nvSpPr>
          <p:spPr bwMode="auto">
            <a:xfrm>
              <a:off x="5870" y="2050"/>
              <a:ext cx="4" cy="14"/>
            </a:xfrm>
            <a:prstGeom prst="line">
              <a:avLst/>
            </a:prstGeom>
            <a:noFill/>
            <a:ln w="9438">
              <a:solidFill>
                <a:srgbClr val="000000"/>
              </a:solidFill>
              <a:round/>
              <a:headEnd/>
              <a:tailEnd/>
            </a:ln>
            <a:effectLst/>
          </p:spPr>
          <p:txBody>
            <a:bodyPr/>
            <a:lstStyle/>
            <a:p>
              <a:endParaRPr lang="es-ES"/>
            </a:p>
          </p:txBody>
        </p:sp>
        <p:sp>
          <p:nvSpPr>
            <p:cNvPr id="301" name="Line 301"/>
            <p:cNvSpPr>
              <a:spLocks noChangeShapeType="1"/>
            </p:cNvSpPr>
            <p:nvPr/>
          </p:nvSpPr>
          <p:spPr bwMode="auto">
            <a:xfrm>
              <a:off x="5874" y="2064"/>
              <a:ext cx="4" cy="14"/>
            </a:xfrm>
            <a:prstGeom prst="line">
              <a:avLst/>
            </a:prstGeom>
            <a:noFill/>
            <a:ln w="9438">
              <a:solidFill>
                <a:srgbClr val="000000"/>
              </a:solidFill>
              <a:round/>
              <a:headEnd/>
              <a:tailEnd/>
            </a:ln>
            <a:effectLst/>
          </p:spPr>
          <p:txBody>
            <a:bodyPr/>
            <a:lstStyle/>
            <a:p>
              <a:endParaRPr lang="es-ES"/>
            </a:p>
          </p:txBody>
        </p:sp>
        <p:sp>
          <p:nvSpPr>
            <p:cNvPr id="302" name="Line 302"/>
            <p:cNvSpPr>
              <a:spLocks noChangeShapeType="1"/>
            </p:cNvSpPr>
            <p:nvPr/>
          </p:nvSpPr>
          <p:spPr bwMode="auto">
            <a:xfrm>
              <a:off x="5878" y="2078"/>
              <a:ext cx="5" cy="15"/>
            </a:xfrm>
            <a:prstGeom prst="line">
              <a:avLst/>
            </a:prstGeom>
            <a:noFill/>
            <a:ln w="9438">
              <a:solidFill>
                <a:srgbClr val="000000"/>
              </a:solidFill>
              <a:round/>
              <a:headEnd/>
              <a:tailEnd/>
            </a:ln>
            <a:effectLst/>
          </p:spPr>
          <p:txBody>
            <a:bodyPr/>
            <a:lstStyle/>
            <a:p>
              <a:endParaRPr lang="es-ES"/>
            </a:p>
          </p:txBody>
        </p:sp>
        <p:sp>
          <p:nvSpPr>
            <p:cNvPr id="303" name="Line 303"/>
            <p:cNvSpPr>
              <a:spLocks noChangeShapeType="1"/>
            </p:cNvSpPr>
            <p:nvPr/>
          </p:nvSpPr>
          <p:spPr bwMode="auto">
            <a:xfrm>
              <a:off x="5883" y="2093"/>
              <a:ext cx="5" cy="15"/>
            </a:xfrm>
            <a:prstGeom prst="line">
              <a:avLst/>
            </a:prstGeom>
            <a:noFill/>
            <a:ln w="9438">
              <a:solidFill>
                <a:srgbClr val="000000"/>
              </a:solidFill>
              <a:round/>
              <a:headEnd/>
              <a:tailEnd/>
            </a:ln>
            <a:effectLst/>
          </p:spPr>
          <p:txBody>
            <a:bodyPr/>
            <a:lstStyle/>
            <a:p>
              <a:endParaRPr lang="es-ES"/>
            </a:p>
          </p:txBody>
        </p:sp>
        <p:sp>
          <p:nvSpPr>
            <p:cNvPr id="304" name="Line 304"/>
            <p:cNvSpPr>
              <a:spLocks noChangeShapeType="1"/>
            </p:cNvSpPr>
            <p:nvPr/>
          </p:nvSpPr>
          <p:spPr bwMode="auto">
            <a:xfrm>
              <a:off x="4547" y="571"/>
              <a:ext cx="13" cy="4"/>
            </a:xfrm>
            <a:prstGeom prst="line">
              <a:avLst/>
            </a:prstGeom>
            <a:noFill/>
            <a:ln w="9438">
              <a:solidFill>
                <a:srgbClr val="000000"/>
              </a:solidFill>
              <a:round/>
              <a:headEnd/>
              <a:tailEnd/>
            </a:ln>
            <a:effectLst/>
          </p:spPr>
          <p:txBody>
            <a:bodyPr/>
            <a:lstStyle/>
            <a:p>
              <a:endParaRPr lang="es-ES"/>
            </a:p>
          </p:txBody>
        </p:sp>
        <p:sp>
          <p:nvSpPr>
            <p:cNvPr id="305" name="Line 305"/>
            <p:cNvSpPr>
              <a:spLocks noChangeShapeType="1"/>
            </p:cNvSpPr>
            <p:nvPr/>
          </p:nvSpPr>
          <p:spPr bwMode="auto">
            <a:xfrm>
              <a:off x="4560" y="575"/>
              <a:ext cx="14" cy="2"/>
            </a:xfrm>
            <a:prstGeom prst="line">
              <a:avLst/>
            </a:prstGeom>
            <a:noFill/>
            <a:ln w="9438">
              <a:solidFill>
                <a:srgbClr val="000000"/>
              </a:solidFill>
              <a:round/>
              <a:headEnd/>
              <a:tailEnd/>
            </a:ln>
            <a:effectLst/>
          </p:spPr>
          <p:txBody>
            <a:bodyPr/>
            <a:lstStyle/>
            <a:p>
              <a:endParaRPr lang="es-ES"/>
            </a:p>
          </p:txBody>
        </p:sp>
        <p:sp>
          <p:nvSpPr>
            <p:cNvPr id="306" name="Line 306"/>
            <p:cNvSpPr>
              <a:spLocks noChangeShapeType="1"/>
            </p:cNvSpPr>
            <p:nvPr/>
          </p:nvSpPr>
          <p:spPr bwMode="auto">
            <a:xfrm>
              <a:off x="4574" y="577"/>
              <a:ext cx="14" cy="4"/>
            </a:xfrm>
            <a:prstGeom prst="line">
              <a:avLst/>
            </a:prstGeom>
            <a:noFill/>
            <a:ln w="9438">
              <a:solidFill>
                <a:srgbClr val="000000"/>
              </a:solidFill>
              <a:round/>
              <a:headEnd/>
              <a:tailEnd/>
            </a:ln>
            <a:effectLst/>
          </p:spPr>
          <p:txBody>
            <a:bodyPr/>
            <a:lstStyle/>
            <a:p>
              <a:endParaRPr lang="es-ES"/>
            </a:p>
          </p:txBody>
        </p:sp>
        <p:sp>
          <p:nvSpPr>
            <p:cNvPr id="307" name="Line 307"/>
            <p:cNvSpPr>
              <a:spLocks noChangeShapeType="1"/>
            </p:cNvSpPr>
            <p:nvPr/>
          </p:nvSpPr>
          <p:spPr bwMode="auto">
            <a:xfrm>
              <a:off x="4588" y="581"/>
              <a:ext cx="12" cy="3"/>
            </a:xfrm>
            <a:prstGeom prst="line">
              <a:avLst/>
            </a:prstGeom>
            <a:noFill/>
            <a:ln w="9438">
              <a:solidFill>
                <a:srgbClr val="000000"/>
              </a:solidFill>
              <a:round/>
              <a:headEnd/>
              <a:tailEnd/>
            </a:ln>
            <a:effectLst/>
          </p:spPr>
          <p:txBody>
            <a:bodyPr/>
            <a:lstStyle/>
            <a:p>
              <a:endParaRPr lang="es-ES"/>
            </a:p>
          </p:txBody>
        </p:sp>
        <p:sp>
          <p:nvSpPr>
            <p:cNvPr id="308" name="Line 308"/>
            <p:cNvSpPr>
              <a:spLocks noChangeShapeType="1"/>
            </p:cNvSpPr>
            <p:nvPr/>
          </p:nvSpPr>
          <p:spPr bwMode="auto">
            <a:xfrm>
              <a:off x="4600" y="584"/>
              <a:ext cx="15" cy="3"/>
            </a:xfrm>
            <a:prstGeom prst="line">
              <a:avLst/>
            </a:prstGeom>
            <a:noFill/>
            <a:ln w="9438">
              <a:solidFill>
                <a:srgbClr val="000000"/>
              </a:solidFill>
              <a:round/>
              <a:headEnd/>
              <a:tailEnd/>
            </a:ln>
            <a:effectLst/>
          </p:spPr>
          <p:txBody>
            <a:bodyPr/>
            <a:lstStyle/>
            <a:p>
              <a:endParaRPr lang="es-ES"/>
            </a:p>
          </p:txBody>
        </p:sp>
        <p:sp>
          <p:nvSpPr>
            <p:cNvPr id="309" name="Line 309"/>
            <p:cNvSpPr>
              <a:spLocks noChangeShapeType="1"/>
            </p:cNvSpPr>
            <p:nvPr/>
          </p:nvSpPr>
          <p:spPr bwMode="auto">
            <a:xfrm>
              <a:off x="4615" y="587"/>
              <a:ext cx="12" cy="3"/>
            </a:xfrm>
            <a:prstGeom prst="line">
              <a:avLst/>
            </a:prstGeom>
            <a:noFill/>
            <a:ln w="9438">
              <a:solidFill>
                <a:srgbClr val="000000"/>
              </a:solidFill>
              <a:round/>
              <a:headEnd/>
              <a:tailEnd/>
            </a:ln>
            <a:effectLst/>
          </p:spPr>
          <p:txBody>
            <a:bodyPr/>
            <a:lstStyle/>
            <a:p>
              <a:endParaRPr lang="es-ES"/>
            </a:p>
          </p:txBody>
        </p:sp>
        <p:sp>
          <p:nvSpPr>
            <p:cNvPr id="310" name="Line 310"/>
            <p:cNvSpPr>
              <a:spLocks noChangeShapeType="1"/>
            </p:cNvSpPr>
            <p:nvPr/>
          </p:nvSpPr>
          <p:spPr bwMode="auto">
            <a:xfrm>
              <a:off x="4627" y="590"/>
              <a:ext cx="14" cy="3"/>
            </a:xfrm>
            <a:prstGeom prst="line">
              <a:avLst/>
            </a:prstGeom>
            <a:noFill/>
            <a:ln w="9438">
              <a:solidFill>
                <a:srgbClr val="000000"/>
              </a:solidFill>
              <a:round/>
              <a:headEnd/>
              <a:tailEnd/>
            </a:ln>
            <a:effectLst/>
          </p:spPr>
          <p:txBody>
            <a:bodyPr/>
            <a:lstStyle/>
            <a:p>
              <a:endParaRPr lang="es-ES"/>
            </a:p>
          </p:txBody>
        </p:sp>
        <p:sp>
          <p:nvSpPr>
            <p:cNvPr id="311" name="Line 311"/>
            <p:cNvSpPr>
              <a:spLocks noChangeShapeType="1"/>
            </p:cNvSpPr>
            <p:nvPr/>
          </p:nvSpPr>
          <p:spPr bwMode="auto">
            <a:xfrm>
              <a:off x="4641" y="593"/>
              <a:ext cx="15" cy="3"/>
            </a:xfrm>
            <a:prstGeom prst="line">
              <a:avLst/>
            </a:prstGeom>
            <a:noFill/>
            <a:ln w="9438">
              <a:solidFill>
                <a:srgbClr val="000000"/>
              </a:solidFill>
              <a:round/>
              <a:headEnd/>
              <a:tailEnd/>
            </a:ln>
            <a:effectLst/>
          </p:spPr>
          <p:txBody>
            <a:bodyPr/>
            <a:lstStyle/>
            <a:p>
              <a:endParaRPr lang="es-ES"/>
            </a:p>
          </p:txBody>
        </p:sp>
        <p:sp>
          <p:nvSpPr>
            <p:cNvPr id="312" name="Line 312"/>
            <p:cNvSpPr>
              <a:spLocks noChangeShapeType="1"/>
            </p:cNvSpPr>
            <p:nvPr/>
          </p:nvSpPr>
          <p:spPr bwMode="auto">
            <a:xfrm>
              <a:off x="4656" y="596"/>
              <a:ext cx="12" cy="3"/>
            </a:xfrm>
            <a:prstGeom prst="line">
              <a:avLst/>
            </a:prstGeom>
            <a:noFill/>
            <a:ln w="9438">
              <a:solidFill>
                <a:srgbClr val="000000"/>
              </a:solidFill>
              <a:round/>
              <a:headEnd/>
              <a:tailEnd/>
            </a:ln>
            <a:effectLst/>
          </p:spPr>
          <p:txBody>
            <a:bodyPr/>
            <a:lstStyle/>
            <a:p>
              <a:endParaRPr lang="es-ES"/>
            </a:p>
          </p:txBody>
        </p:sp>
        <p:sp>
          <p:nvSpPr>
            <p:cNvPr id="313" name="Line 313"/>
            <p:cNvSpPr>
              <a:spLocks noChangeShapeType="1"/>
            </p:cNvSpPr>
            <p:nvPr/>
          </p:nvSpPr>
          <p:spPr bwMode="auto">
            <a:xfrm>
              <a:off x="4668" y="599"/>
              <a:ext cx="13" cy="3"/>
            </a:xfrm>
            <a:prstGeom prst="line">
              <a:avLst/>
            </a:prstGeom>
            <a:noFill/>
            <a:ln w="9438">
              <a:solidFill>
                <a:srgbClr val="000000"/>
              </a:solidFill>
              <a:round/>
              <a:headEnd/>
              <a:tailEnd/>
            </a:ln>
            <a:effectLst/>
          </p:spPr>
          <p:txBody>
            <a:bodyPr/>
            <a:lstStyle/>
            <a:p>
              <a:endParaRPr lang="es-ES"/>
            </a:p>
          </p:txBody>
        </p:sp>
        <p:sp>
          <p:nvSpPr>
            <p:cNvPr id="314" name="Line 314"/>
            <p:cNvSpPr>
              <a:spLocks noChangeShapeType="1"/>
            </p:cNvSpPr>
            <p:nvPr/>
          </p:nvSpPr>
          <p:spPr bwMode="auto">
            <a:xfrm>
              <a:off x="4681" y="602"/>
              <a:ext cx="14" cy="2"/>
            </a:xfrm>
            <a:prstGeom prst="line">
              <a:avLst/>
            </a:prstGeom>
            <a:noFill/>
            <a:ln w="9438">
              <a:solidFill>
                <a:srgbClr val="000000"/>
              </a:solidFill>
              <a:round/>
              <a:headEnd/>
              <a:tailEnd/>
            </a:ln>
            <a:effectLst/>
          </p:spPr>
          <p:txBody>
            <a:bodyPr/>
            <a:lstStyle/>
            <a:p>
              <a:endParaRPr lang="es-ES"/>
            </a:p>
          </p:txBody>
        </p:sp>
        <p:sp>
          <p:nvSpPr>
            <p:cNvPr id="315" name="Line 315"/>
            <p:cNvSpPr>
              <a:spLocks noChangeShapeType="1"/>
            </p:cNvSpPr>
            <p:nvPr/>
          </p:nvSpPr>
          <p:spPr bwMode="auto">
            <a:xfrm>
              <a:off x="4695" y="604"/>
              <a:ext cx="12" cy="4"/>
            </a:xfrm>
            <a:prstGeom prst="line">
              <a:avLst/>
            </a:prstGeom>
            <a:noFill/>
            <a:ln w="9438">
              <a:solidFill>
                <a:srgbClr val="000000"/>
              </a:solidFill>
              <a:round/>
              <a:headEnd/>
              <a:tailEnd/>
            </a:ln>
            <a:effectLst/>
          </p:spPr>
          <p:txBody>
            <a:bodyPr/>
            <a:lstStyle/>
            <a:p>
              <a:endParaRPr lang="es-ES"/>
            </a:p>
          </p:txBody>
        </p:sp>
        <p:sp>
          <p:nvSpPr>
            <p:cNvPr id="316" name="Line 316"/>
            <p:cNvSpPr>
              <a:spLocks noChangeShapeType="1"/>
            </p:cNvSpPr>
            <p:nvPr/>
          </p:nvSpPr>
          <p:spPr bwMode="auto">
            <a:xfrm>
              <a:off x="4707" y="608"/>
              <a:ext cx="15" cy="2"/>
            </a:xfrm>
            <a:prstGeom prst="line">
              <a:avLst/>
            </a:prstGeom>
            <a:noFill/>
            <a:ln w="9438">
              <a:solidFill>
                <a:srgbClr val="000000"/>
              </a:solidFill>
              <a:round/>
              <a:headEnd/>
              <a:tailEnd/>
            </a:ln>
            <a:effectLst/>
          </p:spPr>
          <p:txBody>
            <a:bodyPr/>
            <a:lstStyle/>
            <a:p>
              <a:endParaRPr lang="es-ES"/>
            </a:p>
          </p:txBody>
        </p:sp>
        <p:sp>
          <p:nvSpPr>
            <p:cNvPr id="317" name="Line 317"/>
            <p:cNvSpPr>
              <a:spLocks noChangeShapeType="1"/>
            </p:cNvSpPr>
            <p:nvPr/>
          </p:nvSpPr>
          <p:spPr bwMode="auto">
            <a:xfrm>
              <a:off x="4722" y="610"/>
              <a:ext cx="13" cy="2"/>
            </a:xfrm>
            <a:prstGeom prst="line">
              <a:avLst/>
            </a:prstGeom>
            <a:noFill/>
            <a:ln w="9438">
              <a:solidFill>
                <a:srgbClr val="000000"/>
              </a:solidFill>
              <a:round/>
              <a:headEnd/>
              <a:tailEnd/>
            </a:ln>
            <a:effectLst/>
          </p:spPr>
          <p:txBody>
            <a:bodyPr/>
            <a:lstStyle/>
            <a:p>
              <a:endParaRPr lang="es-ES"/>
            </a:p>
          </p:txBody>
        </p:sp>
        <p:sp>
          <p:nvSpPr>
            <p:cNvPr id="318" name="Line 318"/>
            <p:cNvSpPr>
              <a:spLocks noChangeShapeType="1"/>
            </p:cNvSpPr>
            <p:nvPr/>
          </p:nvSpPr>
          <p:spPr bwMode="auto">
            <a:xfrm>
              <a:off x="4735" y="612"/>
              <a:ext cx="14" cy="2"/>
            </a:xfrm>
            <a:prstGeom prst="line">
              <a:avLst/>
            </a:prstGeom>
            <a:noFill/>
            <a:ln w="9438">
              <a:solidFill>
                <a:srgbClr val="000000"/>
              </a:solidFill>
              <a:round/>
              <a:headEnd/>
              <a:tailEnd/>
            </a:ln>
            <a:effectLst/>
          </p:spPr>
          <p:txBody>
            <a:bodyPr/>
            <a:lstStyle/>
            <a:p>
              <a:endParaRPr lang="es-ES"/>
            </a:p>
          </p:txBody>
        </p:sp>
        <p:sp>
          <p:nvSpPr>
            <p:cNvPr id="319" name="Line 319"/>
            <p:cNvSpPr>
              <a:spLocks noChangeShapeType="1"/>
            </p:cNvSpPr>
            <p:nvPr/>
          </p:nvSpPr>
          <p:spPr bwMode="auto">
            <a:xfrm>
              <a:off x="4749" y="614"/>
              <a:ext cx="13" cy="5"/>
            </a:xfrm>
            <a:prstGeom prst="line">
              <a:avLst/>
            </a:prstGeom>
            <a:noFill/>
            <a:ln w="9438">
              <a:solidFill>
                <a:srgbClr val="000000"/>
              </a:solidFill>
              <a:round/>
              <a:headEnd/>
              <a:tailEnd/>
            </a:ln>
            <a:effectLst/>
          </p:spPr>
          <p:txBody>
            <a:bodyPr/>
            <a:lstStyle/>
            <a:p>
              <a:endParaRPr lang="es-ES"/>
            </a:p>
          </p:txBody>
        </p:sp>
        <p:sp>
          <p:nvSpPr>
            <p:cNvPr id="320" name="Line 320"/>
            <p:cNvSpPr>
              <a:spLocks noChangeShapeType="1"/>
            </p:cNvSpPr>
            <p:nvPr/>
          </p:nvSpPr>
          <p:spPr bwMode="auto">
            <a:xfrm>
              <a:off x="4762" y="619"/>
              <a:ext cx="13" cy="3"/>
            </a:xfrm>
            <a:prstGeom prst="line">
              <a:avLst/>
            </a:prstGeom>
            <a:noFill/>
            <a:ln w="9438">
              <a:solidFill>
                <a:srgbClr val="000000"/>
              </a:solidFill>
              <a:round/>
              <a:headEnd/>
              <a:tailEnd/>
            </a:ln>
            <a:effectLst/>
          </p:spPr>
          <p:txBody>
            <a:bodyPr/>
            <a:lstStyle/>
            <a:p>
              <a:endParaRPr lang="es-ES"/>
            </a:p>
          </p:txBody>
        </p:sp>
        <p:sp>
          <p:nvSpPr>
            <p:cNvPr id="321" name="Line 321"/>
            <p:cNvSpPr>
              <a:spLocks noChangeShapeType="1"/>
            </p:cNvSpPr>
            <p:nvPr/>
          </p:nvSpPr>
          <p:spPr bwMode="auto">
            <a:xfrm>
              <a:off x="4775" y="622"/>
              <a:ext cx="13" cy="3"/>
            </a:xfrm>
            <a:prstGeom prst="line">
              <a:avLst/>
            </a:prstGeom>
            <a:noFill/>
            <a:ln w="9438">
              <a:solidFill>
                <a:srgbClr val="000000"/>
              </a:solidFill>
              <a:round/>
              <a:headEnd/>
              <a:tailEnd/>
            </a:ln>
            <a:effectLst/>
          </p:spPr>
          <p:txBody>
            <a:bodyPr/>
            <a:lstStyle/>
            <a:p>
              <a:endParaRPr lang="es-ES"/>
            </a:p>
          </p:txBody>
        </p:sp>
        <p:sp>
          <p:nvSpPr>
            <p:cNvPr id="322" name="Line 322"/>
            <p:cNvSpPr>
              <a:spLocks noChangeShapeType="1"/>
            </p:cNvSpPr>
            <p:nvPr/>
          </p:nvSpPr>
          <p:spPr bwMode="auto">
            <a:xfrm>
              <a:off x="4788" y="625"/>
              <a:ext cx="14" cy="3"/>
            </a:xfrm>
            <a:prstGeom prst="line">
              <a:avLst/>
            </a:prstGeom>
            <a:noFill/>
            <a:ln w="9438">
              <a:solidFill>
                <a:srgbClr val="000000"/>
              </a:solidFill>
              <a:round/>
              <a:headEnd/>
              <a:tailEnd/>
            </a:ln>
            <a:effectLst/>
          </p:spPr>
          <p:txBody>
            <a:bodyPr/>
            <a:lstStyle/>
            <a:p>
              <a:endParaRPr lang="es-ES"/>
            </a:p>
          </p:txBody>
        </p:sp>
        <p:sp>
          <p:nvSpPr>
            <p:cNvPr id="323" name="Line 323"/>
            <p:cNvSpPr>
              <a:spLocks noChangeShapeType="1"/>
            </p:cNvSpPr>
            <p:nvPr/>
          </p:nvSpPr>
          <p:spPr bwMode="auto">
            <a:xfrm>
              <a:off x="4802" y="628"/>
              <a:ext cx="15" cy="3"/>
            </a:xfrm>
            <a:prstGeom prst="line">
              <a:avLst/>
            </a:prstGeom>
            <a:noFill/>
            <a:ln w="9438">
              <a:solidFill>
                <a:srgbClr val="000000"/>
              </a:solidFill>
              <a:round/>
              <a:headEnd/>
              <a:tailEnd/>
            </a:ln>
            <a:effectLst/>
          </p:spPr>
          <p:txBody>
            <a:bodyPr/>
            <a:lstStyle/>
            <a:p>
              <a:endParaRPr lang="es-ES"/>
            </a:p>
          </p:txBody>
        </p:sp>
        <p:sp>
          <p:nvSpPr>
            <p:cNvPr id="324" name="Line 324"/>
            <p:cNvSpPr>
              <a:spLocks noChangeShapeType="1"/>
            </p:cNvSpPr>
            <p:nvPr/>
          </p:nvSpPr>
          <p:spPr bwMode="auto">
            <a:xfrm>
              <a:off x="4817" y="631"/>
              <a:ext cx="12" cy="3"/>
            </a:xfrm>
            <a:prstGeom prst="line">
              <a:avLst/>
            </a:prstGeom>
            <a:noFill/>
            <a:ln w="9438">
              <a:solidFill>
                <a:srgbClr val="000000"/>
              </a:solidFill>
              <a:round/>
              <a:headEnd/>
              <a:tailEnd/>
            </a:ln>
            <a:effectLst/>
          </p:spPr>
          <p:txBody>
            <a:bodyPr/>
            <a:lstStyle/>
            <a:p>
              <a:endParaRPr lang="es-ES"/>
            </a:p>
          </p:txBody>
        </p:sp>
        <p:sp>
          <p:nvSpPr>
            <p:cNvPr id="325" name="Line 325"/>
            <p:cNvSpPr>
              <a:spLocks noChangeShapeType="1"/>
            </p:cNvSpPr>
            <p:nvPr/>
          </p:nvSpPr>
          <p:spPr bwMode="auto">
            <a:xfrm>
              <a:off x="4829" y="634"/>
              <a:ext cx="13" cy="2"/>
            </a:xfrm>
            <a:prstGeom prst="line">
              <a:avLst/>
            </a:prstGeom>
            <a:noFill/>
            <a:ln w="9438">
              <a:solidFill>
                <a:srgbClr val="000000"/>
              </a:solidFill>
              <a:round/>
              <a:headEnd/>
              <a:tailEnd/>
            </a:ln>
            <a:effectLst/>
          </p:spPr>
          <p:txBody>
            <a:bodyPr/>
            <a:lstStyle/>
            <a:p>
              <a:endParaRPr lang="es-ES"/>
            </a:p>
          </p:txBody>
        </p:sp>
        <p:sp>
          <p:nvSpPr>
            <p:cNvPr id="326" name="Line 326"/>
            <p:cNvSpPr>
              <a:spLocks noChangeShapeType="1"/>
            </p:cNvSpPr>
            <p:nvPr/>
          </p:nvSpPr>
          <p:spPr bwMode="auto">
            <a:xfrm>
              <a:off x="4842" y="636"/>
              <a:ext cx="14" cy="3"/>
            </a:xfrm>
            <a:prstGeom prst="line">
              <a:avLst/>
            </a:prstGeom>
            <a:noFill/>
            <a:ln w="9438">
              <a:solidFill>
                <a:srgbClr val="000000"/>
              </a:solidFill>
              <a:round/>
              <a:headEnd/>
              <a:tailEnd/>
            </a:ln>
            <a:effectLst/>
          </p:spPr>
          <p:txBody>
            <a:bodyPr/>
            <a:lstStyle/>
            <a:p>
              <a:endParaRPr lang="es-ES"/>
            </a:p>
          </p:txBody>
        </p:sp>
        <p:sp>
          <p:nvSpPr>
            <p:cNvPr id="327" name="Line 327"/>
            <p:cNvSpPr>
              <a:spLocks noChangeShapeType="1"/>
            </p:cNvSpPr>
            <p:nvPr/>
          </p:nvSpPr>
          <p:spPr bwMode="auto">
            <a:xfrm>
              <a:off x="4856" y="639"/>
              <a:ext cx="14" cy="2"/>
            </a:xfrm>
            <a:prstGeom prst="line">
              <a:avLst/>
            </a:prstGeom>
            <a:noFill/>
            <a:ln w="9438">
              <a:solidFill>
                <a:srgbClr val="000000"/>
              </a:solidFill>
              <a:round/>
              <a:headEnd/>
              <a:tailEnd/>
            </a:ln>
            <a:effectLst/>
          </p:spPr>
          <p:txBody>
            <a:bodyPr/>
            <a:lstStyle/>
            <a:p>
              <a:endParaRPr lang="es-ES"/>
            </a:p>
          </p:txBody>
        </p:sp>
        <p:sp>
          <p:nvSpPr>
            <p:cNvPr id="328" name="Line 328"/>
            <p:cNvSpPr>
              <a:spLocks noChangeShapeType="1"/>
            </p:cNvSpPr>
            <p:nvPr/>
          </p:nvSpPr>
          <p:spPr bwMode="auto">
            <a:xfrm>
              <a:off x="4870" y="641"/>
              <a:ext cx="13" cy="4"/>
            </a:xfrm>
            <a:prstGeom prst="line">
              <a:avLst/>
            </a:prstGeom>
            <a:noFill/>
            <a:ln w="9438">
              <a:solidFill>
                <a:srgbClr val="000000"/>
              </a:solidFill>
              <a:round/>
              <a:headEnd/>
              <a:tailEnd/>
            </a:ln>
            <a:effectLst/>
          </p:spPr>
          <p:txBody>
            <a:bodyPr/>
            <a:lstStyle/>
            <a:p>
              <a:endParaRPr lang="es-ES"/>
            </a:p>
          </p:txBody>
        </p:sp>
        <p:sp>
          <p:nvSpPr>
            <p:cNvPr id="329" name="Line 329"/>
            <p:cNvSpPr>
              <a:spLocks noChangeShapeType="1"/>
            </p:cNvSpPr>
            <p:nvPr/>
          </p:nvSpPr>
          <p:spPr bwMode="auto">
            <a:xfrm>
              <a:off x="4883" y="645"/>
              <a:ext cx="14" cy="2"/>
            </a:xfrm>
            <a:prstGeom prst="line">
              <a:avLst/>
            </a:prstGeom>
            <a:noFill/>
            <a:ln w="9438">
              <a:solidFill>
                <a:srgbClr val="000000"/>
              </a:solidFill>
              <a:round/>
              <a:headEnd/>
              <a:tailEnd/>
            </a:ln>
            <a:effectLst/>
          </p:spPr>
          <p:txBody>
            <a:bodyPr/>
            <a:lstStyle/>
            <a:p>
              <a:endParaRPr lang="es-ES"/>
            </a:p>
          </p:txBody>
        </p:sp>
        <p:sp>
          <p:nvSpPr>
            <p:cNvPr id="330" name="Line 330"/>
            <p:cNvSpPr>
              <a:spLocks noChangeShapeType="1"/>
            </p:cNvSpPr>
            <p:nvPr/>
          </p:nvSpPr>
          <p:spPr bwMode="auto">
            <a:xfrm>
              <a:off x="4897" y="647"/>
              <a:ext cx="12" cy="4"/>
            </a:xfrm>
            <a:prstGeom prst="line">
              <a:avLst/>
            </a:prstGeom>
            <a:noFill/>
            <a:ln w="9438">
              <a:solidFill>
                <a:srgbClr val="000000"/>
              </a:solidFill>
              <a:round/>
              <a:headEnd/>
              <a:tailEnd/>
            </a:ln>
            <a:effectLst/>
          </p:spPr>
          <p:txBody>
            <a:bodyPr/>
            <a:lstStyle/>
            <a:p>
              <a:endParaRPr lang="es-ES"/>
            </a:p>
          </p:txBody>
        </p:sp>
        <p:sp>
          <p:nvSpPr>
            <p:cNvPr id="331" name="Line 331"/>
            <p:cNvSpPr>
              <a:spLocks noChangeShapeType="1"/>
            </p:cNvSpPr>
            <p:nvPr/>
          </p:nvSpPr>
          <p:spPr bwMode="auto">
            <a:xfrm>
              <a:off x="4909" y="651"/>
              <a:ext cx="13" cy="3"/>
            </a:xfrm>
            <a:prstGeom prst="line">
              <a:avLst/>
            </a:prstGeom>
            <a:noFill/>
            <a:ln w="9438">
              <a:solidFill>
                <a:srgbClr val="000000"/>
              </a:solidFill>
              <a:round/>
              <a:headEnd/>
              <a:tailEnd/>
            </a:ln>
            <a:effectLst/>
          </p:spPr>
          <p:txBody>
            <a:bodyPr/>
            <a:lstStyle/>
            <a:p>
              <a:endParaRPr lang="es-ES"/>
            </a:p>
          </p:txBody>
        </p:sp>
        <p:sp>
          <p:nvSpPr>
            <p:cNvPr id="332" name="Line 332"/>
            <p:cNvSpPr>
              <a:spLocks noChangeShapeType="1"/>
            </p:cNvSpPr>
            <p:nvPr/>
          </p:nvSpPr>
          <p:spPr bwMode="auto">
            <a:xfrm>
              <a:off x="4922" y="654"/>
              <a:ext cx="15" cy="2"/>
            </a:xfrm>
            <a:prstGeom prst="line">
              <a:avLst/>
            </a:prstGeom>
            <a:noFill/>
            <a:ln w="9438">
              <a:solidFill>
                <a:srgbClr val="000000"/>
              </a:solidFill>
              <a:round/>
              <a:headEnd/>
              <a:tailEnd/>
            </a:ln>
            <a:effectLst/>
          </p:spPr>
          <p:txBody>
            <a:bodyPr/>
            <a:lstStyle/>
            <a:p>
              <a:endParaRPr lang="es-ES"/>
            </a:p>
          </p:txBody>
        </p:sp>
        <p:sp>
          <p:nvSpPr>
            <p:cNvPr id="333" name="Line 333"/>
            <p:cNvSpPr>
              <a:spLocks noChangeShapeType="1"/>
            </p:cNvSpPr>
            <p:nvPr/>
          </p:nvSpPr>
          <p:spPr bwMode="auto">
            <a:xfrm>
              <a:off x="4937" y="656"/>
              <a:ext cx="13" cy="4"/>
            </a:xfrm>
            <a:prstGeom prst="line">
              <a:avLst/>
            </a:prstGeom>
            <a:noFill/>
            <a:ln w="9438">
              <a:solidFill>
                <a:srgbClr val="000000"/>
              </a:solidFill>
              <a:round/>
              <a:headEnd/>
              <a:tailEnd/>
            </a:ln>
            <a:effectLst/>
          </p:spPr>
          <p:txBody>
            <a:bodyPr/>
            <a:lstStyle/>
            <a:p>
              <a:endParaRPr lang="es-ES"/>
            </a:p>
          </p:txBody>
        </p:sp>
        <p:sp>
          <p:nvSpPr>
            <p:cNvPr id="334" name="Line 334"/>
            <p:cNvSpPr>
              <a:spLocks noChangeShapeType="1"/>
            </p:cNvSpPr>
            <p:nvPr/>
          </p:nvSpPr>
          <p:spPr bwMode="auto">
            <a:xfrm>
              <a:off x="4950" y="660"/>
              <a:ext cx="14" cy="2"/>
            </a:xfrm>
            <a:prstGeom prst="line">
              <a:avLst/>
            </a:prstGeom>
            <a:noFill/>
            <a:ln w="9438">
              <a:solidFill>
                <a:srgbClr val="000000"/>
              </a:solidFill>
              <a:round/>
              <a:headEnd/>
              <a:tailEnd/>
            </a:ln>
            <a:effectLst/>
          </p:spPr>
          <p:txBody>
            <a:bodyPr/>
            <a:lstStyle/>
            <a:p>
              <a:endParaRPr lang="es-ES"/>
            </a:p>
          </p:txBody>
        </p:sp>
        <p:sp>
          <p:nvSpPr>
            <p:cNvPr id="335" name="Line 335"/>
            <p:cNvSpPr>
              <a:spLocks noChangeShapeType="1"/>
            </p:cNvSpPr>
            <p:nvPr/>
          </p:nvSpPr>
          <p:spPr bwMode="auto">
            <a:xfrm>
              <a:off x="4964" y="662"/>
              <a:ext cx="13" cy="4"/>
            </a:xfrm>
            <a:prstGeom prst="line">
              <a:avLst/>
            </a:prstGeom>
            <a:noFill/>
            <a:ln w="9438">
              <a:solidFill>
                <a:srgbClr val="000000"/>
              </a:solidFill>
              <a:round/>
              <a:headEnd/>
              <a:tailEnd/>
            </a:ln>
            <a:effectLst/>
          </p:spPr>
          <p:txBody>
            <a:bodyPr/>
            <a:lstStyle/>
            <a:p>
              <a:endParaRPr lang="es-ES"/>
            </a:p>
          </p:txBody>
        </p:sp>
        <p:sp>
          <p:nvSpPr>
            <p:cNvPr id="336" name="Line 336"/>
            <p:cNvSpPr>
              <a:spLocks noChangeShapeType="1"/>
            </p:cNvSpPr>
            <p:nvPr/>
          </p:nvSpPr>
          <p:spPr bwMode="auto">
            <a:xfrm>
              <a:off x="4977" y="666"/>
              <a:ext cx="13" cy="2"/>
            </a:xfrm>
            <a:prstGeom prst="line">
              <a:avLst/>
            </a:prstGeom>
            <a:noFill/>
            <a:ln w="9438">
              <a:solidFill>
                <a:srgbClr val="000000"/>
              </a:solidFill>
              <a:round/>
              <a:headEnd/>
              <a:tailEnd/>
            </a:ln>
            <a:effectLst/>
          </p:spPr>
          <p:txBody>
            <a:bodyPr/>
            <a:lstStyle/>
            <a:p>
              <a:endParaRPr lang="es-ES"/>
            </a:p>
          </p:txBody>
        </p:sp>
        <p:sp>
          <p:nvSpPr>
            <p:cNvPr id="337" name="Line 337"/>
            <p:cNvSpPr>
              <a:spLocks noChangeShapeType="1"/>
            </p:cNvSpPr>
            <p:nvPr/>
          </p:nvSpPr>
          <p:spPr bwMode="auto">
            <a:xfrm>
              <a:off x="4990" y="668"/>
              <a:ext cx="13" cy="4"/>
            </a:xfrm>
            <a:prstGeom prst="line">
              <a:avLst/>
            </a:prstGeom>
            <a:noFill/>
            <a:ln w="9438">
              <a:solidFill>
                <a:srgbClr val="000000"/>
              </a:solidFill>
              <a:round/>
              <a:headEnd/>
              <a:tailEnd/>
            </a:ln>
            <a:effectLst/>
          </p:spPr>
          <p:txBody>
            <a:bodyPr/>
            <a:lstStyle/>
            <a:p>
              <a:endParaRPr lang="es-ES"/>
            </a:p>
          </p:txBody>
        </p:sp>
        <p:sp>
          <p:nvSpPr>
            <p:cNvPr id="338" name="Line 338"/>
            <p:cNvSpPr>
              <a:spLocks noChangeShapeType="1"/>
            </p:cNvSpPr>
            <p:nvPr/>
          </p:nvSpPr>
          <p:spPr bwMode="auto">
            <a:xfrm>
              <a:off x="5003" y="672"/>
              <a:ext cx="15" cy="1"/>
            </a:xfrm>
            <a:prstGeom prst="line">
              <a:avLst/>
            </a:prstGeom>
            <a:noFill/>
            <a:ln w="9438">
              <a:solidFill>
                <a:srgbClr val="000000"/>
              </a:solidFill>
              <a:round/>
              <a:headEnd/>
              <a:tailEnd/>
            </a:ln>
            <a:effectLst/>
          </p:spPr>
          <p:txBody>
            <a:bodyPr/>
            <a:lstStyle/>
            <a:p>
              <a:endParaRPr lang="es-ES"/>
            </a:p>
          </p:txBody>
        </p:sp>
        <p:sp>
          <p:nvSpPr>
            <p:cNvPr id="339" name="Line 339"/>
            <p:cNvSpPr>
              <a:spLocks noChangeShapeType="1"/>
            </p:cNvSpPr>
            <p:nvPr/>
          </p:nvSpPr>
          <p:spPr bwMode="auto">
            <a:xfrm>
              <a:off x="5018" y="673"/>
              <a:ext cx="13" cy="3"/>
            </a:xfrm>
            <a:prstGeom prst="line">
              <a:avLst/>
            </a:prstGeom>
            <a:noFill/>
            <a:ln w="9438">
              <a:solidFill>
                <a:srgbClr val="000000"/>
              </a:solidFill>
              <a:round/>
              <a:headEnd/>
              <a:tailEnd/>
            </a:ln>
            <a:effectLst/>
          </p:spPr>
          <p:txBody>
            <a:bodyPr/>
            <a:lstStyle/>
            <a:p>
              <a:endParaRPr lang="es-ES"/>
            </a:p>
          </p:txBody>
        </p:sp>
        <p:sp>
          <p:nvSpPr>
            <p:cNvPr id="340" name="Line 340"/>
            <p:cNvSpPr>
              <a:spLocks noChangeShapeType="1"/>
            </p:cNvSpPr>
            <p:nvPr/>
          </p:nvSpPr>
          <p:spPr bwMode="auto">
            <a:xfrm>
              <a:off x="5031" y="676"/>
              <a:ext cx="12" cy="2"/>
            </a:xfrm>
            <a:prstGeom prst="line">
              <a:avLst/>
            </a:prstGeom>
            <a:noFill/>
            <a:ln w="9438">
              <a:solidFill>
                <a:srgbClr val="000000"/>
              </a:solidFill>
              <a:round/>
              <a:headEnd/>
              <a:tailEnd/>
            </a:ln>
            <a:effectLst/>
          </p:spPr>
          <p:txBody>
            <a:bodyPr/>
            <a:lstStyle/>
            <a:p>
              <a:endParaRPr lang="es-ES"/>
            </a:p>
          </p:txBody>
        </p:sp>
        <p:sp>
          <p:nvSpPr>
            <p:cNvPr id="341" name="Line 341"/>
            <p:cNvSpPr>
              <a:spLocks noChangeShapeType="1"/>
            </p:cNvSpPr>
            <p:nvPr/>
          </p:nvSpPr>
          <p:spPr bwMode="auto">
            <a:xfrm>
              <a:off x="5043" y="678"/>
              <a:ext cx="15" cy="4"/>
            </a:xfrm>
            <a:prstGeom prst="line">
              <a:avLst/>
            </a:prstGeom>
            <a:noFill/>
            <a:ln w="9438">
              <a:solidFill>
                <a:srgbClr val="000000"/>
              </a:solidFill>
              <a:round/>
              <a:headEnd/>
              <a:tailEnd/>
            </a:ln>
            <a:effectLst/>
          </p:spPr>
          <p:txBody>
            <a:bodyPr/>
            <a:lstStyle/>
            <a:p>
              <a:endParaRPr lang="es-ES"/>
            </a:p>
          </p:txBody>
        </p:sp>
        <p:sp>
          <p:nvSpPr>
            <p:cNvPr id="342" name="Line 342"/>
            <p:cNvSpPr>
              <a:spLocks noChangeShapeType="1"/>
            </p:cNvSpPr>
            <p:nvPr/>
          </p:nvSpPr>
          <p:spPr bwMode="auto">
            <a:xfrm>
              <a:off x="5058" y="682"/>
              <a:ext cx="13" cy="3"/>
            </a:xfrm>
            <a:prstGeom prst="line">
              <a:avLst/>
            </a:prstGeom>
            <a:noFill/>
            <a:ln w="9438">
              <a:solidFill>
                <a:srgbClr val="000000"/>
              </a:solidFill>
              <a:round/>
              <a:headEnd/>
              <a:tailEnd/>
            </a:ln>
            <a:effectLst/>
          </p:spPr>
          <p:txBody>
            <a:bodyPr/>
            <a:lstStyle/>
            <a:p>
              <a:endParaRPr lang="es-ES"/>
            </a:p>
          </p:txBody>
        </p:sp>
        <p:sp>
          <p:nvSpPr>
            <p:cNvPr id="343" name="Line 343"/>
            <p:cNvSpPr>
              <a:spLocks noChangeShapeType="1"/>
            </p:cNvSpPr>
            <p:nvPr/>
          </p:nvSpPr>
          <p:spPr bwMode="auto">
            <a:xfrm>
              <a:off x="5071" y="685"/>
              <a:ext cx="13" cy="3"/>
            </a:xfrm>
            <a:prstGeom prst="line">
              <a:avLst/>
            </a:prstGeom>
            <a:noFill/>
            <a:ln w="9438">
              <a:solidFill>
                <a:srgbClr val="000000"/>
              </a:solidFill>
              <a:round/>
              <a:headEnd/>
              <a:tailEnd/>
            </a:ln>
            <a:effectLst/>
          </p:spPr>
          <p:txBody>
            <a:bodyPr/>
            <a:lstStyle/>
            <a:p>
              <a:endParaRPr lang="es-ES"/>
            </a:p>
          </p:txBody>
        </p:sp>
        <p:sp>
          <p:nvSpPr>
            <p:cNvPr id="344" name="Line 344"/>
            <p:cNvSpPr>
              <a:spLocks noChangeShapeType="1"/>
            </p:cNvSpPr>
            <p:nvPr/>
          </p:nvSpPr>
          <p:spPr bwMode="auto">
            <a:xfrm>
              <a:off x="5084" y="688"/>
              <a:ext cx="15" cy="4"/>
            </a:xfrm>
            <a:prstGeom prst="line">
              <a:avLst/>
            </a:prstGeom>
            <a:noFill/>
            <a:ln w="9438">
              <a:solidFill>
                <a:srgbClr val="000000"/>
              </a:solidFill>
              <a:round/>
              <a:headEnd/>
              <a:tailEnd/>
            </a:ln>
            <a:effectLst/>
          </p:spPr>
          <p:txBody>
            <a:bodyPr/>
            <a:lstStyle/>
            <a:p>
              <a:endParaRPr lang="es-ES"/>
            </a:p>
          </p:txBody>
        </p:sp>
        <p:sp>
          <p:nvSpPr>
            <p:cNvPr id="345" name="Line 345"/>
            <p:cNvSpPr>
              <a:spLocks noChangeShapeType="1"/>
            </p:cNvSpPr>
            <p:nvPr/>
          </p:nvSpPr>
          <p:spPr bwMode="auto">
            <a:xfrm>
              <a:off x="5099" y="692"/>
              <a:ext cx="12" cy="2"/>
            </a:xfrm>
            <a:prstGeom prst="line">
              <a:avLst/>
            </a:prstGeom>
            <a:noFill/>
            <a:ln w="9438">
              <a:solidFill>
                <a:srgbClr val="000000"/>
              </a:solidFill>
              <a:round/>
              <a:headEnd/>
              <a:tailEnd/>
            </a:ln>
            <a:effectLst/>
          </p:spPr>
          <p:txBody>
            <a:bodyPr/>
            <a:lstStyle/>
            <a:p>
              <a:endParaRPr lang="es-ES"/>
            </a:p>
          </p:txBody>
        </p:sp>
        <p:sp>
          <p:nvSpPr>
            <p:cNvPr id="346" name="Line 346"/>
            <p:cNvSpPr>
              <a:spLocks noChangeShapeType="1"/>
            </p:cNvSpPr>
            <p:nvPr/>
          </p:nvSpPr>
          <p:spPr bwMode="auto">
            <a:xfrm>
              <a:off x="5111" y="694"/>
              <a:ext cx="14" cy="3"/>
            </a:xfrm>
            <a:prstGeom prst="line">
              <a:avLst/>
            </a:prstGeom>
            <a:noFill/>
            <a:ln w="9438">
              <a:solidFill>
                <a:srgbClr val="000000"/>
              </a:solidFill>
              <a:round/>
              <a:headEnd/>
              <a:tailEnd/>
            </a:ln>
            <a:effectLst/>
          </p:spPr>
          <p:txBody>
            <a:bodyPr/>
            <a:lstStyle/>
            <a:p>
              <a:endParaRPr lang="es-ES"/>
            </a:p>
          </p:txBody>
        </p:sp>
        <p:sp>
          <p:nvSpPr>
            <p:cNvPr id="347" name="Line 347"/>
            <p:cNvSpPr>
              <a:spLocks noChangeShapeType="1"/>
            </p:cNvSpPr>
            <p:nvPr/>
          </p:nvSpPr>
          <p:spPr bwMode="auto">
            <a:xfrm>
              <a:off x="5125" y="697"/>
              <a:ext cx="13" cy="3"/>
            </a:xfrm>
            <a:prstGeom prst="line">
              <a:avLst/>
            </a:prstGeom>
            <a:noFill/>
            <a:ln w="9438">
              <a:solidFill>
                <a:srgbClr val="000000"/>
              </a:solidFill>
              <a:round/>
              <a:headEnd/>
              <a:tailEnd/>
            </a:ln>
            <a:effectLst/>
          </p:spPr>
          <p:txBody>
            <a:bodyPr/>
            <a:lstStyle/>
            <a:p>
              <a:endParaRPr lang="es-ES"/>
            </a:p>
          </p:txBody>
        </p:sp>
        <p:sp>
          <p:nvSpPr>
            <p:cNvPr id="348" name="Line 348"/>
            <p:cNvSpPr>
              <a:spLocks noChangeShapeType="1"/>
            </p:cNvSpPr>
            <p:nvPr/>
          </p:nvSpPr>
          <p:spPr bwMode="auto">
            <a:xfrm>
              <a:off x="5138" y="700"/>
              <a:ext cx="12" cy="3"/>
            </a:xfrm>
            <a:prstGeom prst="line">
              <a:avLst/>
            </a:prstGeom>
            <a:noFill/>
            <a:ln w="9438">
              <a:solidFill>
                <a:srgbClr val="000000"/>
              </a:solidFill>
              <a:round/>
              <a:headEnd/>
              <a:tailEnd/>
            </a:ln>
            <a:effectLst/>
          </p:spPr>
          <p:txBody>
            <a:bodyPr/>
            <a:lstStyle/>
            <a:p>
              <a:endParaRPr lang="es-ES"/>
            </a:p>
          </p:txBody>
        </p:sp>
        <p:sp>
          <p:nvSpPr>
            <p:cNvPr id="349" name="Line 349"/>
            <p:cNvSpPr>
              <a:spLocks noChangeShapeType="1"/>
            </p:cNvSpPr>
            <p:nvPr/>
          </p:nvSpPr>
          <p:spPr bwMode="auto">
            <a:xfrm>
              <a:off x="5150" y="703"/>
              <a:ext cx="15" cy="3"/>
            </a:xfrm>
            <a:prstGeom prst="line">
              <a:avLst/>
            </a:prstGeom>
            <a:noFill/>
            <a:ln w="9438">
              <a:solidFill>
                <a:srgbClr val="000000"/>
              </a:solidFill>
              <a:round/>
              <a:headEnd/>
              <a:tailEnd/>
            </a:ln>
            <a:effectLst/>
          </p:spPr>
          <p:txBody>
            <a:bodyPr/>
            <a:lstStyle/>
            <a:p>
              <a:endParaRPr lang="es-ES"/>
            </a:p>
          </p:txBody>
        </p:sp>
        <p:sp>
          <p:nvSpPr>
            <p:cNvPr id="350" name="Line 350"/>
            <p:cNvSpPr>
              <a:spLocks noChangeShapeType="1"/>
            </p:cNvSpPr>
            <p:nvPr/>
          </p:nvSpPr>
          <p:spPr bwMode="auto">
            <a:xfrm>
              <a:off x="5165" y="706"/>
              <a:ext cx="13" cy="3"/>
            </a:xfrm>
            <a:prstGeom prst="line">
              <a:avLst/>
            </a:prstGeom>
            <a:noFill/>
            <a:ln w="9438">
              <a:solidFill>
                <a:srgbClr val="000000"/>
              </a:solidFill>
              <a:round/>
              <a:headEnd/>
              <a:tailEnd/>
            </a:ln>
            <a:effectLst/>
          </p:spPr>
          <p:txBody>
            <a:bodyPr/>
            <a:lstStyle/>
            <a:p>
              <a:endParaRPr lang="es-ES"/>
            </a:p>
          </p:txBody>
        </p:sp>
        <p:sp>
          <p:nvSpPr>
            <p:cNvPr id="351" name="Line 351"/>
            <p:cNvSpPr>
              <a:spLocks noChangeShapeType="1"/>
            </p:cNvSpPr>
            <p:nvPr/>
          </p:nvSpPr>
          <p:spPr bwMode="auto">
            <a:xfrm>
              <a:off x="5178" y="709"/>
              <a:ext cx="13" cy="2"/>
            </a:xfrm>
            <a:prstGeom prst="line">
              <a:avLst/>
            </a:prstGeom>
            <a:noFill/>
            <a:ln w="9438">
              <a:solidFill>
                <a:srgbClr val="000000"/>
              </a:solidFill>
              <a:round/>
              <a:headEnd/>
              <a:tailEnd/>
            </a:ln>
            <a:effectLst/>
          </p:spPr>
          <p:txBody>
            <a:bodyPr/>
            <a:lstStyle/>
            <a:p>
              <a:endParaRPr lang="es-ES"/>
            </a:p>
          </p:txBody>
        </p:sp>
        <p:sp>
          <p:nvSpPr>
            <p:cNvPr id="352" name="Line 352"/>
            <p:cNvSpPr>
              <a:spLocks noChangeShapeType="1"/>
            </p:cNvSpPr>
            <p:nvPr/>
          </p:nvSpPr>
          <p:spPr bwMode="auto">
            <a:xfrm>
              <a:off x="5191" y="711"/>
              <a:ext cx="0" cy="0"/>
            </a:xfrm>
            <a:prstGeom prst="line">
              <a:avLst/>
            </a:prstGeom>
            <a:noFill/>
            <a:ln w="9438">
              <a:solidFill>
                <a:srgbClr val="000000"/>
              </a:solidFill>
              <a:round/>
              <a:headEnd/>
              <a:tailEnd/>
            </a:ln>
            <a:effectLst/>
          </p:spPr>
          <p:txBody>
            <a:bodyPr/>
            <a:lstStyle/>
            <a:p>
              <a:endParaRPr lang="es-ES"/>
            </a:p>
          </p:txBody>
        </p:sp>
        <p:sp>
          <p:nvSpPr>
            <p:cNvPr id="353" name="Line 353"/>
            <p:cNvSpPr>
              <a:spLocks noChangeShapeType="1"/>
            </p:cNvSpPr>
            <p:nvPr/>
          </p:nvSpPr>
          <p:spPr bwMode="auto">
            <a:xfrm>
              <a:off x="5191" y="711"/>
              <a:ext cx="0" cy="0"/>
            </a:xfrm>
            <a:prstGeom prst="line">
              <a:avLst/>
            </a:prstGeom>
            <a:noFill/>
            <a:ln w="18875">
              <a:solidFill>
                <a:srgbClr val="000000"/>
              </a:solidFill>
              <a:round/>
              <a:headEnd/>
              <a:tailEnd/>
            </a:ln>
            <a:effectLst/>
          </p:spPr>
          <p:txBody>
            <a:bodyPr/>
            <a:lstStyle/>
            <a:p>
              <a:endParaRPr lang="es-ES"/>
            </a:p>
          </p:txBody>
        </p:sp>
        <p:sp>
          <p:nvSpPr>
            <p:cNvPr id="354" name="Line 354"/>
            <p:cNvSpPr>
              <a:spLocks noChangeShapeType="1"/>
            </p:cNvSpPr>
            <p:nvPr/>
          </p:nvSpPr>
          <p:spPr bwMode="auto">
            <a:xfrm>
              <a:off x="5191" y="711"/>
              <a:ext cx="15" cy="4"/>
            </a:xfrm>
            <a:prstGeom prst="line">
              <a:avLst/>
            </a:prstGeom>
            <a:noFill/>
            <a:ln w="18875">
              <a:solidFill>
                <a:srgbClr val="000000"/>
              </a:solidFill>
              <a:round/>
              <a:headEnd/>
              <a:tailEnd/>
            </a:ln>
            <a:effectLst/>
          </p:spPr>
          <p:txBody>
            <a:bodyPr/>
            <a:lstStyle/>
            <a:p>
              <a:endParaRPr lang="es-ES"/>
            </a:p>
          </p:txBody>
        </p:sp>
        <p:sp>
          <p:nvSpPr>
            <p:cNvPr id="355" name="Line 355"/>
            <p:cNvSpPr>
              <a:spLocks noChangeShapeType="1"/>
            </p:cNvSpPr>
            <p:nvPr/>
          </p:nvSpPr>
          <p:spPr bwMode="auto">
            <a:xfrm>
              <a:off x="5206" y="715"/>
              <a:ext cx="14" cy="2"/>
            </a:xfrm>
            <a:prstGeom prst="line">
              <a:avLst/>
            </a:prstGeom>
            <a:noFill/>
            <a:ln w="18875">
              <a:solidFill>
                <a:srgbClr val="000000"/>
              </a:solidFill>
              <a:round/>
              <a:headEnd/>
              <a:tailEnd/>
            </a:ln>
            <a:effectLst/>
          </p:spPr>
          <p:txBody>
            <a:bodyPr/>
            <a:lstStyle/>
            <a:p>
              <a:endParaRPr lang="es-ES"/>
            </a:p>
          </p:txBody>
        </p:sp>
        <p:sp>
          <p:nvSpPr>
            <p:cNvPr id="356" name="Line 356"/>
            <p:cNvSpPr>
              <a:spLocks noChangeShapeType="1"/>
            </p:cNvSpPr>
            <p:nvPr/>
          </p:nvSpPr>
          <p:spPr bwMode="auto">
            <a:xfrm>
              <a:off x="5220" y="717"/>
              <a:ext cx="14" cy="5"/>
            </a:xfrm>
            <a:prstGeom prst="line">
              <a:avLst/>
            </a:prstGeom>
            <a:noFill/>
            <a:ln w="18875">
              <a:solidFill>
                <a:srgbClr val="000000"/>
              </a:solidFill>
              <a:round/>
              <a:headEnd/>
              <a:tailEnd/>
            </a:ln>
            <a:effectLst/>
          </p:spPr>
          <p:txBody>
            <a:bodyPr/>
            <a:lstStyle/>
            <a:p>
              <a:endParaRPr lang="es-ES"/>
            </a:p>
          </p:txBody>
        </p:sp>
        <p:sp>
          <p:nvSpPr>
            <p:cNvPr id="357" name="Line 357"/>
            <p:cNvSpPr>
              <a:spLocks noChangeShapeType="1"/>
            </p:cNvSpPr>
            <p:nvPr/>
          </p:nvSpPr>
          <p:spPr bwMode="auto">
            <a:xfrm>
              <a:off x="5234" y="722"/>
              <a:ext cx="12" cy="3"/>
            </a:xfrm>
            <a:prstGeom prst="line">
              <a:avLst/>
            </a:prstGeom>
            <a:noFill/>
            <a:ln w="18875">
              <a:solidFill>
                <a:srgbClr val="000000"/>
              </a:solidFill>
              <a:round/>
              <a:headEnd/>
              <a:tailEnd/>
            </a:ln>
            <a:effectLst/>
          </p:spPr>
          <p:txBody>
            <a:bodyPr/>
            <a:lstStyle/>
            <a:p>
              <a:endParaRPr lang="es-ES"/>
            </a:p>
          </p:txBody>
        </p:sp>
        <p:sp>
          <p:nvSpPr>
            <p:cNvPr id="358" name="Line 358"/>
            <p:cNvSpPr>
              <a:spLocks noChangeShapeType="1"/>
            </p:cNvSpPr>
            <p:nvPr/>
          </p:nvSpPr>
          <p:spPr bwMode="auto">
            <a:xfrm>
              <a:off x="5246" y="725"/>
              <a:ext cx="13" cy="5"/>
            </a:xfrm>
            <a:prstGeom prst="line">
              <a:avLst/>
            </a:prstGeom>
            <a:noFill/>
            <a:ln w="18875">
              <a:solidFill>
                <a:srgbClr val="000000"/>
              </a:solidFill>
              <a:round/>
              <a:headEnd/>
              <a:tailEnd/>
            </a:ln>
            <a:effectLst/>
          </p:spPr>
          <p:txBody>
            <a:bodyPr/>
            <a:lstStyle/>
            <a:p>
              <a:endParaRPr lang="es-ES"/>
            </a:p>
          </p:txBody>
        </p:sp>
        <p:sp>
          <p:nvSpPr>
            <p:cNvPr id="359" name="Line 359"/>
            <p:cNvSpPr>
              <a:spLocks noChangeShapeType="1"/>
            </p:cNvSpPr>
            <p:nvPr/>
          </p:nvSpPr>
          <p:spPr bwMode="auto">
            <a:xfrm>
              <a:off x="5259" y="730"/>
              <a:ext cx="13" cy="4"/>
            </a:xfrm>
            <a:prstGeom prst="line">
              <a:avLst/>
            </a:prstGeom>
            <a:noFill/>
            <a:ln w="18875">
              <a:solidFill>
                <a:srgbClr val="000000"/>
              </a:solidFill>
              <a:round/>
              <a:headEnd/>
              <a:tailEnd/>
            </a:ln>
            <a:effectLst/>
          </p:spPr>
          <p:txBody>
            <a:bodyPr/>
            <a:lstStyle/>
            <a:p>
              <a:endParaRPr lang="es-ES"/>
            </a:p>
          </p:txBody>
        </p:sp>
        <p:sp>
          <p:nvSpPr>
            <p:cNvPr id="360" name="Line 360"/>
            <p:cNvSpPr>
              <a:spLocks noChangeShapeType="1"/>
            </p:cNvSpPr>
            <p:nvPr/>
          </p:nvSpPr>
          <p:spPr bwMode="auto">
            <a:xfrm>
              <a:off x="5272" y="734"/>
              <a:ext cx="13" cy="4"/>
            </a:xfrm>
            <a:prstGeom prst="line">
              <a:avLst/>
            </a:prstGeom>
            <a:noFill/>
            <a:ln w="18875">
              <a:solidFill>
                <a:srgbClr val="000000"/>
              </a:solidFill>
              <a:round/>
              <a:headEnd/>
              <a:tailEnd/>
            </a:ln>
            <a:effectLst/>
          </p:spPr>
          <p:txBody>
            <a:bodyPr/>
            <a:lstStyle/>
            <a:p>
              <a:endParaRPr lang="es-ES"/>
            </a:p>
          </p:txBody>
        </p:sp>
        <p:sp>
          <p:nvSpPr>
            <p:cNvPr id="361" name="Line 361"/>
            <p:cNvSpPr>
              <a:spLocks noChangeShapeType="1"/>
            </p:cNvSpPr>
            <p:nvPr/>
          </p:nvSpPr>
          <p:spPr bwMode="auto">
            <a:xfrm>
              <a:off x="5285" y="738"/>
              <a:ext cx="14" cy="5"/>
            </a:xfrm>
            <a:prstGeom prst="line">
              <a:avLst/>
            </a:prstGeom>
            <a:noFill/>
            <a:ln w="18875">
              <a:solidFill>
                <a:srgbClr val="000000"/>
              </a:solidFill>
              <a:round/>
              <a:headEnd/>
              <a:tailEnd/>
            </a:ln>
            <a:effectLst/>
          </p:spPr>
          <p:txBody>
            <a:bodyPr/>
            <a:lstStyle/>
            <a:p>
              <a:endParaRPr lang="es-ES"/>
            </a:p>
          </p:txBody>
        </p:sp>
        <p:sp>
          <p:nvSpPr>
            <p:cNvPr id="362" name="Line 362"/>
            <p:cNvSpPr>
              <a:spLocks noChangeShapeType="1"/>
            </p:cNvSpPr>
            <p:nvPr/>
          </p:nvSpPr>
          <p:spPr bwMode="auto">
            <a:xfrm>
              <a:off x="5299" y="743"/>
              <a:ext cx="12" cy="5"/>
            </a:xfrm>
            <a:prstGeom prst="line">
              <a:avLst/>
            </a:prstGeom>
            <a:noFill/>
            <a:ln w="18875">
              <a:solidFill>
                <a:srgbClr val="000000"/>
              </a:solidFill>
              <a:round/>
              <a:headEnd/>
              <a:tailEnd/>
            </a:ln>
            <a:effectLst/>
          </p:spPr>
          <p:txBody>
            <a:bodyPr/>
            <a:lstStyle/>
            <a:p>
              <a:endParaRPr lang="es-ES"/>
            </a:p>
          </p:txBody>
        </p:sp>
        <p:sp>
          <p:nvSpPr>
            <p:cNvPr id="363" name="Line 363"/>
            <p:cNvSpPr>
              <a:spLocks noChangeShapeType="1"/>
            </p:cNvSpPr>
            <p:nvPr/>
          </p:nvSpPr>
          <p:spPr bwMode="auto">
            <a:xfrm>
              <a:off x="5311" y="748"/>
              <a:ext cx="12" cy="7"/>
            </a:xfrm>
            <a:prstGeom prst="line">
              <a:avLst/>
            </a:prstGeom>
            <a:noFill/>
            <a:ln w="18875">
              <a:solidFill>
                <a:srgbClr val="000000"/>
              </a:solidFill>
              <a:round/>
              <a:headEnd/>
              <a:tailEnd/>
            </a:ln>
            <a:effectLst/>
          </p:spPr>
          <p:txBody>
            <a:bodyPr/>
            <a:lstStyle/>
            <a:p>
              <a:endParaRPr lang="es-ES"/>
            </a:p>
          </p:txBody>
        </p:sp>
        <p:sp>
          <p:nvSpPr>
            <p:cNvPr id="364" name="Line 364"/>
            <p:cNvSpPr>
              <a:spLocks noChangeShapeType="1"/>
            </p:cNvSpPr>
            <p:nvPr/>
          </p:nvSpPr>
          <p:spPr bwMode="auto">
            <a:xfrm>
              <a:off x="5323" y="755"/>
              <a:ext cx="15" cy="5"/>
            </a:xfrm>
            <a:prstGeom prst="line">
              <a:avLst/>
            </a:prstGeom>
            <a:noFill/>
            <a:ln w="18875">
              <a:solidFill>
                <a:srgbClr val="000000"/>
              </a:solidFill>
              <a:round/>
              <a:headEnd/>
              <a:tailEnd/>
            </a:ln>
            <a:effectLst/>
          </p:spPr>
          <p:txBody>
            <a:bodyPr/>
            <a:lstStyle/>
            <a:p>
              <a:endParaRPr lang="es-ES"/>
            </a:p>
          </p:txBody>
        </p:sp>
        <p:sp>
          <p:nvSpPr>
            <p:cNvPr id="365" name="Line 365"/>
            <p:cNvSpPr>
              <a:spLocks noChangeShapeType="1"/>
            </p:cNvSpPr>
            <p:nvPr/>
          </p:nvSpPr>
          <p:spPr bwMode="auto">
            <a:xfrm>
              <a:off x="5338" y="760"/>
              <a:ext cx="11" cy="6"/>
            </a:xfrm>
            <a:prstGeom prst="line">
              <a:avLst/>
            </a:prstGeom>
            <a:noFill/>
            <a:ln w="18875">
              <a:solidFill>
                <a:srgbClr val="000000"/>
              </a:solidFill>
              <a:round/>
              <a:headEnd/>
              <a:tailEnd/>
            </a:ln>
            <a:effectLst/>
          </p:spPr>
          <p:txBody>
            <a:bodyPr/>
            <a:lstStyle/>
            <a:p>
              <a:endParaRPr lang="es-ES"/>
            </a:p>
          </p:txBody>
        </p:sp>
        <p:sp>
          <p:nvSpPr>
            <p:cNvPr id="366" name="Line 366"/>
            <p:cNvSpPr>
              <a:spLocks noChangeShapeType="1"/>
            </p:cNvSpPr>
            <p:nvPr/>
          </p:nvSpPr>
          <p:spPr bwMode="auto">
            <a:xfrm>
              <a:off x="5349" y="766"/>
              <a:ext cx="13" cy="8"/>
            </a:xfrm>
            <a:prstGeom prst="line">
              <a:avLst/>
            </a:prstGeom>
            <a:noFill/>
            <a:ln w="18875">
              <a:solidFill>
                <a:srgbClr val="000000"/>
              </a:solidFill>
              <a:round/>
              <a:headEnd/>
              <a:tailEnd/>
            </a:ln>
            <a:effectLst/>
          </p:spPr>
          <p:txBody>
            <a:bodyPr/>
            <a:lstStyle/>
            <a:p>
              <a:endParaRPr lang="es-ES"/>
            </a:p>
          </p:txBody>
        </p:sp>
        <p:sp>
          <p:nvSpPr>
            <p:cNvPr id="367" name="Line 367"/>
            <p:cNvSpPr>
              <a:spLocks noChangeShapeType="1"/>
            </p:cNvSpPr>
            <p:nvPr/>
          </p:nvSpPr>
          <p:spPr bwMode="auto">
            <a:xfrm>
              <a:off x="5362" y="774"/>
              <a:ext cx="12" cy="7"/>
            </a:xfrm>
            <a:prstGeom prst="line">
              <a:avLst/>
            </a:prstGeom>
            <a:noFill/>
            <a:ln w="18875">
              <a:solidFill>
                <a:srgbClr val="000000"/>
              </a:solidFill>
              <a:round/>
              <a:headEnd/>
              <a:tailEnd/>
            </a:ln>
            <a:effectLst/>
          </p:spPr>
          <p:txBody>
            <a:bodyPr/>
            <a:lstStyle/>
            <a:p>
              <a:endParaRPr lang="es-ES"/>
            </a:p>
          </p:txBody>
        </p:sp>
        <p:sp>
          <p:nvSpPr>
            <p:cNvPr id="368" name="Line 368"/>
            <p:cNvSpPr>
              <a:spLocks noChangeShapeType="1"/>
            </p:cNvSpPr>
            <p:nvPr/>
          </p:nvSpPr>
          <p:spPr bwMode="auto">
            <a:xfrm>
              <a:off x="5374" y="781"/>
              <a:ext cx="12" cy="6"/>
            </a:xfrm>
            <a:prstGeom prst="line">
              <a:avLst/>
            </a:prstGeom>
            <a:noFill/>
            <a:ln w="18875">
              <a:solidFill>
                <a:srgbClr val="000000"/>
              </a:solidFill>
              <a:round/>
              <a:headEnd/>
              <a:tailEnd/>
            </a:ln>
            <a:effectLst/>
          </p:spPr>
          <p:txBody>
            <a:bodyPr/>
            <a:lstStyle/>
            <a:p>
              <a:endParaRPr lang="es-ES"/>
            </a:p>
          </p:txBody>
        </p:sp>
        <p:sp>
          <p:nvSpPr>
            <p:cNvPr id="369" name="Line 369"/>
            <p:cNvSpPr>
              <a:spLocks noChangeShapeType="1"/>
            </p:cNvSpPr>
            <p:nvPr/>
          </p:nvSpPr>
          <p:spPr bwMode="auto">
            <a:xfrm>
              <a:off x="5386" y="787"/>
              <a:ext cx="13" cy="7"/>
            </a:xfrm>
            <a:prstGeom prst="line">
              <a:avLst/>
            </a:prstGeom>
            <a:noFill/>
            <a:ln w="18875">
              <a:solidFill>
                <a:srgbClr val="000000"/>
              </a:solidFill>
              <a:round/>
              <a:headEnd/>
              <a:tailEnd/>
            </a:ln>
            <a:effectLst/>
          </p:spPr>
          <p:txBody>
            <a:bodyPr/>
            <a:lstStyle/>
            <a:p>
              <a:endParaRPr lang="es-ES"/>
            </a:p>
          </p:txBody>
        </p:sp>
        <p:sp>
          <p:nvSpPr>
            <p:cNvPr id="370" name="Line 370"/>
            <p:cNvSpPr>
              <a:spLocks noChangeShapeType="1"/>
            </p:cNvSpPr>
            <p:nvPr/>
          </p:nvSpPr>
          <p:spPr bwMode="auto">
            <a:xfrm>
              <a:off x="5399" y="794"/>
              <a:ext cx="12" cy="8"/>
            </a:xfrm>
            <a:prstGeom prst="line">
              <a:avLst/>
            </a:prstGeom>
            <a:noFill/>
            <a:ln w="18875">
              <a:solidFill>
                <a:srgbClr val="000000"/>
              </a:solidFill>
              <a:round/>
              <a:headEnd/>
              <a:tailEnd/>
            </a:ln>
            <a:effectLst/>
          </p:spPr>
          <p:txBody>
            <a:bodyPr/>
            <a:lstStyle/>
            <a:p>
              <a:endParaRPr lang="es-ES"/>
            </a:p>
          </p:txBody>
        </p:sp>
        <p:sp>
          <p:nvSpPr>
            <p:cNvPr id="371" name="Line 371"/>
            <p:cNvSpPr>
              <a:spLocks noChangeShapeType="1"/>
            </p:cNvSpPr>
            <p:nvPr/>
          </p:nvSpPr>
          <p:spPr bwMode="auto">
            <a:xfrm>
              <a:off x="5411" y="802"/>
              <a:ext cx="11" cy="8"/>
            </a:xfrm>
            <a:prstGeom prst="line">
              <a:avLst/>
            </a:prstGeom>
            <a:noFill/>
            <a:ln w="18875">
              <a:solidFill>
                <a:srgbClr val="000000"/>
              </a:solidFill>
              <a:round/>
              <a:headEnd/>
              <a:tailEnd/>
            </a:ln>
            <a:effectLst/>
          </p:spPr>
          <p:txBody>
            <a:bodyPr/>
            <a:lstStyle/>
            <a:p>
              <a:endParaRPr lang="es-ES"/>
            </a:p>
          </p:txBody>
        </p:sp>
        <p:sp>
          <p:nvSpPr>
            <p:cNvPr id="372" name="Line 372"/>
            <p:cNvSpPr>
              <a:spLocks noChangeShapeType="1"/>
            </p:cNvSpPr>
            <p:nvPr/>
          </p:nvSpPr>
          <p:spPr bwMode="auto">
            <a:xfrm>
              <a:off x="5422" y="810"/>
              <a:ext cx="12" cy="8"/>
            </a:xfrm>
            <a:prstGeom prst="line">
              <a:avLst/>
            </a:prstGeom>
            <a:noFill/>
            <a:ln w="18875">
              <a:solidFill>
                <a:srgbClr val="000000"/>
              </a:solidFill>
              <a:round/>
              <a:headEnd/>
              <a:tailEnd/>
            </a:ln>
            <a:effectLst/>
          </p:spPr>
          <p:txBody>
            <a:bodyPr/>
            <a:lstStyle/>
            <a:p>
              <a:endParaRPr lang="es-ES"/>
            </a:p>
          </p:txBody>
        </p:sp>
        <p:sp>
          <p:nvSpPr>
            <p:cNvPr id="373" name="Line 373"/>
            <p:cNvSpPr>
              <a:spLocks noChangeShapeType="1"/>
            </p:cNvSpPr>
            <p:nvPr/>
          </p:nvSpPr>
          <p:spPr bwMode="auto">
            <a:xfrm>
              <a:off x="5434" y="818"/>
              <a:ext cx="11" cy="8"/>
            </a:xfrm>
            <a:prstGeom prst="line">
              <a:avLst/>
            </a:prstGeom>
            <a:noFill/>
            <a:ln w="18875">
              <a:solidFill>
                <a:srgbClr val="000000"/>
              </a:solidFill>
              <a:round/>
              <a:headEnd/>
              <a:tailEnd/>
            </a:ln>
            <a:effectLst/>
          </p:spPr>
          <p:txBody>
            <a:bodyPr/>
            <a:lstStyle/>
            <a:p>
              <a:endParaRPr lang="es-ES"/>
            </a:p>
          </p:txBody>
        </p:sp>
        <p:sp>
          <p:nvSpPr>
            <p:cNvPr id="374" name="Line 374"/>
            <p:cNvSpPr>
              <a:spLocks noChangeShapeType="1"/>
            </p:cNvSpPr>
            <p:nvPr/>
          </p:nvSpPr>
          <p:spPr bwMode="auto">
            <a:xfrm>
              <a:off x="5445" y="826"/>
              <a:ext cx="11" cy="9"/>
            </a:xfrm>
            <a:prstGeom prst="line">
              <a:avLst/>
            </a:prstGeom>
            <a:noFill/>
            <a:ln w="18875">
              <a:solidFill>
                <a:srgbClr val="000000"/>
              </a:solidFill>
              <a:round/>
              <a:headEnd/>
              <a:tailEnd/>
            </a:ln>
            <a:effectLst/>
          </p:spPr>
          <p:txBody>
            <a:bodyPr/>
            <a:lstStyle/>
            <a:p>
              <a:endParaRPr lang="es-ES"/>
            </a:p>
          </p:txBody>
        </p:sp>
        <p:sp>
          <p:nvSpPr>
            <p:cNvPr id="375" name="Line 375"/>
            <p:cNvSpPr>
              <a:spLocks noChangeShapeType="1"/>
            </p:cNvSpPr>
            <p:nvPr/>
          </p:nvSpPr>
          <p:spPr bwMode="auto">
            <a:xfrm>
              <a:off x="5456" y="835"/>
              <a:ext cx="13" cy="9"/>
            </a:xfrm>
            <a:prstGeom prst="line">
              <a:avLst/>
            </a:prstGeom>
            <a:noFill/>
            <a:ln w="18875">
              <a:solidFill>
                <a:srgbClr val="000000"/>
              </a:solidFill>
              <a:round/>
              <a:headEnd/>
              <a:tailEnd/>
            </a:ln>
            <a:effectLst/>
          </p:spPr>
          <p:txBody>
            <a:bodyPr/>
            <a:lstStyle/>
            <a:p>
              <a:endParaRPr lang="es-ES"/>
            </a:p>
          </p:txBody>
        </p:sp>
        <p:sp>
          <p:nvSpPr>
            <p:cNvPr id="376" name="Line 376"/>
            <p:cNvSpPr>
              <a:spLocks noChangeShapeType="1"/>
            </p:cNvSpPr>
            <p:nvPr/>
          </p:nvSpPr>
          <p:spPr bwMode="auto">
            <a:xfrm>
              <a:off x="5469" y="844"/>
              <a:ext cx="10" cy="9"/>
            </a:xfrm>
            <a:prstGeom prst="line">
              <a:avLst/>
            </a:prstGeom>
            <a:noFill/>
            <a:ln w="18875">
              <a:solidFill>
                <a:srgbClr val="000000"/>
              </a:solidFill>
              <a:round/>
              <a:headEnd/>
              <a:tailEnd/>
            </a:ln>
            <a:effectLst/>
          </p:spPr>
          <p:txBody>
            <a:bodyPr/>
            <a:lstStyle/>
            <a:p>
              <a:endParaRPr lang="es-ES"/>
            </a:p>
          </p:txBody>
        </p:sp>
        <p:sp>
          <p:nvSpPr>
            <p:cNvPr id="377" name="Line 377"/>
            <p:cNvSpPr>
              <a:spLocks noChangeShapeType="1"/>
            </p:cNvSpPr>
            <p:nvPr/>
          </p:nvSpPr>
          <p:spPr bwMode="auto">
            <a:xfrm>
              <a:off x="5479" y="853"/>
              <a:ext cx="10" cy="10"/>
            </a:xfrm>
            <a:prstGeom prst="line">
              <a:avLst/>
            </a:prstGeom>
            <a:noFill/>
            <a:ln w="18875">
              <a:solidFill>
                <a:srgbClr val="000000"/>
              </a:solidFill>
              <a:round/>
              <a:headEnd/>
              <a:tailEnd/>
            </a:ln>
            <a:effectLst/>
          </p:spPr>
          <p:txBody>
            <a:bodyPr/>
            <a:lstStyle/>
            <a:p>
              <a:endParaRPr lang="es-ES"/>
            </a:p>
          </p:txBody>
        </p:sp>
        <p:sp>
          <p:nvSpPr>
            <p:cNvPr id="378" name="Line 378"/>
            <p:cNvSpPr>
              <a:spLocks noChangeShapeType="1"/>
            </p:cNvSpPr>
            <p:nvPr/>
          </p:nvSpPr>
          <p:spPr bwMode="auto">
            <a:xfrm>
              <a:off x="5489" y="863"/>
              <a:ext cx="11" cy="9"/>
            </a:xfrm>
            <a:prstGeom prst="line">
              <a:avLst/>
            </a:prstGeom>
            <a:noFill/>
            <a:ln w="18875">
              <a:solidFill>
                <a:srgbClr val="000000"/>
              </a:solidFill>
              <a:round/>
              <a:headEnd/>
              <a:tailEnd/>
            </a:ln>
            <a:effectLst/>
          </p:spPr>
          <p:txBody>
            <a:bodyPr/>
            <a:lstStyle/>
            <a:p>
              <a:endParaRPr lang="es-ES"/>
            </a:p>
          </p:txBody>
        </p:sp>
        <p:sp>
          <p:nvSpPr>
            <p:cNvPr id="379" name="Line 379"/>
            <p:cNvSpPr>
              <a:spLocks noChangeShapeType="1"/>
            </p:cNvSpPr>
            <p:nvPr/>
          </p:nvSpPr>
          <p:spPr bwMode="auto">
            <a:xfrm>
              <a:off x="5500" y="872"/>
              <a:ext cx="11" cy="12"/>
            </a:xfrm>
            <a:prstGeom prst="line">
              <a:avLst/>
            </a:prstGeom>
            <a:noFill/>
            <a:ln w="18875">
              <a:solidFill>
                <a:srgbClr val="000000"/>
              </a:solidFill>
              <a:round/>
              <a:headEnd/>
              <a:tailEnd/>
            </a:ln>
            <a:effectLst/>
          </p:spPr>
          <p:txBody>
            <a:bodyPr/>
            <a:lstStyle/>
            <a:p>
              <a:endParaRPr lang="es-ES"/>
            </a:p>
          </p:txBody>
        </p:sp>
        <p:sp>
          <p:nvSpPr>
            <p:cNvPr id="380" name="Line 380"/>
            <p:cNvSpPr>
              <a:spLocks noChangeShapeType="1"/>
            </p:cNvSpPr>
            <p:nvPr/>
          </p:nvSpPr>
          <p:spPr bwMode="auto">
            <a:xfrm>
              <a:off x="5511" y="884"/>
              <a:ext cx="11" cy="8"/>
            </a:xfrm>
            <a:prstGeom prst="line">
              <a:avLst/>
            </a:prstGeom>
            <a:noFill/>
            <a:ln w="18875">
              <a:solidFill>
                <a:srgbClr val="000000"/>
              </a:solidFill>
              <a:round/>
              <a:headEnd/>
              <a:tailEnd/>
            </a:ln>
            <a:effectLst/>
          </p:spPr>
          <p:txBody>
            <a:bodyPr/>
            <a:lstStyle/>
            <a:p>
              <a:endParaRPr lang="es-ES"/>
            </a:p>
          </p:txBody>
        </p:sp>
        <p:sp>
          <p:nvSpPr>
            <p:cNvPr id="381" name="Line 381"/>
            <p:cNvSpPr>
              <a:spLocks noChangeShapeType="1"/>
            </p:cNvSpPr>
            <p:nvPr/>
          </p:nvSpPr>
          <p:spPr bwMode="auto">
            <a:xfrm>
              <a:off x="5522" y="892"/>
              <a:ext cx="11" cy="10"/>
            </a:xfrm>
            <a:prstGeom prst="line">
              <a:avLst/>
            </a:prstGeom>
            <a:noFill/>
            <a:ln w="18875">
              <a:solidFill>
                <a:srgbClr val="000000"/>
              </a:solidFill>
              <a:round/>
              <a:headEnd/>
              <a:tailEnd/>
            </a:ln>
            <a:effectLst/>
          </p:spPr>
          <p:txBody>
            <a:bodyPr/>
            <a:lstStyle/>
            <a:p>
              <a:endParaRPr lang="es-ES"/>
            </a:p>
          </p:txBody>
        </p:sp>
        <p:sp>
          <p:nvSpPr>
            <p:cNvPr id="382" name="Line 382"/>
            <p:cNvSpPr>
              <a:spLocks noChangeShapeType="1"/>
            </p:cNvSpPr>
            <p:nvPr/>
          </p:nvSpPr>
          <p:spPr bwMode="auto">
            <a:xfrm>
              <a:off x="5533" y="902"/>
              <a:ext cx="9" cy="12"/>
            </a:xfrm>
            <a:prstGeom prst="line">
              <a:avLst/>
            </a:prstGeom>
            <a:noFill/>
            <a:ln w="18875">
              <a:solidFill>
                <a:srgbClr val="000000"/>
              </a:solidFill>
              <a:round/>
              <a:headEnd/>
              <a:tailEnd/>
            </a:ln>
            <a:effectLst/>
          </p:spPr>
          <p:txBody>
            <a:bodyPr/>
            <a:lstStyle/>
            <a:p>
              <a:endParaRPr lang="es-ES"/>
            </a:p>
          </p:txBody>
        </p:sp>
        <p:sp>
          <p:nvSpPr>
            <p:cNvPr id="383" name="Line 383"/>
            <p:cNvSpPr>
              <a:spLocks noChangeShapeType="1"/>
            </p:cNvSpPr>
            <p:nvPr/>
          </p:nvSpPr>
          <p:spPr bwMode="auto">
            <a:xfrm>
              <a:off x="5542" y="914"/>
              <a:ext cx="10" cy="9"/>
            </a:xfrm>
            <a:prstGeom prst="line">
              <a:avLst/>
            </a:prstGeom>
            <a:noFill/>
            <a:ln w="18875">
              <a:solidFill>
                <a:srgbClr val="000000"/>
              </a:solidFill>
              <a:round/>
              <a:headEnd/>
              <a:tailEnd/>
            </a:ln>
            <a:effectLst/>
          </p:spPr>
          <p:txBody>
            <a:bodyPr/>
            <a:lstStyle/>
            <a:p>
              <a:endParaRPr lang="es-ES"/>
            </a:p>
          </p:txBody>
        </p:sp>
        <p:sp>
          <p:nvSpPr>
            <p:cNvPr id="384" name="Line 384"/>
            <p:cNvSpPr>
              <a:spLocks noChangeShapeType="1"/>
            </p:cNvSpPr>
            <p:nvPr/>
          </p:nvSpPr>
          <p:spPr bwMode="auto">
            <a:xfrm>
              <a:off x="5552" y="923"/>
              <a:ext cx="10" cy="11"/>
            </a:xfrm>
            <a:prstGeom prst="line">
              <a:avLst/>
            </a:prstGeom>
            <a:noFill/>
            <a:ln w="18875">
              <a:solidFill>
                <a:srgbClr val="000000"/>
              </a:solidFill>
              <a:round/>
              <a:headEnd/>
              <a:tailEnd/>
            </a:ln>
            <a:effectLst/>
          </p:spPr>
          <p:txBody>
            <a:bodyPr/>
            <a:lstStyle/>
            <a:p>
              <a:endParaRPr lang="es-ES"/>
            </a:p>
          </p:txBody>
        </p:sp>
        <p:sp>
          <p:nvSpPr>
            <p:cNvPr id="385" name="Line 385"/>
            <p:cNvSpPr>
              <a:spLocks noChangeShapeType="1"/>
            </p:cNvSpPr>
            <p:nvPr/>
          </p:nvSpPr>
          <p:spPr bwMode="auto">
            <a:xfrm>
              <a:off x="5562" y="934"/>
              <a:ext cx="10" cy="13"/>
            </a:xfrm>
            <a:prstGeom prst="line">
              <a:avLst/>
            </a:prstGeom>
            <a:noFill/>
            <a:ln w="18875">
              <a:solidFill>
                <a:srgbClr val="000000"/>
              </a:solidFill>
              <a:round/>
              <a:headEnd/>
              <a:tailEnd/>
            </a:ln>
            <a:effectLst/>
          </p:spPr>
          <p:txBody>
            <a:bodyPr/>
            <a:lstStyle/>
            <a:p>
              <a:endParaRPr lang="es-ES"/>
            </a:p>
          </p:txBody>
        </p:sp>
        <p:sp>
          <p:nvSpPr>
            <p:cNvPr id="386" name="Line 386"/>
            <p:cNvSpPr>
              <a:spLocks noChangeShapeType="1"/>
            </p:cNvSpPr>
            <p:nvPr/>
          </p:nvSpPr>
          <p:spPr bwMode="auto">
            <a:xfrm>
              <a:off x="5572" y="947"/>
              <a:ext cx="10" cy="9"/>
            </a:xfrm>
            <a:prstGeom prst="line">
              <a:avLst/>
            </a:prstGeom>
            <a:noFill/>
            <a:ln w="18875">
              <a:solidFill>
                <a:srgbClr val="000000"/>
              </a:solidFill>
              <a:round/>
              <a:headEnd/>
              <a:tailEnd/>
            </a:ln>
            <a:effectLst/>
          </p:spPr>
          <p:txBody>
            <a:bodyPr/>
            <a:lstStyle/>
            <a:p>
              <a:endParaRPr lang="es-ES"/>
            </a:p>
          </p:txBody>
        </p:sp>
        <p:sp>
          <p:nvSpPr>
            <p:cNvPr id="387" name="Line 387"/>
            <p:cNvSpPr>
              <a:spLocks noChangeShapeType="1"/>
            </p:cNvSpPr>
            <p:nvPr/>
          </p:nvSpPr>
          <p:spPr bwMode="auto">
            <a:xfrm>
              <a:off x="5582" y="956"/>
              <a:ext cx="8" cy="12"/>
            </a:xfrm>
            <a:prstGeom prst="line">
              <a:avLst/>
            </a:prstGeom>
            <a:noFill/>
            <a:ln w="18875">
              <a:solidFill>
                <a:srgbClr val="000000"/>
              </a:solidFill>
              <a:round/>
              <a:headEnd/>
              <a:tailEnd/>
            </a:ln>
            <a:effectLst/>
          </p:spPr>
          <p:txBody>
            <a:bodyPr/>
            <a:lstStyle/>
            <a:p>
              <a:endParaRPr lang="es-ES"/>
            </a:p>
          </p:txBody>
        </p:sp>
        <p:sp>
          <p:nvSpPr>
            <p:cNvPr id="388" name="Line 388"/>
            <p:cNvSpPr>
              <a:spLocks noChangeShapeType="1"/>
            </p:cNvSpPr>
            <p:nvPr/>
          </p:nvSpPr>
          <p:spPr bwMode="auto">
            <a:xfrm>
              <a:off x="5590" y="968"/>
              <a:ext cx="11" cy="12"/>
            </a:xfrm>
            <a:prstGeom prst="line">
              <a:avLst/>
            </a:prstGeom>
            <a:noFill/>
            <a:ln w="18875">
              <a:solidFill>
                <a:srgbClr val="000000"/>
              </a:solidFill>
              <a:round/>
              <a:headEnd/>
              <a:tailEnd/>
            </a:ln>
            <a:effectLst/>
          </p:spPr>
          <p:txBody>
            <a:bodyPr/>
            <a:lstStyle/>
            <a:p>
              <a:endParaRPr lang="es-ES"/>
            </a:p>
          </p:txBody>
        </p:sp>
        <p:sp>
          <p:nvSpPr>
            <p:cNvPr id="389" name="Line 389"/>
            <p:cNvSpPr>
              <a:spLocks noChangeShapeType="1"/>
            </p:cNvSpPr>
            <p:nvPr/>
          </p:nvSpPr>
          <p:spPr bwMode="auto">
            <a:xfrm>
              <a:off x="5601" y="980"/>
              <a:ext cx="8" cy="11"/>
            </a:xfrm>
            <a:prstGeom prst="line">
              <a:avLst/>
            </a:prstGeom>
            <a:noFill/>
            <a:ln w="18875">
              <a:solidFill>
                <a:srgbClr val="000000"/>
              </a:solidFill>
              <a:round/>
              <a:headEnd/>
              <a:tailEnd/>
            </a:ln>
            <a:effectLst/>
          </p:spPr>
          <p:txBody>
            <a:bodyPr/>
            <a:lstStyle/>
            <a:p>
              <a:endParaRPr lang="es-ES"/>
            </a:p>
          </p:txBody>
        </p:sp>
        <p:sp>
          <p:nvSpPr>
            <p:cNvPr id="390" name="Line 390"/>
            <p:cNvSpPr>
              <a:spLocks noChangeShapeType="1"/>
            </p:cNvSpPr>
            <p:nvPr/>
          </p:nvSpPr>
          <p:spPr bwMode="auto">
            <a:xfrm>
              <a:off x="5609" y="991"/>
              <a:ext cx="9" cy="12"/>
            </a:xfrm>
            <a:prstGeom prst="line">
              <a:avLst/>
            </a:prstGeom>
            <a:noFill/>
            <a:ln w="18875">
              <a:solidFill>
                <a:srgbClr val="000000"/>
              </a:solidFill>
              <a:round/>
              <a:headEnd/>
              <a:tailEnd/>
            </a:ln>
            <a:effectLst/>
          </p:spPr>
          <p:txBody>
            <a:bodyPr/>
            <a:lstStyle/>
            <a:p>
              <a:endParaRPr lang="es-ES"/>
            </a:p>
          </p:txBody>
        </p:sp>
        <p:sp>
          <p:nvSpPr>
            <p:cNvPr id="391" name="Line 391"/>
            <p:cNvSpPr>
              <a:spLocks noChangeShapeType="1"/>
            </p:cNvSpPr>
            <p:nvPr/>
          </p:nvSpPr>
          <p:spPr bwMode="auto">
            <a:xfrm>
              <a:off x="5618" y="1003"/>
              <a:ext cx="9" cy="12"/>
            </a:xfrm>
            <a:prstGeom prst="line">
              <a:avLst/>
            </a:prstGeom>
            <a:noFill/>
            <a:ln w="18875">
              <a:solidFill>
                <a:srgbClr val="000000"/>
              </a:solidFill>
              <a:round/>
              <a:headEnd/>
              <a:tailEnd/>
            </a:ln>
            <a:effectLst/>
          </p:spPr>
          <p:txBody>
            <a:bodyPr/>
            <a:lstStyle/>
            <a:p>
              <a:endParaRPr lang="es-ES"/>
            </a:p>
          </p:txBody>
        </p:sp>
        <p:sp>
          <p:nvSpPr>
            <p:cNvPr id="392" name="Line 392"/>
            <p:cNvSpPr>
              <a:spLocks noChangeShapeType="1"/>
            </p:cNvSpPr>
            <p:nvPr/>
          </p:nvSpPr>
          <p:spPr bwMode="auto">
            <a:xfrm>
              <a:off x="5627" y="1015"/>
              <a:ext cx="9" cy="11"/>
            </a:xfrm>
            <a:prstGeom prst="line">
              <a:avLst/>
            </a:prstGeom>
            <a:noFill/>
            <a:ln w="18875">
              <a:solidFill>
                <a:srgbClr val="000000"/>
              </a:solidFill>
              <a:round/>
              <a:headEnd/>
              <a:tailEnd/>
            </a:ln>
            <a:effectLst/>
          </p:spPr>
          <p:txBody>
            <a:bodyPr/>
            <a:lstStyle/>
            <a:p>
              <a:endParaRPr lang="es-ES"/>
            </a:p>
          </p:txBody>
        </p:sp>
        <p:sp>
          <p:nvSpPr>
            <p:cNvPr id="393" name="Line 393"/>
            <p:cNvSpPr>
              <a:spLocks noChangeShapeType="1"/>
            </p:cNvSpPr>
            <p:nvPr/>
          </p:nvSpPr>
          <p:spPr bwMode="auto">
            <a:xfrm>
              <a:off x="5636" y="1026"/>
              <a:ext cx="9" cy="13"/>
            </a:xfrm>
            <a:prstGeom prst="line">
              <a:avLst/>
            </a:prstGeom>
            <a:noFill/>
            <a:ln w="18875">
              <a:solidFill>
                <a:srgbClr val="000000"/>
              </a:solidFill>
              <a:round/>
              <a:headEnd/>
              <a:tailEnd/>
            </a:ln>
            <a:effectLst/>
          </p:spPr>
          <p:txBody>
            <a:bodyPr/>
            <a:lstStyle/>
            <a:p>
              <a:endParaRPr lang="es-ES"/>
            </a:p>
          </p:txBody>
        </p:sp>
        <p:sp>
          <p:nvSpPr>
            <p:cNvPr id="394" name="Line 394"/>
            <p:cNvSpPr>
              <a:spLocks noChangeShapeType="1"/>
            </p:cNvSpPr>
            <p:nvPr/>
          </p:nvSpPr>
          <p:spPr bwMode="auto">
            <a:xfrm>
              <a:off x="5645" y="1039"/>
              <a:ext cx="8" cy="13"/>
            </a:xfrm>
            <a:prstGeom prst="line">
              <a:avLst/>
            </a:prstGeom>
            <a:noFill/>
            <a:ln w="18875">
              <a:solidFill>
                <a:srgbClr val="000000"/>
              </a:solidFill>
              <a:round/>
              <a:headEnd/>
              <a:tailEnd/>
            </a:ln>
            <a:effectLst/>
          </p:spPr>
          <p:txBody>
            <a:bodyPr/>
            <a:lstStyle/>
            <a:p>
              <a:endParaRPr lang="es-ES"/>
            </a:p>
          </p:txBody>
        </p:sp>
        <p:sp>
          <p:nvSpPr>
            <p:cNvPr id="395" name="Line 395"/>
            <p:cNvSpPr>
              <a:spLocks noChangeShapeType="1"/>
            </p:cNvSpPr>
            <p:nvPr/>
          </p:nvSpPr>
          <p:spPr bwMode="auto">
            <a:xfrm>
              <a:off x="5653" y="1052"/>
              <a:ext cx="9" cy="11"/>
            </a:xfrm>
            <a:prstGeom prst="line">
              <a:avLst/>
            </a:prstGeom>
            <a:noFill/>
            <a:ln w="18875">
              <a:solidFill>
                <a:srgbClr val="000000"/>
              </a:solidFill>
              <a:round/>
              <a:headEnd/>
              <a:tailEnd/>
            </a:ln>
            <a:effectLst/>
          </p:spPr>
          <p:txBody>
            <a:bodyPr/>
            <a:lstStyle/>
            <a:p>
              <a:endParaRPr lang="es-ES"/>
            </a:p>
          </p:txBody>
        </p:sp>
        <p:sp>
          <p:nvSpPr>
            <p:cNvPr id="396" name="Line 396"/>
            <p:cNvSpPr>
              <a:spLocks noChangeShapeType="1"/>
            </p:cNvSpPr>
            <p:nvPr/>
          </p:nvSpPr>
          <p:spPr bwMode="auto">
            <a:xfrm>
              <a:off x="5662" y="1063"/>
              <a:ext cx="8" cy="12"/>
            </a:xfrm>
            <a:prstGeom prst="line">
              <a:avLst/>
            </a:prstGeom>
            <a:noFill/>
            <a:ln w="18875">
              <a:solidFill>
                <a:srgbClr val="000000"/>
              </a:solidFill>
              <a:round/>
              <a:headEnd/>
              <a:tailEnd/>
            </a:ln>
            <a:effectLst/>
          </p:spPr>
          <p:txBody>
            <a:bodyPr/>
            <a:lstStyle/>
            <a:p>
              <a:endParaRPr lang="es-ES"/>
            </a:p>
          </p:txBody>
        </p:sp>
        <p:sp>
          <p:nvSpPr>
            <p:cNvPr id="397" name="Line 397"/>
            <p:cNvSpPr>
              <a:spLocks noChangeShapeType="1"/>
            </p:cNvSpPr>
            <p:nvPr/>
          </p:nvSpPr>
          <p:spPr bwMode="auto">
            <a:xfrm>
              <a:off x="5670" y="1075"/>
              <a:ext cx="7" cy="14"/>
            </a:xfrm>
            <a:prstGeom prst="line">
              <a:avLst/>
            </a:prstGeom>
            <a:noFill/>
            <a:ln w="18875">
              <a:solidFill>
                <a:srgbClr val="000000"/>
              </a:solidFill>
              <a:round/>
              <a:headEnd/>
              <a:tailEnd/>
            </a:ln>
            <a:effectLst/>
          </p:spPr>
          <p:txBody>
            <a:bodyPr/>
            <a:lstStyle/>
            <a:p>
              <a:endParaRPr lang="es-ES"/>
            </a:p>
          </p:txBody>
        </p:sp>
        <p:sp>
          <p:nvSpPr>
            <p:cNvPr id="398" name="Line 398"/>
            <p:cNvSpPr>
              <a:spLocks noChangeShapeType="1"/>
            </p:cNvSpPr>
            <p:nvPr/>
          </p:nvSpPr>
          <p:spPr bwMode="auto">
            <a:xfrm>
              <a:off x="5677" y="1089"/>
              <a:ext cx="9" cy="12"/>
            </a:xfrm>
            <a:prstGeom prst="line">
              <a:avLst/>
            </a:prstGeom>
            <a:noFill/>
            <a:ln w="18875">
              <a:solidFill>
                <a:srgbClr val="000000"/>
              </a:solidFill>
              <a:round/>
              <a:headEnd/>
              <a:tailEnd/>
            </a:ln>
            <a:effectLst/>
          </p:spPr>
          <p:txBody>
            <a:bodyPr/>
            <a:lstStyle/>
            <a:p>
              <a:endParaRPr lang="es-ES"/>
            </a:p>
          </p:txBody>
        </p:sp>
        <p:sp>
          <p:nvSpPr>
            <p:cNvPr id="399" name="Line 399"/>
            <p:cNvSpPr>
              <a:spLocks noChangeShapeType="1"/>
            </p:cNvSpPr>
            <p:nvPr/>
          </p:nvSpPr>
          <p:spPr bwMode="auto">
            <a:xfrm>
              <a:off x="5686" y="1101"/>
              <a:ext cx="9" cy="13"/>
            </a:xfrm>
            <a:prstGeom prst="line">
              <a:avLst/>
            </a:prstGeom>
            <a:noFill/>
            <a:ln w="18875">
              <a:solidFill>
                <a:srgbClr val="000000"/>
              </a:solidFill>
              <a:round/>
              <a:headEnd/>
              <a:tailEnd/>
            </a:ln>
            <a:effectLst/>
          </p:spPr>
          <p:txBody>
            <a:bodyPr/>
            <a:lstStyle/>
            <a:p>
              <a:endParaRPr lang="es-ES"/>
            </a:p>
          </p:txBody>
        </p:sp>
        <p:sp>
          <p:nvSpPr>
            <p:cNvPr id="400" name="Line 400"/>
            <p:cNvSpPr>
              <a:spLocks noChangeShapeType="1"/>
            </p:cNvSpPr>
            <p:nvPr/>
          </p:nvSpPr>
          <p:spPr bwMode="auto">
            <a:xfrm>
              <a:off x="5695" y="1114"/>
              <a:ext cx="6" cy="13"/>
            </a:xfrm>
            <a:prstGeom prst="line">
              <a:avLst/>
            </a:prstGeom>
            <a:noFill/>
            <a:ln w="18875">
              <a:solidFill>
                <a:srgbClr val="000000"/>
              </a:solidFill>
              <a:round/>
              <a:headEnd/>
              <a:tailEnd/>
            </a:ln>
            <a:effectLst/>
          </p:spPr>
          <p:txBody>
            <a:bodyPr/>
            <a:lstStyle/>
            <a:p>
              <a:endParaRPr lang="es-ES"/>
            </a:p>
          </p:txBody>
        </p:sp>
        <p:sp>
          <p:nvSpPr>
            <p:cNvPr id="401" name="Line 401"/>
            <p:cNvSpPr>
              <a:spLocks noChangeShapeType="1"/>
            </p:cNvSpPr>
            <p:nvPr/>
          </p:nvSpPr>
          <p:spPr bwMode="auto">
            <a:xfrm>
              <a:off x="5701" y="1127"/>
              <a:ext cx="8" cy="12"/>
            </a:xfrm>
            <a:prstGeom prst="line">
              <a:avLst/>
            </a:prstGeom>
            <a:noFill/>
            <a:ln w="18875">
              <a:solidFill>
                <a:srgbClr val="000000"/>
              </a:solidFill>
              <a:round/>
              <a:headEnd/>
              <a:tailEnd/>
            </a:ln>
            <a:effectLst/>
          </p:spPr>
          <p:txBody>
            <a:bodyPr/>
            <a:lstStyle/>
            <a:p>
              <a:endParaRPr lang="es-ES"/>
            </a:p>
          </p:txBody>
        </p:sp>
        <p:sp>
          <p:nvSpPr>
            <p:cNvPr id="402" name="Line 402"/>
            <p:cNvSpPr>
              <a:spLocks noChangeShapeType="1"/>
            </p:cNvSpPr>
            <p:nvPr/>
          </p:nvSpPr>
          <p:spPr bwMode="auto">
            <a:xfrm>
              <a:off x="5709" y="1139"/>
              <a:ext cx="8" cy="14"/>
            </a:xfrm>
            <a:prstGeom prst="line">
              <a:avLst/>
            </a:prstGeom>
            <a:noFill/>
            <a:ln w="18875">
              <a:solidFill>
                <a:srgbClr val="000000"/>
              </a:solidFill>
              <a:round/>
              <a:headEnd/>
              <a:tailEnd/>
            </a:ln>
            <a:effectLst/>
          </p:spPr>
          <p:txBody>
            <a:bodyPr/>
            <a:lstStyle/>
            <a:p>
              <a:endParaRPr lang="es-ES"/>
            </a:p>
          </p:txBody>
        </p:sp>
        <p:sp>
          <p:nvSpPr>
            <p:cNvPr id="403" name="Line 403"/>
            <p:cNvSpPr>
              <a:spLocks noChangeShapeType="1"/>
            </p:cNvSpPr>
            <p:nvPr/>
          </p:nvSpPr>
          <p:spPr bwMode="auto">
            <a:xfrm>
              <a:off x="5717" y="1153"/>
              <a:ext cx="7" cy="13"/>
            </a:xfrm>
            <a:prstGeom prst="line">
              <a:avLst/>
            </a:prstGeom>
            <a:noFill/>
            <a:ln w="18875">
              <a:solidFill>
                <a:srgbClr val="000000"/>
              </a:solidFill>
              <a:round/>
              <a:headEnd/>
              <a:tailEnd/>
            </a:ln>
            <a:effectLst/>
          </p:spPr>
          <p:txBody>
            <a:bodyPr/>
            <a:lstStyle/>
            <a:p>
              <a:endParaRPr lang="es-ES"/>
            </a:p>
          </p:txBody>
        </p:sp>
        <p:sp>
          <p:nvSpPr>
            <p:cNvPr id="404" name="Line 404"/>
            <p:cNvSpPr>
              <a:spLocks noChangeShapeType="1"/>
            </p:cNvSpPr>
            <p:nvPr/>
          </p:nvSpPr>
          <p:spPr bwMode="auto">
            <a:xfrm>
              <a:off x="5724" y="1166"/>
              <a:ext cx="8" cy="12"/>
            </a:xfrm>
            <a:prstGeom prst="line">
              <a:avLst/>
            </a:prstGeom>
            <a:noFill/>
            <a:ln w="18875">
              <a:solidFill>
                <a:srgbClr val="000000"/>
              </a:solidFill>
              <a:round/>
              <a:headEnd/>
              <a:tailEnd/>
            </a:ln>
            <a:effectLst/>
          </p:spPr>
          <p:txBody>
            <a:bodyPr/>
            <a:lstStyle/>
            <a:p>
              <a:endParaRPr lang="es-ES"/>
            </a:p>
          </p:txBody>
        </p:sp>
        <p:sp>
          <p:nvSpPr>
            <p:cNvPr id="405" name="Line 405"/>
            <p:cNvSpPr>
              <a:spLocks noChangeShapeType="1"/>
            </p:cNvSpPr>
            <p:nvPr/>
          </p:nvSpPr>
          <p:spPr bwMode="auto">
            <a:xfrm>
              <a:off x="5732" y="1178"/>
              <a:ext cx="8" cy="14"/>
            </a:xfrm>
            <a:prstGeom prst="line">
              <a:avLst/>
            </a:prstGeom>
            <a:noFill/>
            <a:ln w="18875">
              <a:solidFill>
                <a:srgbClr val="000000"/>
              </a:solidFill>
              <a:round/>
              <a:headEnd/>
              <a:tailEnd/>
            </a:ln>
            <a:effectLst/>
          </p:spPr>
          <p:txBody>
            <a:bodyPr/>
            <a:lstStyle/>
            <a:p>
              <a:endParaRPr lang="es-ES"/>
            </a:p>
          </p:txBody>
        </p:sp>
        <p:sp>
          <p:nvSpPr>
            <p:cNvPr id="406" name="Line 406"/>
            <p:cNvSpPr>
              <a:spLocks noChangeShapeType="1"/>
            </p:cNvSpPr>
            <p:nvPr/>
          </p:nvSpPr>
          <p:spPr bwMode="auto">
            <a:xfrm>
              <a:off x="5740" y="1192"/>
              <a:ext cx="6" cy="12"/>
            </a:xfrm>
            <a:prstGeom prst="line">
              <a:avLst/>
            </a:prstGeom>
            <a:noFill/>
            <a:ln w="18875">
              <a:solidFill>
                <a:srgbClr val="000000"/>
              </a:solidFill>
              <a:round/>
              <a:headEnd/>
              <a:tailEnd/>
            </a:ln>
            <a:effectLst/>
          </p:spPr>
          <p:txBody>
            <a:bodyPr/>
            <a:lstStyle/>
            <a:p>
              <a:endParaRPr lang="es-ES"/>
            </a:p>
          </p:txBody>
        </p:sp>
        <p:sp>
          <p:nvSpPr>
            <p:cNvPr id="407" name="Line 407"/>
            <p:cNvSpPr>
              <a:spLocks noChangeShapeType="1"/>
            </p:cNvSpPr>
            <p:nvPr/>
          </p:nvSpPr>
          <p:spPr bwMode="auto">
            <a:xfrm>
              <a:off x="5746" y="1204"/>
              <a:ext cx="7" cy="15"/>
            </a:xfrm>
            <a:prstGeom prst="line">
              <a:avLst/>
            </a:prstGeom>
            <a:noFill/>
            <a:ln w="18875">
              <a:solidFill>
                <a:srgbClr val="000000"/>
              </a:solidFill>
              <a:round/>
              <a:headEnd/>
              <a:tailEnd/>
            </a:ln>
            <a:effectLst/>
          </p:spPr>
          <p:txBody>
            <a:bodyPr/>
            <a:lstStyle/>
            <a:p>
              <a:endParaRPr lang="es-ES"/>
            </a:p>
          </p:txBody>
        </p:sp>
        <p:sp>
          <p:nvSpPr>
            <p:cNvPr id="408" name="Line 408"/>
            <p:cNvSpPr>
              <a:spLocks noChangeShapeType="1"/>
            </p:cNvSpPr>
            <p:nvPr/>
          </p:nvSpPr>
          <p:spPr bwMode="auto">
            <a:xfrm>
              <a:off x="5753" y="1219"/>
              <a:ext cx="8" cy="13"/>
            </a:xfrm>
            <a:prstGeom prst="line">
              <a:avLst/>
            </a:prstGeom>
            <a:noFill/>
            <a:ln w="18875">
              <a:solidFill>
                <a:srgbClr val="000000"/>
              </a:solidFill>
              <a:round/>
              <a:headEnd/>
              <a:tailEnd/>
            </a:ln>
            <a:effectLst/>
          </p:spPr>
          <p:txBody>
            <a:bodyPr/>
            <a:lstStyle/>
            <a:p>
              <a:endParaRPr lang="es-ES"/>
            </a:p>
          </p:txBody>
        </p:sp>
        <p:sp>
          <p:nvSpPr>
            <p:cNvPr id="409" name="Line 409"/>
            <p:cNvSpPr>
              <a:spLocks noChangeShapeType="1"/>
            </p:cNvSpPr>
            <p:nvPr/>
          </p:nvSpPr>
          <p:spPr bwMode="auto">
            <a:xfrm>
              <a:off x="5761" y="1232"/>
              <a:ext cx="6" cy="13"/>
            </a:xfrm>
            <a:prstGeom prst="line">
              <a:avLst/>
            </a:prstGeom>
            <a:noFill/>
            <a:ln w="18875">
              <a:solidFill>
                <a:srgbClr val="000000"/>
              </a:solidFill>
              <a:round/>
              <a:headEnd/>
              <a:tailEnd/>
            </a:ln>
            <a:effectLst/>
          </p:spPr>
          <p:txBody>
            <a:bodyPr/>
            <a:lstStyle/>
            <a:p>
              <a:endParaRPr lang="es-ES"/>
            </a:p>
          </p:txBody>
        </p:sp>
        <p:sp>
          <p:nvSpPr>
            <p:cNvPr id="410" name="Line 410"/>
            <p:cNvSpPr>
              <a:spLocks noChangeShapeType="1"/>
            </p:cNvSpPr>
            <p:nvPr/>
          </p:nvSpPr>
          <p:spPr bwMode="auto">
            <a:xfrm>
              <a:off x="5767" y="1245"/>
              <a:ext cx="7" cy="13"/>
            </a:xfrm>
            <a:prstGeom prst="line">
              <a:avLst/>
            </a:prstGeom>
            <a:noFill/>
            <a:ln w="18875">
              <a:solidFill>
                <a:srgbClr val="000000"/>
              </a:solidFill>
              <a:round/>
              <a:headEnd/>
              <a:tailEnd/>
            </a:ln>
            <a:effectLst/>
          </p:spPr>
          <p:txBody>
            <a:bodyPr/>
            <a:lstStyle/>
            <a:p>
              <a:endParaRPr lang="es-ES"/>
            </a:p>
          </p:txBody>
        </p:sp>
        <p:sp>
          <p:nvSpPr>
            <p:cNvPr id="411" name="Line 411"/>
            <p:cNvSpPr>
              <a:spLocks noChangeShapeType="1"/>
            </p:cNvSpPr>
            <p:nvPr/>
          </p:nvSpPr>
          <p:spPr bwMode="auto">
            <a:xfrm>
              <a:off x="5774" y="1258"/>
              <a:ext cx="7" cy="14"/>
            </a:xfrm>
            <a:prstGeom prst="line">
              <a:avLst/>
            </a:prstGeom>
            <a:noFill/>
            <a:ln w="18875">
              <a:solidFill>
                <a:srgbClr val="000000"/>
              </a:solidFill>
              <a:round/>
              <a:headEnd/>
              <a:tailEnd/>
            </a:ln>
            <a:effectLst/>
          </p:spPr>
          <p:txBody>
            <a:bodyPr/>
            <a:lstStyle/>
            <a:p>
              <a:endParaRPr lang="es-ES"/>
            </a:p>
          </p:txBody>
        </p:sp>
        <p:sp>
          <p:nvSpPr>
            <p:cNvPr id="412" name="Line 412"/>
            <p:cNvSpPr>
              <a:spLocks noChangeShapeType="1"/>
            </p:cNvSpPr>
            <p:nvPr/>
          </p:nvSpPr>
          <p:spPr bwMode="auto">
            <a:xfrm>
              <a:off x="5781" y="1272"/>
              <a:ext cx="6" cy="13"/>
            </a:xfrm>
            <a:prstGeom prst="line">
              <a:avLst/>
            </a:prstGeom>
            <a:noFill/>
            <a:ln w="18875">
              <a:solidFill>
                <a:srgbClr val="000000"/>
              </a:solidFill>
              <a:round/>
              <a:headEnd/>
              <a:tailEnd/>
            </a:ln>
            <a:effectLst/>
          </p:spPr>
          <p:txBody>
            <a:bodyPr/>
            <a:lstStyle/>
            <a:p>
              <a:endParaRPr lang="es-ES"/>
            </a:p>
          </p:txBody>
        </p:sp>
        <p:sp>
          <p:nvSpPr>
            <p:cNvPr id="413" name="Line 413"/>
            <p:cNvSpPr>
              <a:spLocks noChangeShapeType="1"/>
            </p:cNvSpPr>
            <p:nvPr/>
          </p:nvSpPr>
          <p:spPr bwMode="auto">
            <a:xfrm>
              <a:off x="5787" y="1285"/>
              <a:ext cx="7" cy="14"/>
            </a:xfrm>
            <a:prstGeom prst="line">
              <a:avLst/>
            </a:prstGeom>
            <a:noFill/>
            <a:ln w="18875">
              <a:solidFill>
                <a:srgbClr val="000000"/>
              </a:solidFill>
              <a:round/>
              <a:headEnd/>
              <a:tailEnd/>
            </a:ln>
            <a:effectLst/>
          </p:spPr>
          <p:txBody>
            <a:bodyPr/>
            <a:lstStyle/>
            <a:p>
              <a:endParaRPr lang="es-ES"/>
            </a:p>
          </p:txBody>
        </p:sp>
        <p:sp>
          <p:nvSpPr>
            <p:cNvPr id="414" name="Line 414"/>
            <p:cNvSpPr>
              <a:spLocks noChangeShapeType="1"/>
            </p:cNvSpPr>
            <p:nvPr/>
          </p:nvSpPr>
          <p:spPr bwMode="auto">
            <a:xfrm>
              <a:off x="5794" y="1299"/>
              <a:ext cx="6" cy="14"/>
            </a:xfrm>
            <a:prstGeom prst="line">
              <a:avLst/>
            </a:prstGeom>
            <a:noFill/>
            <a:ln w="18875">
              <a:solidFill>
                <a:srgbClr val="000000"/>
              </a:solidFill>
              <a:round/>
              <a:headEnd/>
              <a:tailEnd/>
            </a:ln>
            <a:effectLst/>
          </p:spPr>
          <p:txBody>
            <a:bodyPr/>
            <a:lstStyle/>
            <a:p>
              <a:endParaRPr lang="es-ES"/>
            </a:p>
          </p:txBody>
        </p:sp>
        <p:sp>
          <p:nvSpPr>
            <p:cNvPr id="415" name="Line 415"/>
            <p:cNvSpPr>
              <a:spLocks noChangeShapeType="1"/>
            </p:cNvSpPr>
            <p:nvPr/>
          </p:nvSpPr>
          <p:spPr bwMode="auto">
            <a:xfrm>
              <a:off x="5800" y="1313"/>
              <a:ext cx="4" cy="5"/>
            </a:xfrm>
            <a:prstGeom prst="line">
              <a:avLst/>
            </a:prstGeom>
            <a:noFill/>
            <a:ln w="18875">
              <a:solidFill>
                <a:srgbClr val="000000"/>
              </a:solidFill>
              <a:round/>
              <a:headEnd/>
              <a:tailEnd/>
            </a:ln>
            <a:effectLst/>
          </p:spPr>
          <p:txBody>
            <a:bodyPr/>
            <a:lstStyle/>
            <a:p>
              <a:endParaRPr lang="es-ES"/>
            </a:p>
          </p:txBody>
        </p:sp>
        <p:sp>
          <p:nvSpPr>
            <p:cNvPr id="416" name="Line 416"/>
            <p:cNvSpPr>
              <a:spLocks noChangeShapeType="1"/>
            </p:cNvSpPr>
            <p:nvPr/>
          </p:nvSpPr>
          <p:spPr bwMode="auto">
            <a:xfrm>
              <a:off x="5804" y="1318"/>
              <a:ext cx="5" cy="15"/>
            </a:xfrm>
            <a:prstGeom prst="line">
              <a:avLst/>
            </a:prstGeom>
            <a:noFill/>
            <a:ln w="9438">
              <a:solidFill>
                <a:srgbClr val="000000"/>
              </a:solidFill>
              <a:round/>
              <a:headEnd/>
              <a:tailEnd/>
            </a:ln>
            <a:effectLst/>
          </p:spPr>
          <p:txBody>
            <a:bodyPr/>
            <a:lstStyle/>
            <a:p>
              <a:endParaRPr lang="es-ES"/>
            </a:p>
          </p:txBody>
        </p:sp>
        <p:sp>
          <p:nvSpPr>
            <p:cNvPr id="417" name="Line 417"/>
            <p:cNvSpPr>
              <a:spLocks noChangeShapeType="1"/>
            </p:cNvSpPr>
            <p:nvPr/>
          </p:nvSpPr>
          <p:spPr bwMode="auto">
            <a:xfrm>
              <a:off x="5809" y="1333"/>
              <a:ext cx="7" cy="13"/>
            </a:xfrm>
            <a:prstGeom prst="line">
              <a:avLst/>
            </a:prstGeom>
            <a:noFill/>
            <a:ln w="9438">
              <a:solidFill>
                <a:srgbClr val="000000"/>
              </a:solidFill>
              <a:round/>
              <a:headEnd/>
              <a:tailEnd/>
            </a:ln>
            <a:effectLst/>
          </p:spPr>
          <p:txBody>
            <a:bodyPr/>
            <a:lstStyle/>
            <a:p>
              <a:endParaRPr lang="es-ES"/>
            </a:p>
          </p:txBody>
        </p:sp>
        <p:sp>
          <p:nvSpPr>
            <p:cNvPr id="418" name="Line 418"/>
            <p:cNvSpPr>
              <a:spLocks noChangeShapeType="1"/>
            </p:cNvSpPr>
            <p:nvPr/>
          </p:nvSpPr>
          <p:spPr bwMode="auto">
            <a:xfrm>
              <a:off x="5816" y="1346"/>
              <a:ext cx="6" cy="13"/>
            </a:xfrm>
            <a:prstGeom prst="line">
              <a:avLst/>
            </a:prstGeom>
            <a:noFill/>
            <a:ln w="9438">
              <a:solidFill>
                <a:srgbClr val="000000"/>
              </a:solidFill>
              <a:round/>
              <a:headEnd/>
              <a:tailEnd/>
            </a:ln>
            <a:effectLst/>
          </p:spPr>
          <p:txBody>
            <a:bodyPr/>
            <a:lstStyle/>
            <a:p>
              <a:endParaRPr lang="es-ES"/>
            </a:p>
          </p:txBody>
        </p:sp>
        <p:sp>
          <p:nvSpPr>
            <p:cNvPr id="419" name="Line 419"/>
            <p:cNvSpPr>
              <a:spLocks noChangeShapeType="1"/>
            </p:cNvSpPr>
            <p:nvPr/>
          </p:nvSpPr>
          <p:spPr bwMode="auto">
            <a:xfrm>
              <a:off x="5822" y="1359"/>
              <a:ext cx="7" cy="15"/>
            </a:xfrm>
            <a:prstGeom prst="line">
              <a:avLst/>
            </a:prstGeom>
            <a:noFill/>
            <a:ln w="9438">
              <a:solidFill>
                <a:srgbClr val="000000"/>
              </a:solidFill>
              <a:round/>
              <a:headEnd/>
              <a:tailEnd/>
            </a:ln>
            <a:effectLst/>
          </p:spPr>
          <p:txBody>
            <a:bodyPr/>
            <a:lstStyle/>
            <a:p>
              <a:endParaRPr lang="es-ES"/>
            </a:p>
          </p:txBody>
        </p:sp>
        <p:sp>
          <p:nvSpPr>
            <p:cNvPr id="420" name="Line 420"/>
            <p:cNvSpPr>
              <a:spLocks noChangeShapeType="1"/>
            </p:cNvSpPr>
            <p:nvPr/>
          </p:nvSpPr>
          <p:spPr bwMode="auto">
            <a:xfrm>
              <a:off x="5829" y="1374"/>
              <a:ext cx="6" cy="12"/>
            </a:xfrm>
            <a:prstGeom prst="line">
              <a:avLst/>
            </a:prstGeom>
            <a:noFill/>
            <a:ln w="9438">
              <a:solidFill>
                <a:srgbClr val="000000"/>
              </a:solidFill>
              <a:round/>
              <a:headEnd/>
              <a:tailEnd/>
            </a:ln>
            <a:effectLst/>
          </p:spPr>
          <p:txBody>
            <a:bodyPr/>
            <a:lstStyle/>
            <a:p>
              <a:endParaRPr lang="es-ES"/>
            </a:p>
          </p:txBody>
        </p:sp>
        <p:sp>
          <p:nvSpPr>
            <p:cNvPr id="421" name="Line 421"/>
            <p:cNvSpPr>
              <a:spLocks noChangeShapeType="1"/>
            </p:cNvSpPr>
            <p:nvPr/>
          </p:nvSpPr>
          <p:spPr bwMode="auto">
            <a:xfrm>
              <a:off x="5835" y="1386"/>
              <a:ext cx="6" cy="16"/>
            </a:xfrm>
            <a:prstGeom prst="line">
              <a:avLst/>
            </a:prstGeom>
            <a:noFill/>
            <a:ln w="9438">
              <a:solidFill>
                <a:srgbClr val="000000"/>
              </a:solidFill>
              <a:round/>
              <a:headEnd/>
              <a:tailEnd/>
            </a:ln>
            <a:effectLst/>
          </p:spPr>
          <p:txBody>
            <a:bodyPr/>
            <a:lstStyle/>
            <a:p>
              <a:endParaRPr lang="es-ES"/>
            </a:p>
          </p:txBody>
        </p:sp>
        <p:sp>
          <p:nvSpPr>
            <p:cNvPr id="422" name="Line 422"/>
            <p:cNvSpPr>
              <a:spLocks noChangeShapeType="1"/>
            </p:cNvSpPr>
            <p:nvPr/>
          </p:nvSpPr>
          <p:spPr bwMode="auto">
            <a:xfrm>
              <a:off x="5841" y="1402"/>
              <a:ext cx="6" cy="14"/>
            </a:xfrm>
            <a:prstGeom prst="line">
              <a:avLst/>
            </a:prstGeom>
            <a:noFill/>
            <a:ln w="9438">
              <a:solidFill>
                <a:srgbClr val="000000"/>
              </a:solidFill>
              <a:round/>
              <a:headEnd/>
              <a:tailEnd/>
            </a:ln>
            <a:effectLst/>
          </p:spPr>
          <p:txBody>
            <a:bodyPr/>
            <a:lstStyle/>
            <a:p>
              <a:endParaRPr lang="es-ES"/>
            </a:p>
          </p:txBody>
        </p:sp>
        <p:sp>
          <p:nvSpPr>
            <p:cNvPr id="423" name="Line 423"/>
            <p:cNvSpPr>
              <a:spLocks noChangeShapeType="1"/>
            </p:cNvSpPr>
            <p:nvPr/>
          </p:nvSpPr>
          <p:spPr bwMode="auto">
            <a:xfrm>
              <a:off x="5847" y="1416"/>
              <a:ext cx="5" cy="13"/>
            </a:xfrm>
            <a:prstGeom prst="line">
              <a:avLst/>
            </a:prstGeom>
            <a:noFill/>
            <a:ln w="9438">
              <a:solidFill>
                <a:srgbClr val="000000"/>
              </a:solidFill>
              <a:round/>
              <a:headEnd/>
              <a:tailEnd/>
            </a:ln>
            <a:effectLst/>
          </p:spPr>
          <p:txBody>
            <a:bodyPr/>
            <a:lstStyle/>
            <a:p>
              <a:endParaRPr lang="es-ES"/>
            </a:p>
          </p:txBody>
        </p:sp>
        <p:sp>
          <p:nvSpPr>
            <p:cNvPr id="424" name="Line 424"/>
            <p:cNvSpPr>
              <a:spLocks noChangeShapeType="1"/>
            </p:cNvSpPr>
            <p:nvPr/>
          </p:nvSpPr>
          <p:spPr bwMode="auto">
            <a:xfrm>
              <a:off x="5852" y="1429"/>
              <a:ext cx="6" cy="15"/>
            </a:xfrm>
            <a:prstGeom prst="line">
              <a:avLst/>
            </a:prstGeom>
            <a:noFill/>
            <a:ln w="9438">
              <a:solidFill>
                <a:srgbClr val="000000"/>
              </a:solidFill>
              <a:round/>
              <a:headEnd/>
              <a:tailEnd/>
            </a:ln>
            <a:effectLst/>
          </p:spPr>
          <p:txBody>
            <a:bodyPr/>
            <a:lstStyle/>
            <a:p>
              <a:endParaRPr lang="es-ES"/>
            </a:p>
          </p:txBody>
        </p:sp>
        <p:sp>
          <p:nvSpPr>
            <p:cNvPr id="425" name="Line 425"/>
            <p:cNvSpPr>
              <a:spLocks noChangeShapeType="1"/>
            </p:cNvSpPr>
            <p:nvPr/>
          </p:nvSpPr>
          <p:spPr bwMode="auto">
            <a:xfrm>
              <a:off x="5858" y="1444"/>
              <a:ext cx="6" cy="14"/>
            </a:xfrm>
            <a:prstGeom prst="line">
              <a:avLst/>
            </a:prstGeom>
            <a:noFill/>
            <a:ln w="9438">
              <a:solidFill>
                <a:srgbClr val="000000"/>
              </a:solidFill>
              <a:round/>
              <a:headEnd/>
              <a:tailEnd/>
            </a:ln>
            <a:effectLst/>
          </p:spPr>
          <p:txBody>
            <a:bodyPr/>
            <a:lstStyle/>
            <a:p>
              <a:endParaRPr lang="es-ES"/>
            </a:p>
          </p:txBody>
        </p:sp>
        <p:sp>
          <p:nvSpPr>
            <p:cNvPr id="426" name="Line 426"/>
            <p:cNvSpPr>
              <a:spLocks noChangeShapeType="1"/>
            </p:cNvSpPr>
            <p:nvPr/>
          </p:nvSpPr>
          <p:spPr bwMode="auto">
            <a:xfrm>
              <a:off x="5864" y="1458"/>
              <a:ext cx="6" cy="14"/>
            </a:xfrm>
            <a:prstGeom prst="line">
              <a:avLst/>
            </a:prstGeom>
            <a:noFill/>
            <a:ln w="9438">
              <a:solidFill>
                <a:srgbClr val="000000"/>
              </a:solidFill>
              <a:round/>
              <a:headEnd/>
              <a:tailEnd/>
            </a:ln>
            <a:effectLst/>
          </p:spPr>
          <p:txBody>
            <a:bodyPr/>
            <a:lstStyle/>
            <a:p>
              <a:endParaRPr lang="es-ES"/>
            </a:p>
          </p:txBody>
        </p:sp>
        <p:sp>
          <p:nvSpPr>
            <p:cNvPr id="427" name="Line 427"/>
            <p:cNvSpPr>
              <a:spLocks noChangeShapeType="1"/>
            </p:cNvSpPr>
            <p:nvPr/>
          </p:nvSpPr>
          <p:spPr bwMode="auto">
            <a:xfrm>
              <a:off x="5870" y="1472"/>
              <a:ext cx="5" cy="12"/>
            </a:xfrm>
            <a:prstGeom prst="line">
              <a:avLst/>
            </a:prstGeom>
            <a:noFill/>
            <a:ln w="9438">
              <a:solidFill>
                <a:srgbClr val="000000"/>
              </a:solidFill>
              <a:round/>
              <a:headEnd/>
              <a:tailEnd/>
            </a:ln>
            <a:effectLst/>
          </p:spPr>
          <p:txBody>
            <a:bodyPr/>
            <a:lstStyle/>
            <a:p>
              <a:endParaRPr lang="es-ES"/>
            </a:p>
          </p:txBody>
        </p:sp>
        <p:sp>
          <p:nvSpPr>
            <p:cNvPr id="428" name="Line 428"/>
            <p:cNvSpPr>
              <a:spLocks noChangeShapeType="1"/>
            </p:cNvSpPr>
            <p:nvPr/>
          </p:nvSpPr>
          <p:spPr bwMode="auto">
            <a:xfrm>
              <a:off x="5875" y="1484"/>
              <a:ext cx="6" cy="16"/>
            </a:xfrm>
            <a:prstGeom prst="line">
              <a:avLst/>
            </a:prstGeom>
            <a:noFill/>
            <a:ln w="9438">
              <a:solidFill>
                <a:srgbClr val="000000"/>
              </a:solidFill>
              <a:round/>
              <a:headEnd/>
              <a:tailEnd/>
            </a:ln>
            <a:effectLst/>
          </p:spPr>
          <p:txBody>
            <a:bodyPr/>
            <a:lstStyle/>
            <a:p>
              <a:endParaRPr lang="es-ES"/>
            </a:p>
          </p:txBody>
        </p:sp>
        <p:sp>
          <p:nvSpPr>
            <p:cNvPr id="429" name="Line 429"/>
            <p:cNvSpPr>
              <a:spLocks noChangeShapeType="1"/>
            </p:cNvSpPr>
            <p:nvPr/>
          </p:nvSpPr>
          <p:spPr bwMode="auto">
            <a:xfrm>
              <a:off x="5881" y="1500"/>
              <a:ext cx="7" cy="15"/>
            </a:xfrm>
            <a:prstGeom prst="line">
              <a:avLst/>
            </a:prstGeom>
            <a:noFill/>
            <a:ln w="9438">
              <a:solidFill>
                <a:srgbClr val="000000"/>
              </a:solidFill>
              <a:round/>
              <a:headEnd/>
              <a:tailEnd/>
            </a:ln>
            <a:effectLst/>
          </p:spPr>
          <p:txBody>
            <a:bodyPr/>
            <a:lstStyle/>
            <a:p>
              <a:endParaRPr lang="es-ES"/>
            </a:p>
          </p:txBody>
        </p:sp>
        <p:sp>
          <p:nvSpPr>
            <p:cNvPr id="430" name="Line 430"/>
            <p:cNvSpPr>
              <a:spLocks noChangeShapeType="1"/>
            </p:cNvSpPr>
            <p:nvPr/>
          </p:nvSpPr>
          <p:spPr bwMode="auto">
            <a:xfrm>
              <a:off x="5888" y="1515"/>
              <a:ext cx="4" cy="13"/>
            </a:xfrm>
            <a:prstGeom prst="line">
              <a:avLst/>
            </a:prstGeom>
            <a:noFill/>
            <a:ln w="9438">
              <a:solidFill>
                <a:srgbClr val="000000"/>
              </a:solidFill>
              <a:round/>
              <a:headEnd/>
              <a:tailEnd/>
            </a:ln>
            <a:effectLst/>
          </p:spPr>
          <p:txBody>
            <a:bodyPr/>
            <a:lstStyle/>
            <a:p>
              <a:endParaRPr lang="es-ES"/>
            </a:p>
          </p:txBody>
        </p:sp>
        <p:sp>
          <p:nvSpPr>
            <p:cNvPr id="431" name="Line 431"/>
            <p:cNvSpPr>
              <a:spLocks noChangeShapeType="1"/>
            </p:cNvSpPr>
            <p:nvPr/>
          </p:nvSpPr>
          <p:spPr bwMode="auto">
            <a:xfrm>
              <a:off x="5892" y="1528"/>
              <a:ext cx="7" cy="14"/>
            </a:xfrm>
            <a:prstGeom prst="line">
              <a:avLst/>
            </a:prstGeom>
            <a:noFill/>
            <a:ln w="9438">
              <a:solidFill>
                <a:srgbClr val="000000"/>
              </a:solidFill>
              <a:round/>
              <a:headEnd/>
              <a:tailEnd/>
            </a:ln>
            <a:effectLst/>
          </p:spPr>
          <p:txBody>
            <a:bodyPr/>
            <a:lstStyle/>
            <a:p>
              <a:endParaRPr lang="es-ES"/>
            </a:p>
          </p:txBody>
        </p:sp>
        <p:sp>
          <p:nvSpPr>
            <p:cNvPr id="432" name="Line 432"/>
            <p:cNvSpPr>
              <a:spLocks noChangeShapeType="1"/>
            </p:cNvSpPr>
            <p:nvPr/>
          </p:nvSpPr>
          <p:spPr bwMode="auto">
            <a:xfrm>
              <a:off x="5899" y="1542"/>
              <a:ext cx="4" cy="14"/>
            </a:xfrm>
            <a:prstGeom prst="line">
              <a:avLst/>
            </a:prstGeom>
            <a:noFill/>
            <a:ln w="9438">
              <a:solidFill>
                <a:srgbClr val="000000"/>
              </a:solidFill>
              <a:round/>
              <a:headEnd/>
              <a:tailEnd/>
            </a:ln>
            <a:effectLst/>
          </p:spPr>
          <p:txBody>
            <a:bodyPr/>
            <a:lstStyle/>
            <a:p>
              <a:endParaRPr lang="es-ES"/>
            </a:p>
          </p:txBody>
        </p:sp>
        <p:sp>
          <p:nvSpPr>
            <p:cNvPr id="433" name="Line 433"/>
            <p:cNvSpPr>
              <a:spLocks noChangeShapeType="1"/>
            </p:cNvSpPr>
            <p:nvPr/>
          </p:nvSpPr>
          <p:spPr bwMode="auto">
            <a:xfrm>
              <a:off x="5903" y="1556"/>
              <a:ext cx="6" cy="16"/>
            </a:xfrm>
            <a:prstGeom prst="line">
              <a:avLst/>
            </a:prstGeom>
            <a:noFill/>
            <a:ln w="9438">
              <a:solidFill>
                <a:srgbClr val="000000"/>
              </a:solidFill>
              <a:round/>
              <a:headEnd/>
              <a:tailEnd/>
            </a:ln>
            <a:effectLst/>
          </p:spPr>
          <p:txBody>
            <a:bodyPr/>
            <a:lstStyle/>
            <a:p>
              <a:endParaRPr lang="es-ES"/>
            </a:p>
          </p:txBody>
        </p:sp>
        <p:sp>
          <p:nvSpPr>
            <p:cNvPr id="434" name="Line 434"/>
            <p:cNvSpPr>
              <a:spLocks noChangeShapeType="1"/>
            </p:cNvSpPr>
            <p:nvPr/>
          </p:nvSpPr>
          <p:spPr bwMode="auto">
            <a:xfrm>
              <a:off x="5909" y="1572"/>
              <a:ext cx="5" cy="13"/>
            </a:xfrm>
            <a:prstGeom prst="line">
              <a:avLst/>
            </a:prstGeom>
            <a:noFill/>
            <a:ln w="9438">
              <a:solidFill>
                <a:srgbClr val="000000"/>
              </a:solidFill>
              <a:round/>
              <a:headEnd/>
              <a:tailEnd/>
            </a:ln>
            <a:effectLst/>
          </p:spPr>
          <p:txBody>
            <a:bodyPr/>
            <a:lstStyle/>
            <a:p>
              <a:endParaRPr lang="es-ES"/>
            </a:p>
          </p:txBody>
        </p:sp>
        <p:sp>
          <p:nvSpPr>
            <p:cNvPr id="435" name="Line 435"/>
            <p:cNvSpPr>
              <a:spLocks noChangeShapeType="1"/>
            </p:cNvSpPr>
            <p:nvPr/>
          </p:nvSpPr>
          <p:spPr bwMode="auto">
            <a:xfrm>
              <a:off x="5914" y="1585"/>
              <a:ext cx="5" cy="14"/>
            </a:xfrm>
            <a:prstGeom prst="line">
              <a:avLst/>
            </a:prstGeom>
            <a:noFill/>
            <a:ln w="9438">
              <a:solidFill>
                <a:srgbClr val="000000"/>
              </a:solidFill>
              <a:round/>
              <a:headEnd/>
              <a:tailEnd/>
            </a:ln>
            <a:effectLst/>
          </p:spPr>
          <p:txBody>
            <a:bodyPr/>
            <a:lstStyle/>
            <a:p>
              <a:endParaRPr lang="es-ES"/>
            </a:p>
          </p:txBody>
        </p:sp>
        <p:sp>
          <p:nvSpPr>
            <p:cNvPr id="436" name="Line 436"/>
            <p:cNvSpPr>
              <a:spLocks noChangeShapeType="1"/>
            </p:cNvSpPr>
            <p:nvPr/>
          </p:nvSpPr>
          <p:spPr bwMode="auto">
            <a:xfrm>
              <a:off x="5919" y="1599"/>
              <a:ext cx="6" cy="15"/>
            </a:xfrm>
            <a:prstGeom prst="line">
              <a:avLst/>
            </a:prstGeom>
            <a:noFill/>
            <a:ln w="9438">
              <a:solidFill>
                <a:srgbClr val="000000"/>
              </a:solidFill>
              <a:round/>
              <a:headEnd/>
              <a:tailEnd/>
            </a:ln>
            <a:effectLst/>
          </p:spPr>
          <p:txBody>
            <a:bodyPr/>
            <a:lstStyle/>
            <a:p>
              <a:endParaRPr lang="es-ES"/>
            </a:p>
          </p:txBody>
        </p:sp>
        <p:sp>
          <p:nvSpPr>
            <p:cNvPr id="437" name="Line 437"/>
            <p:cNvSpPr>
              <a:spLocks noChangeShapeType="1"/>
            </p:cNvSpPr>
            <p:nvPr/>
          </p:nvSpPr>
          <p:spPr bwMode="auto">
            <a:xfrm>
              <a:off x="5925" y="1614"/>
              <a:ext cx="5" cy="14"/>
            </a:xfrm>
            <a:prstGeom prst="line">
              <a:avLst/>
            </a:prstGeom>
            <a:noFill/>
            <a:ln w="9438">
              <a:solidFill>
                <a:srgbClr val="000000"/>
              </a:solidFill>
              <a:round/>
              <a:headEnd/>
              <a:tailEnd/>
            </a:ln>
            <a:effectLst/>
          </p:spPr>
          <p:txBody>
            <a:bodyPr/>
            <a:lstStyle/>
            <a:p>
              <a:endParaRPr lang="es-ES"/>
            </a:p>
          </p:txBody>
        </p:sp>
        <p:sp>
          <p:nvSpPr>
            <p:cNvPr id="438" name="Line 438"/>
            <p:cNvSpPr>
              <a:spLocks noChangeShapeType="1"/>
            </p:cNvSpPr>
            <p:nvPr/>
          </p:nvSpPr>
          <p:spPr bwMode="auto">
            <a:xfrm>
              <a:off x="5930" y="1628"/>
              <a:ext cx="6" cy="14"/>
            </a:xfrm>
            <a:prstGeom prst="line">
              <a:avLst/>
            </a:prstGeom>
            <a:noFill/>
            <a:ln w="9438">
              <a:solidFill>
                <a:srgbClr val="000000"/>
              </a:solidFill>
              <a:round/>
              <a:headEnd/>
              <a:tailEnd/>
            </a:ln>
            <a:effectLst/>
          </p:spPr>
          <p:txBody>
            <a:bodyPr/>
            <a:lstStyle/>
            <a:p>
              <a:endParaRPr lang="es-ES"/>
            </a:p>
          </p:txBody>
        </p:sp>
        <p:sp>
          <p:nvSpPr>
            <p:cNvPr id="439" name="Line 439"/>
            <p:cNvSpPr>
              <a:spLocks noChangeShapeType="1"/>
            </p:cNvSpPr>
            <p:nvPr/>
          </p:nvSpPr>
          <p:spPr bwMode="auto">
            <a:xfrm>
              <a:off x="5936" y="1642"/>
              <a:ext cx="4" cy="13"/>
            </a:xfrm>
            <a:prstGeom prst="line">
              <a:avLst/>
            </a:prstGeom>
            <a:noFill/>
            <a:ln w="9438">
              <a:solidFill>
                <a:srgbClr val="000000"/>
              </a:solidFill>
              <a:round/>
              <a:headEnd/>
              <a:tailEnd/>
            </a:ln>
            <a:effectLst/>
          </p:spPr>
          <p:txBody>
            <a:bodyPr/>
            <a:lstStyle/>
            <a:p>
              <a:endParaRPr lang="es-ES"/>
            </a:p>
          </p:txBody>
        </p:sp>
        <p:sp>
          <p:nvSpPr>
            <p:cNvPr id="440" name="Line 440"/>
            <p:cNvSpPr>
              <a:spLocks noChangeShapeType="1"/>
            </p:cNvSpPr>
            <p:nvPr/>
          </p:nvSpPr>
          <p:spPr bwMode="auto">
            <a:xfrm>
              <a:off x="5940" y="1655"/>
              <a:ext cx="5" cy="16"/>
            </a:xfrm>
            <a:prstGeom prst="line">
              <a:avLst/>
            </a:prstGeom>
            <a:noFill/>
            <a:ln w="9438">
              <a:solidFill>
                <a:srgbClr val="000000"/>
              </a:solidFill>
              <a:round/>
              <a:headEnd/>
              <a:tailEnd/>
            </a:ln>
            <a:effectLst/>
          </p:spPr>
          <p:txBody>
            <a:bodyPr/>
            <a:lstStyle/>
            <a:p>
              <a:endParaRPr lang="es-ES"/>
            </a:p>
          </p:txBody>
        </p:sp>
        <p:sp>
          <p:nvSpPr>
            <p:cNvPr id="441" name="Line 441"/>
            <p:cNvSpPr>
              <a:spLocks noChangeShapeType="1"/>
            </p:cNvSpPr>
            <p:nvPr/>
          </p:nvSpPr>
          <p:spPr bwMode="auto">
            <a:xfrm>
              <a:off x="5945" y="1671"/>
              <a:ext cx="5" cy="15"/>
            </a:xfrm>
            <a:prstGeom prst="line">
              <a:avLst/>
            </a:prstGeom>
            <a:noFill/>
            <a:ln w="9438">
              <a:solidFill>
                <a:srgbClr val="000000"/>
              </a:solidFill>
              <a:round/>
              <a:headEnd/>
              <a:tailEnd/>
            </a:ln>
            <a:effectLst/>
          </p:spPr>
          <p:txBody>
            <a:bodyPr/>
            <a:lstStyle/>
            <a:p>
              <a:endParaRPr lang="es-ES"/>
            </a:p>
          </p:txBody>
        </p:sp>
        <p:sp>
          <p:nvSpPr>
            <p:cNvPr id="442" name="Line 442"/>
            <p:cNvSpPr>
              <a:spLocks noChangeShapeType="1"/>
            </p:cNvSpPr>
            <p:nvPr/>
          </p:nvSpPr>
          <p:spPr bwMode="auto">
            <a:xfrm>
              <a:off x="5950" y="1686"/>
              <a:ext cx="5" cy="14"/>
            </a:xfrm>
            <a:prstGeom prst="line">
              <a:avLst/>
            </a:prstGeom>
            <a:noFill/>
            <a:ln w="9438">
              <a:solidFill>
                <a:srgbClr val="000000"/>
              </a:solidFill>
              <a:round/>
              <a:headEnd/>
              <a:tailEnd/>
            </a:ln>
            <a:effectLst/>
          </p:spPr>
          <p:txBody>
            <a:bodyPr/>
            <a:lstStyle/>
            <a:p>
              <a:endParaRPr lang="es-ES"/>
            </a:p>
          </p:txBody>
        </p:sp>
        <p:sp>
          <p:nvSpPr>
            <p:cNvPr id="443" name="Line 443"/>
            <p:cNvSpPr>
              <a:spLocks noChangeShapeType="1"/>
            </p:cNvSpPr>
            <p:nvPr/>
          </p:nvSpPr>
          <p:spPr bwMode="auto">
            <a:xfrm>
              <a:off x="5955" y="1700"/>
              <a:ext cx="6" cy="14"/>
            </a:xfrm>
            <a:prstGeom prst="line">
              <a:avLst/>
            </a:prstGeom>
            <a:noFill/>
            <a:ln w="9438">
              <a:solidFill>
                <a:srgbClr val="000000"/>
              </a:solidFill>
              <a:round/>
              <a:headEnd/>
              <a:tailEnd/>
            </a:ln>
            <a:effectLst/>
          </p:spPr>
          <p:txBody>
            <a:bodyPr/>
            <a:lstStyle/>
            <a:p>
              <a:endParaRPr lang="es-ES"/>
            </a:p>
          </p:txBody>
        </p:sp>
        <p:sp>
          <p:nvSpPr>
            <p:cNvPr id="444" name="Line 444"/>
            <p:cNvSpPr>
              <a:spLocks noChangeShapeType="1"/>
            </p:cNvSpPr>
            <p:nvPr/>
          </p:nvSpPr>
          <p:spPr bwMode="auto">
            <a:xfrm>
              <a:off x="5961" y="1714"/>
              <a:ext cx="3" cy="15"/>
            </a:xfrm>
            <a:prstGeom prst="line">
              <a:avLst/>
            </a:prstGeom>
            <a:noFill/>
            <a:ln w="9438">
              <a:solidFill>
                <a:srgbClr val="000000"/>
              </a:solidFill>
              <a:round/>
              <a:headEnd/>
              <a:tailEnd/>
            </a:ln>
            <a:effectLst/>
          </p:spPr>
          <p:txBody>
            <a:bodyPr/>
            <a:lstStyle/>
            <a:p>
              <a:endParaRPr lang="es-ES"/>
            </a:p>
          </p:txBody>
        </p:sp>
        <p:sp>
          <p:nvSpPr>
            <p:cNvPr id="445" name="Line 445"/>
            <p:cNvSpPr>
              <a:spLocks noChangeShapeType="1"/>
            </p:cNvSpPr>
            <p:nvPr/>
          </p:nvSpPr>
          <p:spPr bwMode="auto">
            <a:xfrm>
              <a:off x="5964" y="1729"/>
              <a:ext cx="7" cy="15"/>
            </a:xfrm>
            <a:prstGeom prst="line">
              <a:avLst/>
            </a:prstGeom>
            <a:noFill/>
            <a:ln w="9438">
              <a:solidFill>
                <a:srgbClr val="000000"/>
              </a:solidFill>
              <a:round/>
              <a:headEnd/>
              <a:tailEnd/>
            </a:ln>
            <a:effectLst/>
          </p:spPr>
          <p:txBody>
            <a:bodyPr/>
            <a:lstStyle/>
            <a:p>
              <a:endParaRPr lang="es-ES"/>
            </a:p>
          </p:txBody>
        </p:sp>
        <p:sp>
          <p:nvSpPr>
            <p:cNvPr id="446" name="Line 446"/>
            <p:cNvSpPr>
              <a:spLocks noChangeShapeType="1"/>
            </p:cNvSpPr>
            <p:nvPr/>
          </p:nvSpPr>
          <p:spPr bwMode="auto">
            <a:xfrm>
              <a:off x="5971" y="1744"/>
              <a:ext cx="4" cy="14"/>
            </a:xfrm>
            <a:prstGeom prst="line">
              <a:avLst/>
            </a:prstGeom>
            <a:noFill/>
            <a:ln w="9438">
              <a:solidFill>
                <a:srgbClr val="000000"/>
              </a:solidFill>
              <a:round/>
              <a:headEnd/>
              <a:tailEnd/>
            </a:ln>
            <a:effectLst/>
          </p:spPr>
          <p:txBody>
            <a:bodyPr/>
            <a:lstStyle/>
            <a:p>
              <a:endParaRPr lang="es-ES"/>
            </a:p>
          </p:txBody>
        </p:sp>
        <p:sp>
          <p:nvSpPr>
            <p:cNvPr id="447" name="Line 447"/>
            <p:cNvSpPr>
              <a:spLocks noChangeShapeType="1"/>
            </p:cNvSpPr>
            <p:nvPr/>
          </p:nvSpPr>
          <p:spPr bwMode="auto">
            <a:xfrm>
              <a:off x="5975" y="1758"/>
              <a:ext cx="5" cy="14"/>
            </a:xfrm>
            <a:prstGeom prst="line">
              <a:avLst/>
            </a:prstGeom>
            <a:noFill/>
            <a:ln w="9438">
              <a:solidFill>
                <a:srgbClr val="000000"/>
              </a:solidFill>
              <a:round/>
              <a:headEnd/>
              <a:tailEnd/>
            </a:ln>
            <a:effectLst/>
          </p:spPr>
          <p:txBody>
            <a:bodyPr/>
            <a:lstStyle/>
            <a:p>
              <a:endParaRPr lang="es-ES"/>
            </a:p>
          </p:txBody>
        </p:sp>
        <p:sp>
          <p:nvSpPr>
            <p:cNvPr id="448" name="Line 448"/>
            <p:cNvSpPr>
              <a:spLocks noChangeShapeType="1"/>
            </p:cNvSpPr>
            <p:nvPr/>
          </p:nvSpPr>
          <p:spPr bwMode="auto">
            <a:xfrm>
              <a:off x="5980" y="1772"/>
              <a:ext cx="4" cy="15"/>
            </a:xfrm>
            <a:prstGeom prst="line">
              <a:avLst/>
            </a:prstGeom>
            <a:noFill/>
            <a:ln w="9438">
              <a:solidFill>
                <a:srgbClr val="000000"/>
              </a:solidFill>
              <a:round/>
              <a:headEnd/>
              <a:tailEnd/>
            </a:ln>
            <a:effectLst/>
          </p:spPr>
          <p:txBody>
            <a:bodyPr/>
            <a:lstStyle/>
            <a:p>
              <a:endParaRPr lang="es-ES"/>
            </a:p>
          </p:txBody>
        </p:sp>
        <p:sp>
          <p:nvSpPr>
            <p:cNvPr id="449" name="Line 449"/>
            <p:cNvSpPr>
              <a:spLocks noChangeShapeType="1"/>
            </p:cNvSpPr>
            <p:nvPr/>
          </p:nvSpPr>
          <p:spPr bwMode="auto">
            <a:xfrm>
              <a:off x="5984" y="1787"/>
              <a:ext cx="4" cy="15"/>
            </a:xfrm>
            <a:prstGeom prst="line">
              <a:avLst/>
            </a:prstGeom>
            <a:noFill/>
            <a:ln w="9438">
              <a:solidFill>
                <a:srgbClr val="000000"/>
              </a:solidFill>
              <a:round/>
              <a:headEnd/>
              <a:tailEnd/>
            </a:ln>
            <a:effectLst/>
          </p:spPr>
          <p:txBody>
            <a:bodyPr/>
            <a:lstStyle/>
            <a:p>
              <a:endParaRPr lang="es-ES"/>
            </a:p>
          </p:txBody>
        </p:sp>
        <p:sp>
          <p:nvSpPr>
            <p:cNvPr id="450" name="Line 450"/>
            <p:cNvSpPr>
              <a:spLocks noChangeShapeType="1"/>
            </p:cNvSpPr>
            <p:nvPr/>
          </p:nvSpPr>
          <p:spPr bwMode="auto">
            <a:xfrm>
              <a:off x="5988" y="1802"/>
              <a:ext cx="5" cy="14"/>
            </a:xfrm>
            <a:prstGeom prst="line">
              <a:avLst/>
            </a:prstGeom>
            <a:noFill/>
            <a:ln w="9438">
              <a:solidFill>
                <a:srgbClr val="000000"/>
              </a:solidFill>
              <a:round/>
              <a:headEnd/>
              <a:tailEnd/>
            </a:ln>
            <a:effectLst/>
          </p:spPr>
          <p:txBody>
            <a:bodyPr/>
            <a:lstStyle/>
            <a:p>
              <a:endParaRPr lang="es-ES"/>
            </a:p>
          </p:txBody>
        </p:sp>
        <p:sp>
          <p:nvSpPr>
            <p:cNvPr id="451" name="Line 451"/>
            <p:cNvSpPr>
              <a:spLocks noChangeShapeType="1"/>
            </p:cNvSpPr>
            <p:nvPr/>
          </p:nvSpPr>
          <p:spPr bwMode="auto">
            <a:xfrm>
              <a:off x="5993" y="1816"/>
              <a:ext cx="5" cy="14"/>
            </a:xfrm>
            <a:prstGeom prst="line">
              <a:avLst/>
            </a:prstGeom>
            <a:noFill/>
            <a:ln w="9438">
              <a:solidFill>
                <a:srgbClr val="000000"/>
              </a:solidFill>
              <a:round/>
              <a:headEnd/>
              <a:tailEnd/>
            </a:ln>
            <a:effectLst/>
          </p:spPr>
          <p:txBody>
            <a:bodyPr/>
            <a:lstStyle/>
            <a:p>
              <a:endParaRPr lang="es-ES"/>
            </a:p>
          </p:txBody>
        </p:sp>
        <p:sp>
          <p:nvSpPr>
            <p:cNvPr id="452" name="Line 452"/>
            <p:cNvSpPr>
              <a:spLocks noChangeShapeType="1"/>
            </p:cNvSpPr>
            <p:nvPr/>
          </p:nvSpPr>
          <p:spPr bwMode="auto">
            <a:xfrm>
              <a:off x="5998" y="1830"/>
              <a:ext cx="4" cy="15"/>
            </a:xfrm>
            <a:prstGeom prst="line">
              <a:avLst/>
            </a:prstGeom>
            <a:noFill/>
            <a:ln w="9438">
              <a:solidFill>
                <a:srgbClr val="000000"/>
              </a:solidFill>
              <a:round/>
              <a:headEnd/>
              <a:tailEnd/>
            </a:ln>
            <a:effectLst/>
          </p:spPr>
          <p:txBody>
            <a:bodyPr/>
            <a:lstStyle/>
            <a:p>
              <a:endParaRPr lang="es-ES"/>
            </a:p>
          </p:txBody>
        </p:sp>
        <p:sp>
          <p:nvSpPr>
            <p:cNvPr id="453" name="Line 453"/>
            <p:cNvSpPr>
              <a:spLocks noChangeShapeType="1"/>
            </p:cNvSpPr>
            <p:nvPr/>
          </p:nvSpPr>
          <p:spPr bwMode="auto">
            <a:xfrm>
              <a:off x="6002" y="1845"/>
              <a:ext cx="4" cy="16"/>
            </a:xfrm>
            <a:prstGeom prst="line">
              <a:avLst/>
            </a:prstGeom>
            <a:noFill/>
            <a:ln w="9438">
              <a:solidFill>
                <a:srgbClr val="000000"/>
              </a:solidFill>
              <a:round/>
              <a:headEnd/>
              <a:tailEnd/>
            </a:ln>
            <a:effectLst/>
          </p:spPr>
          <p:txBody>
            <a:bodyPr/>
            <a:lstStyle/>
            <a:p>
              <a:endParaRPr lang="es-ES"/>
            </a:p>
          </p:txBody>
        </p:sp>
        <p:sp>
          <p:nvSpPr>
            <p:cNvPr id="454" name="Line 454"/>
            <p:cNvSpPr>
              <a:spLocks noChangeShapeType="1"/>
            </p:cNvSpPr>
            <p:nvPr/>
          </p:nvSpPr>
          <p:spPr bwMode="auto">
            <a:xfrm>
              <a:off x="6006" y="1861"/>
              <a:ext cx="6" cy="13"/>
            </a:xfrm>
            <a:prstGeom prst="line">
              <a:avLst/>
            </a:prstGeom>
            <a:noFill/>
            <a:ln w="9438">
              <a:solidFill>
                <a:srgbClr val="000000"/>
              </a:solidFill>
              <a:round/>
              <a:headEnd/>
              <a:tailEnd/>
            </a:ln>
            <a:effectLst/>
          </p:spPr>
          <p:txBody>
            <a:bodyPr/>
            <a:lstStyle/>
            <a:p>
              <a:endParaRPr lang="es-ES"/>
            </a:p>
          </p:txBody>
        </p:sp>
        <p:sp>
          <p:nvSpPr>
            <p:cNvPr id="455" name="Line 455"/>
            <p:cNvSpPr>
              <a:spLocks noChangeShapeType="1"/>
            </p:cNvSpPr>
            <p:nvPr/>
          </p:nvSpPr>
          <p:spPr bwMode="auto">
            <a:xfrm>
              <a:off x="6012" y="1874"/>
              <a:ext cx="4" cy="15"/>
            </a:xfrm>
            <a:prstGeom prst="line">
              <a:avLst/>
            </a:prstGeom>
            <a:noFill/>
            <a:ln w="9438">
              <a:solidFill>
                <a:srgbClr val="000000"/>
              </a:solidFill>
              <a:round/>
              <a:headEnd/>
              <a:tailEnd/>
            </a:ln>
            <a:effectLst/>
          </p:spPr>
          <p:txBody>
            <a:bodyPr/>
            <a:lstStyle/>
            <a:p>
              <a:endParaRPr lang="es-ES"/>
            </a:p>
          </p:txBody>
        </p:sp>
        <p:sp>
          <p:nvSpPr>
            <p:cNvPr id="456" name="Line 456"/>
            <p:cNvSpPr>
              <a:spLocks noChangeShapeType="1"/>
            </p:cNvSpPr>
            <p:nvPr/>
          </p:nvSpPr>
          <p:spPr bwMode="auto">
            <a:xfrm>
              <a:off x="6016" y="1889"/>
              <a:ext cx="4" cy="15"/>
            </a:xfrm>
            <a:prstGeom prst="line">
              <a:avLst/>
            </a:prstGeom>
            <a:noFill/>
            <a:ln w="9438">
              <a:solidFill>
                <a:srgbClr val="000000"/>
              </a:solidFill>
              <a:round/>
              <a:headEnd/>
              <a:tailEnd/>
            </a:ln>
            <a:effectLst/>
          </p:spPr>
          <p:txBody>
            <a:bodyPr/>
            <a:lstStyle/>
            <a:p>
              <a:endParaRPr lang="es-ES"/>
            </a:p>
          </p:txBody>
        </p:sp>
        <p:sp>
          <p:nvSpPr>
            <p:cNvPr id="457" name="Line 457"/>
            <p:cNvSpPr>
              <a:spLocks noChangeShapeType="1"/>
            </p:cNvSpPr>
            <p:nvPr/>
          </p:nvSpPr>
          <p:spPr bwMode="auto">
            <a:xfrm>
              <a:off x="6020" y="1904"/>
              <a:ext cx="6" cy="14"/>
            </a:xfrm>
            <a:prstGeom prst="line">
              <a:avLst/>
            </a:prstGeom>
            <a:noFill/>
            <a:ln w="9438">
              <a:solidFill>
                <a:srgbClr val="000000"/>
              </a:solidFill>
              <a:round/>
              <a:headEnd/>
              <a:tailEnd/>
            </a:ln>
            <a:effectLst/>
          </p:spPr>
          <p:txBody>
            <a:bodyPr/>
            <a:lstStyle/>
            <a:p>
              <a:endParaRPr lang="es-ES"/>
            </a:p>
          </p:txBody>
        </p:sp>
        <p:sp>
          <p:nvSpPr>
            <p:cNvPr id="458" name="Line 458"/>
            <p:cNvSpPr>
              <a:spLocks noChangeShapeType="1"/>
            </p:cNvSpPr>
            <p:nvPr/>
          </p:nvSpPr>
          <p:spPr bwMode="auto">
            <a:xfrm>
              <a:off x="6026" y="1918"/>
              <a:ext cx="4" cy="15"/>
            </a:xfrm>
            <a:prstGeom prst="line">
              <a:avLst/>
            </a:prstGeom>
            <a:noFill/>
            <a:ln w="9438">
              <a:solidFill>
                <a:srgbClr val="000000"/>
              </a:solidFill>
              <a:round/>
              <a:headEnd/>
              <a:tailEnd/>
            </a:ln>
            <a:effectLst/>
          </p:spPr>
          <p:txBody>
            <a:bodyPr/>
            <a:lstStyle/>
            <a:p>
              <a:endParaRPr lang="es-ES"/>
            </a:p>
          </p:txBody>
        </p:sp>
        <p:sp>
          <p:nvSpPr>
            <p:cNvPr id="459" name="Line 459"/>
            <p:cNvSpPr>
              <a:spLocks noChangeShapeType="1"/>
            </p:cNvSpPr>
            <p:nvPr/>
          </p:nvSpPr>
          <p:spPr bwMode="auto">
            <a:xfrm>
              <a:off x="6030" y="1933"/>
              <a:ext cx="3" cy="15"/>
            </a:xfrm>
            <a:prstGeom prst="line">
              <a:avLst/>
            </a:prstGeom>
            <a:noFill/>
            <a:ln w="9438">
              <a:solidFill>
                <a:srgbClr val="000000"/>
              </a:solidFill>
              <a:round/>
              <a:headEnd/>
              <a:tailEnd/>
            </a:ln>
            <a:effectLst/>
          </p:spPr>
          <p:txBody>
            <a:bodyPr/>
            <a:lstStyle/>
            <a:p>
              <a:endParaRPr lang="es-ES"/>
            </a:p>
          </p:txBody>
        </p:sp>
        <p:sp>
          <p:nvSpPr>
            <p:cNvPr id="460" name="Line 460"/>
            <p:cNvSpPr>
              <a:spLocks noChangeShapeType="1"/>
            </p:cNvSpPr>
            <p:nvPr/>
          </p:nvSpPr>
          <p:spPr bwMode="auto">
            <a:xfrm>
              <a:off x="4547" y="336"/>
              <a:ext cx="14" cy="2"/>
            </a:xfrm>
            <a:prstGeom prst="line">
              <a:avLst/>
            </a:prstGeom>
            <a:noFill/>
            <a:ln w="9438">
              <a:solidFill>
                <a:srgbClr val="000000"/>
              </a:solidFill>
              <a:round/>
              <a:headEnd/>
              <a:tailEnd/>
            </a:ln>
            <a:effectLst/>
          </p:spPr>
          <p:txBody>
            <a:bodyPr/>
            <a:lstStyle/>
            <a:p>
              <a:endParaRPr lang="es-ES"/>
            </a:p>
          </p:txBody>
        </p:sp>
        <p:sp>
          <p:nvSpPr>
            <p:cNvPr id="461" name="Line 461"/>
            <p:cNvSpPr>
              <a:spLocks noChangeShapeType="1"/>
            </p:cNvSpPr>
            <p:nvPr/>
          </p:nvSpPr>
          <p:spPr bwMode="auto">
            <a:xfrm>
              <a:off x="4561" y="338"/>
              <a:ext cx="13" cy="3"/>
            </a:xfrm>
            <a:prstGeom prst="line">
              <a:avLst/>
            </a:prstGeom>
            <a:noFill/>
            <a:ln w="9438">
              <a:solidFill>
                <a:srgbClr val="000000"/>
              </a:solidFill>
              <a:round/>
              <a:headEnd/>
              <a:tailEnd/>
            </a:ln>
            <a:effectLst/>
          </p:spPr>
          <p:txBody>
            <a:bodyPr/>
            <a:lstStyle/>
            <a:p>
              <a:endParaRPr lang="es-ES"/>
            </a:p>
          </p:txBody>
        </p:sp>
        <p:sp>
          <p:nvSpPr>
            <p:cNvPr id="462" name="Line 462"/>
            <p:cNvSpPr>
              <a:spLocks noChangeShapeType="1"/>
            </p:cNvSpPr>
            <p:nvPr/>
          </p:nvSpPr>
          <p:spPr bwMode="auto">
            <a:xfrm>
              <a:off x="4574" y="341"/>
              <a:ext cx="14" cy="2"/>
            </a:xfrm>
            <a:prstGeom prst="line">
              <a:avLst/>
            </a:prstGeom>
            <a:noFill/>
            <a:ln w="9438">
              <a:solidFill>
                <a:srgbClr val="000000"/>
              </a:solidFill>
              <a:round/>
              <a:headEnd/>
              <a:tailEnd/>
            </a:ln>
            <a:effectLst/>
          </p:spPr>
          <p:txBody>
            <a:bodyPr/>
            <a:lstStyle/>
            <a:p>
              <a:endParaRPr lang="es-ES"/>
            </a:p>
          </p:txBody>
        </p:sp>
        <p:sp>
          <p:nvSpPr>
            <p:cNvPr id="463" name="Line 463"/>
            <p:cNvSpPr>
              <a:spLocks noChangeShapeType="1"/>
            </p:cNvSpPr>
            <p:nvPr/>
          </p:nvSpPr>
          <p:spPr bwMode="auto">
            <a:xfrm>
              <a:off x="4588" y="343"/>
              <a:ext cx="13" cy="2"/>
            </a:xfrm>
            <a:prstGeom prst="line">
              <a:avLst/>
            </a:prstGeom>
            <a:noFill/>
            <a:ln w="9438">
              <a:solidFill>
                <a:srgbClr val="000000"/>
              </a:solidFill>
              <a:round/>
              <a:headEnd/>
              <a:tailEnd/>
            </a:ln>
            <a:effectLst/>
          </p:spPr>
          <p:txBody>
            <a:bodyPr/>
            <a:lstStyle/>
            <a:p>
              <a:endParaRPr lang="es-ES"/>
            </a:p>
          </p:txBody>
        </p:sp>
        <p:sp>
          <p:nvSpPr>
            <p:cNvPr id="464" name="Line 464"/>
            <p:cNvSpPr>
              <a:spLocks noChangeShapeType="1"/>
            </p:cNvSpPr>
            <p:nvPr/>
          </p:nvSpPr>
          <p:spPr bwMode="auto">
            <a:xfrm>
              <a:off x="4601" y="345"/>
              <a:ext cx="14" cy="2"/>
            </a:xfrm>
            <a:prstGeom prst="line">
              <a:avLst/>
            </a:prstGeom>
            <a:noFill/>
            <a:ln w="9438">
              <a:solidFill>
                <a:srgbClr val="000000"/>
              </a:solidFill>
              <a:round/>
              <a:headEnd/>
              <a:tailEnd/>
            </a:ln>
            <a:effectLst/>
          </p:spPr>
          <p:txBody>
            <a:bodyPr/>
            <a:lstStyle/>
            <a:p>
              <a:endParaRPr lang="es-ES"/>
            </a:p>
          </p:txBody>
        </p:sp>
        <p:sp>
          <p:nvSpPr>
            <p:cNvPr id="465" name="Line 465"/>
            <p:cNvSpPr>
              <a:spLocks noChangeShapeType="1"/>
            </p:cNvSpPr>
            <p:nvPr/>
          </p:nvSpPr>
          <p:spPr bwMode="auto">
            <a:xfrm>
              <a:off x="4615" y="347"/>
              <a:ext cx="13" cy="2"/>
            </a:xfrm>
            <a:prstGeom prst="line">
              <a:avLst/>
            </a:prstGeom>
            <a:noFill/>
            <a:ln w="9438">
              <a:solidFill>
                <a:srgbClr val="000000"/>
              </a:solidFill>
              <a:round/>
              <a:headEnd/>
              <a:tailEnd/>
            </a:ln>
            <a:effectLst/>
          </p:spPr>
          <p:txBody>
            <a:bodyPr/>
            <a:lstStyle/>
            <a:p>
              <a:endParaRPr lang="es-ES"/>
            </a:p>
          </p:txBody>
        </p:sp>
        <p:sp>
          <p:nvSpPr>
            <p:cNvPr id="466" name="Line 466"/>
            <p:cNvSpPr>
              <a:spLocks noChangeShapeType="1"/>
            </p:cNvSpPr>
            <p:nvPr/>
          </p:nvSpPr>
          <p:spPr bwMode="auto">
            <a:xfrm>
              <a:off x="4628" y="349"/>
              <a:ext cx="13" cy="2"/>
            </a:xfrm>
            <a:prstGeom prst="line">
              <a:avLst/>
            </a:prstGeom>
            <a:noFill/>
            <a:ln w="9438">
              <a:solidFill>
                <a:srgbClr val="000000"/>
              </a:solidFill>
              <a:round/>
              <a:headEnd/>
              <a:tailEnd/>
            </a:ln>
            <a:effectLst/>
          </p:spPr>
          <p:txBody>
            <a:bodyPr/>
            <a:lstStyle/>
            <a:p>
              <a:endParaRPr lang="es-ES"/>
            </a:p>
          </p:txBody>
        </p:sp>
        <p:sp>
          <p:nvSpPr>
            <p:cNvPr id="467" name="Line 467"/>
            <p:cNvSpPr>
              <a:spLocks noChangeShapeType="1"/>
            </p:cNvSpPr>
            <p:nvPr/>
          </p:nvSpPr>
          <p:spPr bwMode="auto">
            <a:xfrm>
              <a:off x="4641" y="351"/>
              <a:ext cx="15" cy="2"/>
            </a:xfrm>
            <a:prstGeom prst="line">
              <a:avLst/>
            </a:prstGeom>
            <a:noFill/>
            <a:ln w="9438">
              <a:solidFill>
                <a:srgbClr val="000000"/>
              </a:solidFill>
              <a:round/>
              <a:headEnd/>
              <a:tailEnd/>
            </a:ln>
            <a:effectLst/>
          </p:spPr>
          <p:txBody>
            <a:bodyPr/>
            <a:lstStyle/>
            <a:p>
              <a:endParaRPr lang="es-ES"/>
            </a:p>
          </p:txBody>
        </p:sp>
        <p:sp>
          <p:nvSpPr>
            <p:cNvPr id="468" name="Line 468"/>
            <p:cNvSpPr>
              <a:spLocks noChangeShapeType="1"/>
            </p:cNvSpPr>
            <p:nvPr/>
          </p:nvSpPr>
          <p:spPr bwMode="auto">
            <a:xfrm>
              <a:off x="4656" y="353"/>
              <a:ext cx="13" cy="2"/>
            </a:xfrm>
            <a:prstGeom prst="line">
              <a:avLst/>
            </a:prstGeom>
            <a:noFill/>
            <a:ln w="9438">
              <a:solidFill>
                <a:srgbClr val="000000"/>
              </a:solidFill>
              <a:round/>
              <a:headEnd/>
              <a:tailEnd/>
            </a:ln>
            <a:effectLst/>
          </p:spPr>
          <p:txBody>
            <a:bodyPr/>
            <a:lstStyle/>
            <a:p>
              <a:endParaRPr lang="es-ES"/>
            </a:p>
          </p:txBody>
        </p:sp>
        <p:sp>
          <p:nvSpPr>
            <p:cNvPr id="469" name="Line 469"/>
            <p:cNvSpPr>
              <a:spLocks noChangeShapeType="1"/>
            </p:cNvSpPr>
            <p:nvPr/>
          </p:nvSpPr>
          <p:spPr bwMode="auto">
            <a:xfrm>
              <a:off x="4669" y="355"/>
              <a:ext cx="14" cy="2"/>
            </a:xfrm>
            <a:prstGeom prst="line">
              <a:avLst/>
            </a:prstGeom>
            <a:noFill/>
            <a:ln w="9438">
              <a:solidFill>
                <a:srgbClr val="000000"/>
              </a:solidFill>
              <a:round/>
              <a:headEnd/>
              <a:tailEnd/>
            </a:ln>
            <a:effectLst/>
          </p:spPr>
          <p:txBody>
            <a:bodyPr/>
            <a:lstStyle/>
            <a:p>
              <a:endParaRPr lang="es-ES"/>
            </a:p>
          </p:txBody>
        </p:sp>
        <p:sp>
          <p:nvSpPr>
            <p:cNvPr id="470" name="Line 470"/>
            <p:cNvSpPr>
              <a:spLocks noChangeShapeType="1"/>
            </p:cNvSpPr>
            <p:nvPr/>
          </p:nvSpPr>
          <p:spPr bwMode="auto">
            <a:xfrm>
              <a:off x="4683" y="357"/>
              <a:ext cx="14" cy="2"/>
            </a:xfrm>
            <a:prstGeom prst="line">
              <a:avLst/>
            </a:prstGeom>
            <a:noFill/>
            <a:ln w="9438">
              <a:solidFill>
                <a:srgbClr val="000000"/>
              </a:solidFill>
              <a:round/>
              <a:headEnd/>
              <a:tailEnd/>
            </a:ln>
            <a:effectLst/>
          </p:spPr>
          <p:txBody>
            <a:bodyPr/>
            <a:lstStyle/>
            <a:p>
              <a:endParaRPr lang="es-ES"/>
            </a:p>
          </p:txBody>
        </p:sp>
        <p:sp>
          <p:nvSpPr>
            <p:cNvPr id="471" name="Line 471"/>
            <p:cNvSpPr>
              <a:spLocks noChangeShapeType="1"/>
            </p:cNvSpPr>
            <p:nvPr/>
          </p:nvSpPr>
          <p:spPr bwMode="auto">
            <a:xfrm>
              <a:off x="4697" y="359"/>
              <a:ext cx="12" cy="2"/>
            </a:xfrm>
            <a:prstGeom prst="line">
              <a:avLst/>
            </a:prstGeom>
            <a:noFill/>
            <a:ln w="9438">
              <a:solidFill>
                <a:srgbClr val="000000"/>
              </a:solidFill>
              <a:round/>
              <a:headEnd/>
              <a:tailEnd/>
            </a:ln>
            <a:effectLst/>
          </p:spPr>
          <p:txBody>
            <a:bodyPr/>
            <a:lstStyle/>
            <a:p>
              <a:endParaRPr lang="es-ES"/>
            </a:p>
          </p:txBody>
        </p:sp>
        <p:sp>
          <p:nvSpPr>
            <p:cNvPr id="472" name="Line 472"/>
            <p:cNvSpPr>
              <a:spLocks noChangeShapeType="1"/>
            </p:cNvSpPr>
            <p:nvPr/>
          </p:nvSpPr>
          <p:spPr bwMode="auto">
            <a:xfrm>
              <a:off x="4709" y="361"/>
              <a:ext cx="15" cy="2"/>
            </a:xfrm>
            <a:prstGeom prst="line">
              <a:avLst/>
            </a:prstGeom>
            <a:noFill/>
            <a:ln w="9438">
              <a:solidFill>
                <a:srgbClr val="000000"/>
              </a:solidFill>
              <a:round/>
              <a:headEnd/>
              <a:tailEnd/>
            </a:ln>
            <a:effectLst/>
          </p:spPr>
          <p:txBody>
            <a:bodyPr/>
            <a:lstStyle/>
            <a:p>
              <a:endParaRPr lang="es-ES"/>
            </a:p>
          </p:txBody>
        </p:sp>
        <p:sp>
          <p:nvSpPr>
            <p:cNvPr id="473" name="Line 473"/>
            <p:cNvSpPr>
              <a:spLocks noChangeShapeType="1"/>
            </p:cNvSpPr>
            <p:nvPr/>
          </p:nvSpPr>
          <p:spPr bwMode="auto">
            <a:xfrm>
              <a:off x="4724" y="363"/>
              <a:ext cx="13" cy="2"/>
            </a:xfrm>
            <a:prstGeom prst="line">
              <a:avLst/>
            </a:prstGeom>
            <a:noFill/>
            <a:ln w="9438">
              <a:solidFill>
                <a:srgbClr val="000000"/>
              </a:solidFill>
              <a:round/>
              <a:headEnd/>
              <a:tailEnd/>
            </a:ln>
            <a:effectLst/>
          </p:spPr>
          <p:txBody>
            <a:bodyPr/>
            <a:lstStyle/>
            <a:p>
              <a:endParaRPr lang="es-ES"/>
            </a:p>
          </p:txBody>
        </p:sp>
        <p:sp>
          <p:nvSpPr>
            <p:cNvPr id="474" name="Line 474"/>
            <p:cNvSpPr>
              <a:spLocks noChangeShapeType="1"/>
            </p:cNvSpPr>
            <p:nvPr/>
          </p:nvSpPr>
          <p:spPr bwMode="auto">
            <a:xfrm>
              <a:off x="4737" y="365"/>
              <a:ext cx="14" cy="2"/>
            </a:xfrm>
            <a:prstGeom prst="line">
              <a:avLst/>
            </a:prstGeom>
            <a:noFill/>
            <a:ln w="9438">
              <a:solidFill>
                <a:srgbClr val="000000"/>
              </a:solidFill>
              <a:round/>
              <a:headEnd/>
              <a:tailEnd/>
            </a:ln>
            <a:effectLst/>
          </p:spPr>
          <p:txBody>
            <a:bodyPr/>
            <a:lstStyle/>
            <a:p>
              <a:endParaRPr lang="es-ES"/>
            </a:p>
          </p:txBody>
        </p:sp>
        <p:sp>
          <p:nvSpPr>
            <p:cNvPr id="475" name="Line 475"/>
            <p:cNvSpPr>
              <a:spLocks noChangeShapeType="1"/>
            </p:cNvSpPr>
            <p:nvPr/>
          </p:nvSpPr>
          <p:spPr bwMode="auto">
            <a:xfrm>
              <a:off x="4751" y="367"/>
              <a:ext cx="13" cy="2"/>
            </a:xfrm>
            <a:prstGeom prst="line">
              <a:avLst/>
            </a:prstGeom>
            <a:noFill/>
            <a:ln w="9438">
              <a:solidFill>
                <a:srgbClr val="000000"/>
              </a:solidFill>
              <a:round/>
              <a:headEnd/>
              <a:tailEnd/>
            </a:ln>
            <a:effectLst/>
          </p:spPr>
          <p:txBody>
            <a:bodyPr/>
            <a:lstStyle/>
            <a:p>
              <a:endParaRPr lang="es-ES"/>
            </a:p>
          </p:txBody>
        </p:sp>
        <p:sp>
          <p:nvSpPr>
            <p:cNvPr id="476" name="Line 476"/>
            <p:cNvSpPr>
              <a:spLocks noChangeShapeType="1"/>
            </p:cNvSpPr>
            <p:nvPr/>
          </p:nvSpPr>
          <p:spPr bwMode="auto">
            <a:xfrm>
              <a:off x="4764" y="369"/>
              <a:ext cx="13" cy="2"/>
            </a:xfrm>
            <a:prstGeom prst="line">
              <a:avLst/>
            </a:prstGeom>
            <a:noFill/>
            <a:ln w="9438">
              <a:solidFill>
                <a:srgbClr val="000000"/>
              </a:solidFill>
              <a:round/>
              <a:headEnd/>
              <a:tailEnd/>
            </a:ln>
            <a:effectLst/>
          </p:spPr>
          <p:txBody>
            <a:bodyPr/>
            <a:lstStyle/>
            <a:p>
              <a:endParaRPr lang="es-ES"/>
            </a:p>
          </p:txBody>
        </p:sp>
        <p:sp>
          <p:nvSpPr>
            <p:cNvPr id="477" name="Line 477"/>
            <p:cNvSpPr>
              <a:spLocks noChangeShapeType="1"/>
            </p:cNvSpPr>
            <p:nvPr/>
          </p:nvSpPr>
          <p:spPr bwMode="auto">
            <a:xfrm>
              <a:off x="4777" y="371"/>
              <a:ext cx="14" cy="2"/>
            </a:xfrm>
            <a:prstGeom prst="line">
              <a:avLst/>
            </a:prstGeom>
            <a:noFill/>
            <a:ln w="9438">
              <a:solidFill>
                <a:srgbClr val="000000"/>
              </a:solidFill>
              <a:round/>
              <a:headEnd/>
              <a:tailEnd/>
            </a:ln>
            <a:effectLst/>
          </p:spPr>
          <p:txBody>
            <a:bodyPr/>
            <a:lstStyle/>
            <a:p>
              <a:endParaRPr lang="es-ES"/>
            </a:p>
          </p:txBody>
        </p:sp>
        <p:sp>
          <p:nvSpPr>
            <p:cNvPr id="478" name="Line 478"/>
            <p:cNvSpPr>
              <a:spLocks noChangeShapeType="1"/>
            </p:cNvSpPr>
            <p:nvPr/>
          </p:nvSpPr>
          <p:spPr bwMode="auto">
            <a:xfrm>
              <a:off x="4791" y="373"/>
              <a:ext cx="13" cy="2"/>
            </a:xfrm>
            <a:prstGeom prst="line">
              <a:avLst/>
            </a:prstGeom>
            <a:noFill/>
            <a:ln w="9438">
              <a:solidFill>
                <a:srgbClr val="000000"/>
              </a:solidFill>
              <a:round/>
              <a:headEnd/>
              <a:tailEnd/>
            </a:ln>
            <a:effectLst/>
          </p:spPr>
          <p:txBody>
            <a:bodyPr/>
            <a:lstStyle/>
            <a:p>
              <a:endParaRPr lang="es-ES"/>
            </a:p>
          </p:txBody>
        </p:sp>
        <p:sp>
          <p:nvSpPr>
            <p:cNvPr id="479" name="Line 479"/>
            <p:cNvSpPr>
              <a:spLocks noChangeShapeType="1"/>
            </p:cNvSpPr>
            <p:nvPr/>
          </p:nvSpPr>
          <p:spPr bwMode="auto">
            <a:xfrm>
              <a:off x="4804" y="375"/>
              <a:ext cx="13" cy="2"/>
            </a:xfrm>
            <a:prstGeom prst="line">
              <a:avLst/>
            </a:prstGeom>
            <a:noFill/>
            <a:ln w="9438">
              <a:solidFill>
                <a:srgbClr val="000000"/>
              </a:solidFill>
              <a:round/>
              <a:headEnd/>
              <a:tailEnd/>
            </a:ln>
            <a:effectLst/>
          </p:spPr>
          <p:txBody>
            <a:bodyPr/>
            <a:lstStyle/>
            <a:p>
              <a:endParaRPr lang="es-ES"/>
            </a:p>
          </p:txBody>
        </p:sp>
        <p:sp>
          <p:nvSpPr>
            <p:cNvPr id="480" name="Line 480"/>
            <p:cNvSpPr>
              <a:spLocks noChangeShapeType="1"/>
            </p:cNvSpPr>
            <p:nvPr/>
          </p:nvSpPr>
          <p:spPr bwMode="auto">
            <a:xfrm>
              <a:off x="4817" y="377"/>
              <a:ext cx="15" cy="3"/>
            </a:xfrm>
            <a:prstGeom prst="line">
              <a:avLst/>
            </a:prstGeom>
            <a:noFill/>
            <a:ln w="9438">
              <a:solidFill>
                <a:srgbClr val="000000"/>
              </a:solidFill>
              <a:round/>
              <a:headEnd/>
              <a:tailEnd/>
            </a:ln>
            <a:effectLst/>
          </p:spPr>
          <p:txBody>
            <a:bodyPr/>
            <a:lstStyle/>
            <a:p>
              <a:endParaRPr lang="es-ES"/>
            </a:p>
          </p:txBody>
        </p:sp>
        <p:sp>
          <p:nvSpPr>
            <p:cNvPr id="481" name="Line 481"/>
            <p:cNvSpPr>
              <a:spLocks noChangeShapeType="1"/>
            </p:cNvSpPr>
            <p:nvPr/>
          </p:nvSpPr>
          <p:spPr bwMode="auto">
            <a:xfrm>
              <a:off x="4832" y="380"/>
              <a:ext cx="13" cy="0"/>
            </a:xfrm>
            <a:prstGeom prst="line">
              <a:avLst/>
            </a:prstGeom>
            <a:noFill/>
            <a:ln w="9438">
              <a:solidFill>
                <a:srgbClr val="000000"/>
              </a:solidFill>
              <a:round/>
              <a:headEnd/>
              <a:tailEnd/>
            </a:ln>
            <a:effectLst/>
          </p:spPr>
          <p:txBody>
            <a:bodyPr/>
            <a:lstStyle/>
            <a:p>
              <a:endParaRPr lang="es-ES"/>
            </a:p>
          </p:txBody>
        </p:sp>
        <p:sp>
          <p:nvSpPr>
            <p:cNvPr id="482" name="Line 482"/>
            <p:cNvSpPr>
              <a:spLocks noChangeShapeType="1"/>
            </p:cNvSpPr>
            <p:nvPr/>
          </p:nvSpPr>
          <p:spPr bwMode="auto">
            <a:xfrm>
              <a:off x="4845" y="380"/>
              <a:ext cx="14" cy="2"/>
            </a:xfrm>
            <a:prstGeom prst="line">
              <a:avLst/>
            </a:prstGeom>
            <a:noFill/>
            <a:ln w="9438">
              <a:solidFill>
                <a:srgbClr val="000000"/>
              </a:solidFill>
              <a:round/>
              <a:headEnd/>
              <a:tailEnd/>
            </a:ln>
            <a:effectLst/>
          </p:spPr>
          <p:txBody>
            <a:bodyPr/>
            <a:lstStyle/>
            <a:p>
              <a:endParaRPr lang="es-ES"/>
            </a:p>
          </p:txBody>
        </p:sp>
        <p:sp>
          <p:nvSpPr>
            <p:cNvPr id="483" name="Line 483"/>
            <p:cNvSpPr>
              <a:spLocks noChangeShapeType="1"/>
            </p:cNvSpPr>
            <p:nvPr/>
          </p:nvSpPr>
          <p:spPr bwMode="auto">
            <a:xfrm>
              <a:off x="4859" y="382"/>
              <a:ext cx="14" cy="3"/>
            </a:xfrm>
            <a:prstGeom prst="line">
              <a:avLst/>
            </a:prstGeom>
            <a:noFill/>
            <a:ln w="9438">
              <a:solidFill>
                <a:srgbClr val="000000"/>
              </a:solidFill>
              <a:round/>
              <a:headEnd/>
              <a:tailEnd/>
            </a:ln>
            <a:effectLst/>
          </p:spPr>
          <p:txBody>
            <a:bodyPr/>
            <a:lstStyle/>
            <a:p>
              <a:endParaRPr lang="es-ES"/>
            </a:p>
          </p:txBody>
        </p:sp>
        <p:sp>
          <p:nvSpPr>
            <p:cNvPr id="484" name="Line 484"/>
            <p:cNvSpPr>
              <a:spLocks noChangeShapeType="1"/>
            </p:cNvSpPr>
            <p:nvPr/>
          </p:nvSpPr>
          <p:spPr bwMode="auto">
            <a:xfrm>
              <a:off x="4873" y="385"/>
              <a:ext cx="12" cy="2"/>
            </a:xfrm>
            <a:prstGeom prst="line">
              <a:avLst/>
            </a:prstGeom>
            <a:noFill/>
            <a:ln w="9438">
              <a:solidFill>
                <a:srgbClr val="000000"/>
              </a:solidFill>
              <a:round/>
              <a:headEnd/>
              <a:tailEnd/>
            </a:ln>
            <a:effectLst/>
          </p:spPr>
          <p:txBody>
            <a:bodyPr/>
            <a:lstStyle/>
            <a:p>
              <a:endParaRPr lang="es-ES"/>
            </a:p>
          </p:txBody>
        </p:sp>
        <p:sp>
          <p:nvSpPr>
            <p:cNvPr id="485" name="Line 485"/>
            <p:cNvSpPr>
              <a:spLocks noChangeShapeType="1"/>
            </p:cNvSpPr>
            <p:nvPr/>
          </p:nvSpPr>
          <p:spPr bwMode="auto">
            <a:xfrm>
              <a:off x="4885" y="387"/>
              <a:ext cx="15" cy="2"/>
            </a:xfrm>
            <a:prstGeom prst="line">
              <a:avLst/>
            </a:prstGeom>
            <a:noFill/>
            <a:ln w="9438">
              <a:solidFill>
                <a:srgbClr val="000000"/>
              </a:solidFill>
              <a:round/>
              <a:headEnd/>
              <a:tailEnd/>
            </a:ln>
            <a:effectLst/>
          </p:spPr>
          <p:txBody>
            <a:bodyPr/>
            <a:lstStyle/>
            <a:p>
              <a:endParaRPr lang="es-ES"/>
            </a:p>
          </p:txBody>
        </p:sp>
        <p:sp>
          <p:nvSpPr>
            <p:cNvPr id="486" name="Line 486"/>
            <p:cNvSpPr>
              <a:spLocks noChangeShapeType="1"/>
            </p:cNvSpPr>
            <p:nvPr/>
          </p:nvSpPr>
          <p:spPr bwMode="auto">
            <a:xfrm>
              <a:off x="4900" y="389"/>
              <a:ext cx="13" cy="2"/>
            </a:xfrm>
            <a:prstGeom prst="line">
              <a:avLst/>
            </a:prstGeom>
            <a:noFill/>
            <a:ln w="9438">
              <a:solidFill>
                <a:srgbClr val="000000"/>
              </a:solidFill>
              <a:round/>
              <a:headEnd/>
              <a:tailEnd/>
            </a:ln>
            <a:effectLst/>
          </p:spPr>
          <p:txBody>
            <a:bodyPr/>
            <a:lstStyle/>
            <a:p>
              <a:endParaRPr lang="es-ES"/>
            </a:p>
          </p:txBody>
        </p:sp>
        <p:sp>
          <p:nvSpPr>
            <p:cNvPr id="487" name="Line 487"/>
            <p:cNvSpPr>
              <a:spLocks noChangeShapeType="1"/>
            </p:cNvSpPr>
            <p:nvPr/>
          </p:nvSpPr>
          <p:spPr bwMode="auto">
            <a:xfrm>
              <a:off x="4913" y="391"/>
              <a:ext cx="13" cy="1"/>
            </a:xfrm>
            <a:prstGeom prst="line">
              <a:avLst/>
            </a:prstGeom>
            <a:noFill/>
            <a:ln w="9438">
              <a:solidFill>
                <a:srgbClr val="000000"/>
              </a:solidFill>
              <a:round/>
              <a:headEnd/>
              <a:tailEnd/>
            </a:ln>
            <a:effectLst/>
          </p:spPr>
          <p:txBody>
            <a:bodyPr/>
            <a:lstStyle/>
            <a:p>
              <a:endParaRPr lang="es-ES"/>
            </a:p>
          </p:txBody>
        </p:sp>
        <p:sp>
          <p:nvSpPr>
            <p:cNvPr id="488" name="Line 488"/>
            <p:cNvSpPr>
              <a:spLocks noChangeShapeType="1"/>
            </p:cNvSpPr>
            <p:nvPr/>
          </p:nvSpPr>
          <p:spPr bwMode="auto">
            <a:xfrm>
              <a:off x="4926" y="392"/>
              <a:ext cx="14" cy="4"/>
            </a:xfrm>
            <a:prstGeom prst="line">
              <a:avLst/>
            </a:prstGeom>
            <a:noFill/>
            <a:ln w="9438">
              <a:solidFill>
                <a:srgbClr val="000000"/>
              </a:solidFill>
              <a:round/>
              <a:headEnd/>
              <a:tailEnd/>
            </a:ln>
            <a:effectLst/>
          </p:spPr>
          <p:txBody>
            <a:bodyPr/>
            <a:lstStyle/>
            <a:p>
              <a:endParaRPr lang="es-ES"/>
            </a:p>
          </p:txBody>
        </p:sp>
        <p:sp>
          <p:nvSpPr>
            <p:cNvPr id="489" name="Line 489"/>
            <p:cNvSpPr>
              <a:spLocks noChangeShapeType="1"/>
            </p:cNvSpPr>
            <p:nvPr/>
          </p:nvSpPr>
          <p:spPr bwMode="auto">
            <a:xfrm>
              <a:off x="4940" y="396"/>
              <a:ext cx="12" cy="1"/>
            </a:xfrm>
            <a:prstGeom prst="line">
              <a:avLst/>
            </a:prstGeom>
            <a:noFill/>
            <a:ln w="9438">
              <a:solidFill>
                <a:srgbClr val="000000"/>
              </a:solidFill>
              <a:round/>
              <a:headEnd/>
              <a:tailEnd/>
            </a:ln>
            <a:effectLst/>
          </p:spPr>
          <p:txBody>
            <a:bodyPr/>
            <a:lstStyle/>
            <a:p>
              <a:endParaRPr lang="es-ES"/>
            </a:p>
          </p:txBody>
        </p:sp>
        <p:sp>
          <p:nvSpPr>
            <p:cNvPr id="490" name="Line 490"/>
            <p:cNvSpPr>
              <a:spLocks noChangeShapeType="1"/>
            </p:cNvSpPr>
            <p:nvPr/>
          </p:nvSpPr>
          <p:spPr bwMode="auto">
            <a:xfrm>
              <a:off x="4952" y="397"/>
              <a:ext cx="16" cy="1"/>
            </a:xfrm>
            <a:prstGeom prst="line">
              <a:avLst/>
            </a:prstGeom>
            <a:noFill/>
            <a:ln w="9438">
              <a:solidFill>
                <a:srgbClr val="000000"/>
              </a:solidFill>
              <a:round/>
              <a:headEnd/>
              <a:tailEnd/>
            </a:ln>
            <a:effectLst/>
          </p:spPr>
          <p:txBody>
            <a:bodyPr/>
            <a:lstStyle/>
            <a:p>
              <a:endParaRPr lang="es-ES"/>
            </a:p>
          </p:txBody>
        </p:sp>
        <p:sp>
          <p:nvSpPr>
            <p:cNvPr id="491" name="Line 491"/>
            <p:cNvSpPr>
              <a:spLocks noChangeShapeType="1"/>
            </p:cNvSpPr>
            <p:nvPr/>
          </p:nvSpPr>
          <p:spPr bwMode="auto">
            <a:xfrm>
              <a:off x="4968" y="398"/>
              <a:ext cx="13" cy="2"/>
            </a:xfrm>
            <a:prstGeom prst="line">
              <a:avLst/>
            </a:prstGeom>
            <a:noFill/>
            <a:ln w="9438">
              <a:solidFill>
                <a:srgbClr val="000000"/>
              </a:solidFill>
              <a:round/>
              <a:headEnd/>
              <a:tailEnd/>
            </a:ln>
            <a:effectLst/>
          </p:spPr>
          <p:txBody>
            <a:bodyPr/>
            <a:lstStyle/>
            <a:p>
              <a:endParaRPr lang="es-ES"/>
            </a:p>
          </p:txBody>
        </p:sp>
        <p:sp>
          <p:nvSpPr>
            <p:cNvPr id="492" name="Line 492"/>
            <p:cNvSpPr>
              <a:spLocks noChangeShapeType="1"/>
            </p:cNvSpPr>
            <p:nvPr/>
          </p:nvSpPr>
          <p:spPr bwMode="auto">
            <a:xfrm>
              <a:off x="4981" y="400"/>
              <a:ext cx="13" cy="4"/>
            </a:xfrm>
            <a:prstGeom prst="line">
              <a:avLst/>
            </a:prstGeom>
            <a:noFill/>
            <a:ln w="9438">
              <a:solidFill>
                <a:srgbClr val="000000"/>
              </a:solidFill>
              <a:round/>
              <a:headEnd/>
              <a:tailEnd/>
            </a:ln>
            <a:effectLst/>
          </p:spPr>
          <p:txBody>
            <a:bodyPr/>
            <a:lstStyle/>
            <a:p>
              <a:endParaRPr lang="es-ES"/>
            </a:p>
          </p:txBody>
        </p:sp>
        <p:sp>
          <p:nvSpPr>
            <p:cNvPr id="493" name="Line 493"/>
            <p:cNvSpPr>
              <a:spLocks noChangeShapeType="1"/>
            </p:cNvSpPr>
            <p:nvPr/>
          </p:nvSpPr>
          <p:spPr bwMode="auto">
            <a:xfrm>
              <a:off x="4994" y="404"/>
              <a:ext cx="14" cy="0"/>
            </a:xfrm>
            <a:prstGeom prst="line">
              <a:avLst/>
            </a:prstGeom>
            <a:noFill/>
            <a:ln w="9438">
              <a:solidFill>
                <a:srgbClr val="000000"/>
              </a:solidFill>
              <a:round/>
              <a:headEnd/>
              <a:tailEnd/>
            </a:ln>
            <a:effectLst/>
          </p:spPr>
          <p:txBody>
            <a:bodyPr/>
            <a:lstStyle/>
            <a:p>
              <a:endParaRPr lang="es-ES"/>
            </a:p>
          </p:txBody>
        </p:sp>
        <p:sp>
          <p:nvSpPr>
            <p:cNvPr id="494" name="Line 494"/>
            <p:cNvSpPr>
              <a:spLocks noChangeShapeType="1"/>
            </p:cNvSpPr>
            <p:nvPr/>
          </p:nvSpPr>
          <p:spPr bwMode="auto">
            <a:xfrm>
              <a:off x="5008" y="404"/>
              <a:ext cx="14" cy="2"/>
            </a:xfrm>
            <a:prstGeom prst="line">
              <a:avLst/>
            </a:prstGeom>
            <a:noFill/>
            <a:ln w="9438">
              <a:solidFill>
                <a:srgbClr val="000000"/>
              </a:solidFill>
              <a:round/>
              <a:headEnd/>
              <a:tailEnd/>
            </a:ln>
            <a:effectLst/>
          </p:spPr>
          <p:txBody>
            <a:bodyPr/>
            <a:lstStyle/>
            <a:p>
              <a:endParaRPr lang="es-ES"/>
            </a:p>
          </p:txBody>
        </p:sp>
        <p:sp>
          <p:nvSpPr>
            <p:cNvPr id="495" name="Line 495"/>
            <p:cNvSpPr>
              <a:spLocks noChangeShapeType="1"/>
            </p:cNvSpPr>
            <p:nvPr/>
          </p:nvSpPr>
          <p:spPr bwMode="auto">
            <a:xfrm>
              <a:off x="5022" y="406"/>
              <a:ext cx="14" cy="2"/>
            </a:xfrm>
            <a:prstGeom prst="line">
              <a:avLst/>
            </a:prstGeom>
            <a:noFill/>
            <a:ln w="9438">
              <a:solidFill>
                <a:srgbClr val="000000"/>
              </a:solidFill>
              <a:round/>
              <a:headEnd/>
              <a:tailEnd/>
            </a:ln>
            <a:effectLst/>
          </p:spPr>
          <p:txBody>
            <a:bodyPr/>
            <a:lstStyle/>
            <a:p>
              <a:endParaRPr lang="es-ES"/>
            </a:p>
          </p:txBody>
        </p:sp>
        <p:sp>
          <p:nvSpPr>
            <p:cNvPr id="496" name="Line 496"/>
            <p:cNvSpPr>
              <a:spLocks noChangeShapeType="1"/>
            </p:cNvSpPr>
            <p:nvPr/>
          </p:nvSpPr>
          <p:spPr bwMode="auto">
            <a:xfrm>
              <a:off x="5036" y="408"/>
              <a:ext cx="13" cy="3"/>
            </a:xfrm>
            <a:prstGeom prst="line">
              <a:avLst/>
            </a:prstGeom>
            <a:noFill/>
            <a:ln w="9438">
              <a:solidFill>
                <a:srgbClr val="000000"/>
              </a:solidFill>
              <a:round/>
              <a:headEnd/>
              <a:tailEnd/>
            </a:ln>
            <a:effectLst/>
          </p:spPr>
          <p:txBody>
            <a:bodyPr/>
            <a:lstStyle/>
            <a:p>
              <a:endParaRPr lang="es-ES"/>
            </a:p>
          </p:txBody>
        </p:sp>
        <p:sp>
          <p:nvSpPr>
            <p:cNvPr id="497" name="Line 497"/>
            <p:cNvSpPr>
              <a:spLocks noChangeShapeType="1"/>
            </p:cNvSpPr>
            <p:nvPr/>
          </p:nvSpPr>
          <p:spPr bwMode="auto">
            <a:xfrm>
              <a:off x="5049" y="411"/>
              <a:ext cx="13" cy="2"/>
            </a:xfrm>
            <a:prstGeom prst="line">
              <a:avLst/>
            </a:prstGeom>
            <a:noFill/>
            <a:ln w="9438">
              <a:solidFill>
                <a:srgbClr val="000000"/>
              </a:solidFill>
              <a:round/>
              <a:headEnd/>
              <a:tailEnd/>
            </a:ln>
            <a:effectLst/>
          </p:spPr>
          <p:txBody>
            <a:bodyPr/>
            <a:lstStyle/>
            <a:p>
              <a:endParaRPr lang="es-ES"/>
            </a:p>
          </p:txBody>
        </p:sp>
        <p:sp>
          <p:nvSpPr>
            <p:cNvPr id="498" name="Line 498"/>
            <p:cNvSpPr>
              <a:spLocks noChangeShapeType="1"/>
            </p:cNvSpPr>
            <p:nvPr/>
          </p:nvSpPr>
          <p:spPr bwMode="auto">
            <a:xfrm>
              <a:off x="5062" y="413"/>
              <a:ext cx="14" cy="2"/>
            </a:xfrm>
            <a:prstGeom prst="line">
              <a:avLst/>
            </a:prstGeom>
            <a:noFill/>
            <a:ln w="9438">
              <a:solidFill>
                <a:srgbClr val="000000"/>
              </a:solidFill>
              <a:round/>
              <a:headEnd/>
              <a:tailEnd/>
            </a:ln>
            <a:effectLst/>
          </p:spPr>
          <p:txBody>
            <a:bodyPr/>
            <a:lstStyle/>
            <a:p>
              <a:endParaRPr lang="es-ES"/>
            </a:p>
          </p:txBody>
        </p:sp>
        <p:sp>
          <p:nvSpPr>
            <p:cNvPr id="499" name="Line 499"/>
            <p:cNvSpPr>
              <a:spLocks noChangeShapeType="1"/>
            </p:cNvSpPr>
            <p:nvPr/>
          </p:nvSpPr>
          <p:spPr bwMode="auto">
            <a:xfrm>
              <a:off x="5076" y="415"/>
              <a:ext cx="12" cy="3"/>
            </a:xfrm>
            <a:prstGeom prst="line">
              <a:avLst/>
            </a:prstGeom>
            <a:noFill/>
            <a:ln w="9438">
              <a:solidFill>
                <a:srgbClr val="000000"/>
              </a:solidFill>
              <a:round/>
              <a:headEnd/>
              <a:tailEnd/>
            </a:ln>
            <a:effectLst/>
          </p:spPr>
          <p:txBody>
            <a:bodyPr/>
            <a:lstStyle/>
            <a:p>
              <a:endParaRPr lang="es-ES"/>
            </a:p>
          </p:txBody>
        </p:sp>
        <p:sp>
          <p:nvSpPr>
            <p:cNvPr id="500" name="Line 500"/>
            <p:cNvSpPr>
              <a:spLocks noChangeShapeType="1"/>
            </p:cNvSpPr>
            <p:nvPr/>
          </p:nvSpPr>
          <p:spPr bwMode="auto">
            <a:xfrm>
              <a:off x="5088" y="418"/>
              <a:ext cx="15" cy="1"/>
            </a:xfrm>
            <a:prstGeom prst="line">
              <a:avLst/>
            </a:prstGeom>
            <a:noFill/>
            <a:ln w="9438">
              <a:solidFill>
                <a:srgbClr val="000000"/>
              </a:solidFill>
              <a:round/>
              <a:headEnd/>
              <a:tailEnd/>
            </a:ln>
            <a:effectLst/>
          </p:spPr>
          <p:txBody>
            <a:bodyPr/>
            <a:lstStyle/>
            <a:p>
              <a:endParaRPr lang="es-ES"/>
            </a:p>
          </p:txBody>
        </p:sp>
        <p:sp>
          <p:nvSpPr>
            <p:cNvPr id="501" name="Line 501"/>
            <p:cNvSpPr>
              <a:spLocks noChangeShapeType="1"/>
            </p:cNvSpPr>
            <p:nvPr/>
          </p:nvSpPr>
          <p:spPr bwMode="auto">
            <a:xfrm>
              <a:off x="5103" y="419"/>
              <a:ext cx="14" cy="2"/>
            </a:xfrm>
            <a:prstGeom prst="line">
              <a:avLst/>
            </a:prstGeom>
            <a:noFill/>
            <a:ln w="9438">
              <a:solidFill>
                <a:srgbClr val="000000"/>
              </a:solidFill>
              <a:round/>
              <a:headEnd/>
              <a:tailEnd/>
            </a:ln>
            <a:effectLst/>
          </p:spPr>
          <p:txBody>
            <a:bodyPr/>
            <a:lstStyle/>
            <a:p>
              <a:endParaRPr lang="es-ES"/>
            </a:p>
          </p:txBody>
        </p:sp>
        <p:sp>
          <p:nvSpPr>
            <p:cNvPr id="502" name="Line 502"/>
            <p:cNvSpPr>
              <a:spLocks noChangeShapeType="1"/>
            </p:cNvSpPr>
            <p:nvPr/>
          </p:nvSpPr>
          <p:spPr bwMode="auto">
            <a:xfrm>
              <a:off x="5117" y="421"/>
              <a:ext cx="13" cy="2"/>
            </a:xfrm>
            <a:prstGeom prst="line">
              <a:avLst/>
            </a:prstGeom>
            <a:noFill/>
            <a:ln w="9438">
              <a:solidFill>
                <a:srgbClr val="000000"/>
              </a:solidFill>
              <a:round/>
              <a:headEnd/>
              <a:tailEnd/>
            </a:ln>
            <a:effectLst/>
          </p:spPr>
          <p:txBody>
            <a:bodyPr/>
            <a:lstStyle/>
            <a:p>
              <a:endParaRPr lang="es-ES"/>
            </a:p>
          </p:txBody>
        </p:sp>
        <p:sp>
          <p:nvSpPr>
            <p:cNvPr id="503" name="Line 503"/>
            <p:cNvSpPr>
              <a:spLocks noChangeShapeType="1"/>
            </p:cNvSpPr>
            <p:nvPr/>
          </p:nvSpPr>
          <p:spPr bwMode="auto">
            <a:xfrm>
              <a:off x="5130" y="423"/>
              <a:ext cx="14" cy="2"/>
            </a:xfrm>
            <a:prstGeom prst="line">
              <a:avLst/>
            </a:prstGeom>
            <a:noFill/>
            <a:ln w="9438">
              <a:solidFill>
                <a:srgbClr val="000000"/>
              </a:solidFill>
              <a:round/>
              <a:headEnd/>
              <a:tailEnd/>
            </a:ln>
            <a:effectLst/>
          </p:spPr>
          <p:txBody>
            <a:bodyPr/>
            <a:lstStyle/>
            <a:p>
              <a:endParaRPr lang="es-ES"/>
            </a:p>
          </p:txBody>
        </p:sp>
        <p:sp>
          <p:nvSpPr>
            <p:cNvPr id="504" name="Line 504"/>
            <p:cNvSpPr>
              <a:spLocks noChangeShapeType="1"/>
            </p:cNvSpPr>
            <p:nvPr/>
          </p:nvSpPr>
          <p:spPr bwMode="auto">
            <a:xfrm>
              <a:off x="5144" y="425"/>
              <a:ext cx="14" cy="3"/>
            </a:xfrm>
            <a:prstGeom prst="line">
              <a:avLst/>
            </a:prstGeom>
            <a:noFill/>
            <a:ln w="9438">
              <a:solidFill>
                <a:srgbClr val="000000"/>
              </a:solidFill>
              <a:round/>
              <a:headEnd/>
              <a:tailEnd/>
            </a:ln>
            <a:effectLst/>
          </p:spPr>
          <p:txBody>
            <a:bodyPr/>
            <a:lstStyle/>
            <a:p>
              <a:endParaRPr lang="es-ES"/>
            </a:p>
          </p:txBody>
        </p:sp>
        <p:sp>
          <p:nvSpPr>
            <p:cNvPr id="505" name="Line 505"/>
            <p:cNvSpPr>
              <a:spLocks noChangeShapeType="1"/>
            </p:cNvSpPr>
            <p:nvPr/>
          </p:nvSpPr>
          <p:spPr bwMode="auto">
            <a:xfrm>
              <a:off x="5158" y="428"/>
              <a:ext cx="13" cy="2"/>
            </a:xfrm>
            <a:prstGeom prst="line">
              <a:avLst/>
            </a:prstGeom>
            <a:noFill/>
            <a:ln w="9438">
              <a:solidFill>
                <a:srgbClr val="000000"/>
              </a:solidFill>
              <a:round/>
              <a:headEnd/>
              <a:tailEnd/>
            </a:ln>
            <a:effectLst/>
          </p:spPr>
          <p:txBody>
            <a:bodyPr/>
            <a:lstStyle/>
            <a:p>
              <a:endParaRPr lang="es-ES"/>
            </a:p>
          </p:txBody>
        </p:sp>
        <p:sp>
          <p:nvSpPr>
            <p:cNvPr id="506" name="Line 506"/>
            <p:cNvSpPr>
              <a:spLocks noChangeShapeType="1"/>
            </p:cNvSpPr>
            <p:nvPr/>
          </p:nvSpPr>
          <p:spPr bwMode="auto">
            <a:xfrm>
              <a:off x="5171" y="430"/>
              <a:ext cx="13" cy="1"/>
            </a:xfrm>
            <a:prstGeom prst="line">
              <a:avLst/>
            </a:prstGeom>
            <a:noFill/>
            <a:ln w="9438">
              <a:solidFill>
                <a:srgbClr val="000000"/>
              </a:solidFill>
              <a:round/>
              <a:headEnd/>
              <a:tailEnd/>
            </a:ln>
            <a:effectLst/>
          </p:spPr>
          <p:txBody>
            <a:bodyPr/>
            <a:lstStyle/>
            <a:p>
              <a:endParaRPr lang="es-ES"/>
            </a:p>
          </p:txBody>
        </p:sp>
        <p:sp>
          <p:nvSpPr>
            <p:cNvPr id="507" name="Line 507"/>
            <p:cNvSpPr>
              <a:spLocks noChangeShapeType="1"/>
            </p:cNvSpPr>
            <p:nvPr/>
          </p:nvSpPr>
          <p:spPr bwMode="auto">
            <a:xfrm>
              <a:off x="5184" y="431"/>
              <a:ext cx="14" cy="2"/>
            </a:xfrm>
            <a:prstGeom prst="line">
              <a:avLst/>
            </a:prstGeom>
            <a:noFill/>
            <a:ln w="9438">
              <a:solidFill>
                <a:srgbClr val="000000"/>
              </a:solidFill>
              <a:round/>
              <a:headEnd/>
              <a:tailEnd/>
            </a:ln>
            <a:effectLst/>
          </p:spPr>
          <p:txBody>
            <a:bodyPr/>
            <a:lstStyle/>
            <a:p>
              <a:endParaRPr lang="es-ES"/>
            </a:p>
          </p:txBody>
        </p:sp>
        <p:sp>
          <p:nvSpPr>
            <p:cNvPr id="508" name="Line 508"/>
            <p:cNvSpPr>
              <a:spLocks noChangeShapeType="1"/>
            </p:cNvSpPr>
            <p:nvPr/>
          </p:nvSpPr>
          <p:spPr bwMode="auto">
            <a:xfrm>
              <a:off x="5198" y="433"/>
              <a:ext cx="14" cy="2"/>
            </a:xfrm>
            <a:prstGeom prst="line">
              <a:avLst/>
            </a:prstGeom>
            <a:noFill/>
            <a:ln w="9438">
              <a:solidFill>
                <a:srgbClr val="000000"/>
              </a:solidFill>
              <a:round/>
              <a:headEnd/>
              <a:tailEnd/>
            </a:ln>
            <a:effectLst/>
          </p:spPr>
          <p:txBody>
            <a:bodyPr/>
            <a:lstStyle/>
            <a:p>
              <a:endParaRPr lang="es-ES"/>
            </a:p>
          </p:txBody>
        </p:sp>
        <p:sp>
          <p:nvSpPr>
            <p:cNvPr id="509" name="Line 509"/>
            <p:cNvSpPr>
              <a:spLocks noChangeShapeType="1"/>
            </p:cNvSpPr>
            <p:nvPr/>
          </p:nvSpPr>
          <p:spPr bwMode="auto">
            <a:xfrm>
              <a:off x="5212" y="435"/>
              <a:ext cx="4" cy="0"/>
            </a:xfrm>
            <a:prstGeom prst="line">
              <a:avLst/>
            </a:prstGeom>
            <a:noFill/>
            <a:ln w="9438">
              <a:solidFill>
                <a:srgbClr val="000000"/>
              </a:solidFill>
              <a:round/>
              <a:headEnd/>
              <a:tailEnd/>
            </a:ln>
            <a:effectLst/>
          </p:spPr>
          <p:txBody>
            <a:bodyPr/>
            <a:lstStyle/>
            <a:p>
              <a:endParaRPr lang="es-ES"/>
            </a:p>
          </p:txBody>
        </p:sp>
        <p:sp>
          <p:nvSpPr>
            <p:cNvPr id="510" name="Line 510"/>
            <p:cNvSpPr>
              <a:spLocks noChangeShapeType="1"/>
            </p:cNvSpPr>
            <p:nvPr/>
          </p:nvSpPr>
          <p:spPr bwMode="auto">
            <a:xfrm>
              <a:off x="5216" y="435"/>
              <a:ext cx="0" cy="0"/>
            </a:xfrm>
            <a:prstGeom prst="line">
              <a:avLst/>
            </a:prstGeom>
            <a:noFill/>
            <a:ln w="18875">
              <a:solidFill>
                <a:srgbClr val="000000"/>
              </a:solidFill>
              <a:round/>
              <a:headEnd/>
              <a:tailEnd/>
            </a:ln>
            <a:effectLst/>
          </p:spPr>
          <p:txBody>
            <a:bodyPr/>
            <a:lstStyle/>
            <a:p>
              <a:endParaRPr lang="es-ES"/>
            </a:p>
          </p:txBody>
        </p:sp>
        <p:sp>
          <p:nvSpPr>
            <p:cNvPr id="511" name="Line 511"/>
            <p:cNvSpPr>
              <a:spLocks noChangeShapeType="1"/>
            </p:cNvSpPr>
            <p:nvPr/>
          </p:nvSpPr>
          <p:spPr bwMode="auto">
            <a:xfrm>
              <a:off x="5216" y="435"/>
              <a:ext cx="15" cy="2"/>
            </a:xfrm>
            <a:prstGeom prst="line">
              <a:avLst/>
            </a:prstGeom>
            <a:noFill/>
            <a:ln w="18875">
              <a:solidFill>
                <a:srgbClr val="000000"/>
              </a:solidFill>
              <a:round/>
              <a:headEnd/>
              <a:tailEnd/>
            </a:ln>
            <a:effectLst/>
          </p:spPr>
          <p:txBody>
            <a:bodyPr/>
            <a:lstStyle/>
            <a:p>
              <a:endParaRPr lang="es-ES"/>
            </a:p>
          </p:txBody>
        </p:sp>
        <p:sp>
          <p:nvSpPr>
            <p:cNvPr id="512" name="Line 512"/>
            <p:cNvSpPr>
              <a:spLocks noChangeShapeType="1"/>
            </p:cNvSpPr>
            <p:nvPr/>
          </p:nvSpPr>
          <p:spPr bwMode="auto">
            <a:xfrm>
              <a:off x="5231" y="437"/>
              <a:ext cx="13" cy="4"/>
            </a:xfrm>
            <a:prstGeom prst="line">
              <a:avLst/>
            </a:prstGeom>
            <a:noFill/>
            <a:ln w="18875">
              <a:solidFill>
                <a:srgbClr val="000000"/>
              </a:solidFill>
              <a:round/>
              <a:headEnd/>
              <a:tailEnd/>
            </a:ln>
            <a:effectLst/>
          </p:spPr>
          <p:txBody>
            <a:bodyPr/>
            <a:lstStyle/>
            <a:p>
              <a:endParaRPr lang="es-ES"/>
            </a:p>
          </p:txBody>
        </p:sp>
        <p:sp>
          <p:nvSpPr>
            <p:cNvPr id="513" name="Line 513"/>
            <p:cNvSpPr>
              <a:spLocks noChangeShapeType="1"/>
            </p:cNvSpPr>
            <p:nvPr/>
          </p:nvSpPr>
          <p:spPr bwMode="auto">
            <a:xfrm>
              <a:off x="5244" y="441"/>
              <a:ext cx="13" cy="3"/>
            </a:xfrm>
            <a:prstGeom prst="line">
              <a:avLst/>
            </a:prstGeom>
            <a:noFill/>
            <a:ln w="18875">
              <a:solidFill>
                <a:srgbClr val="000000"/>
              </a:solidFill>
              <a:round/>
              <a:headEnd/>
              <a:tailEnd/>
            </a:ln>
            <a:effectLst/>
          </p:spPr>
          <p:txBody>
            <a:bodyPr/>
            <a:lstStyle/>
            <a:p>
              <a:endParaRPr lang="es-ES"/>
            </a:p>
          </p:txBody>
        </p:sp>
        <p:sp>
          <p:nvSpPr>
            <p:cNvPr id="514" name="Line 514"/>
            <p:cNvSpPr>
              <a:spLocks noChangeShapeType="1"/>
            </p:cNvSpPr>
            <p:nvPr/>
          </p:nvSpPr>
          <p:spPr bwMode="auto">
            <a:xfrm>
              <a:off x="5257" y="444"/>
              <a:ext cx="14" cy="3"/>
            </a:xfrm>
            <a:prstGeom prst="line">
              <a:avLst/>
            </a:prstGeom>
            <a:noFill/>
            <a:ln w="18875">
              <a:solidFill>
                <a:srgbClr val="000000"/>
              </a:solidFill>
              <a:round/>
              <a:headEnd/>
              <a:tailEnd/>
            </a:ln>
            <a:effectLst/>
          </p:spPr>
          <p:txBody>
            <a:bodyPr/>
            <a:lstStyle/>
            <a:p>
              <a:endParaRPr lang="es-ES"/>
            </a:p>
          </p:txBody>
        </p:sp>
        <p:sp>
          <p:nvSpPr>
            <p:cNvPr id="515" name="Line 515"/>
            <p:cNvSpPr>
              <a:spLocks noChangeShapeType="1"/>
            </p:cNvSpPr>
            <p:nvPr/>
          </p:nvSpPr>
          <p:spPr bwMode="auto">
            <a:xfrm>
              <a:off x="5271" y="447"/>
              <a:ext cx="13" cy="3"/>
            </a:xfrm>
            <a:prstGeom prst="line">
              <a:avLst/>
            </a:prstGeom>
            <a:noFill/>
            <a:ln w="18875">
              <a:solidFill>
                <a:srgbClr val="000000"/>
              </a:solidFill>
              <a:round/>
              <a:headEnd/>
              <a:tailEnd/>
            </a:ln>
            <a:effectLst/>
          </p:spPr>
          <p:txBody>
            <a:bodyPr/>
            <a:lstStyle/>
            <a:p>
              <a:endParaRPr lang="es-ES"/>
            </a:p>
          </p:txBody>
        </p:sp>
        <p:sp>
          <p:nvSpPr>
            <p:cNvPr id="516" name="Line 516"/>
            <p:cNvSpPr>
              <a:spLocks noChangeShapeType="1"/>
            </p:cNvSpPr>
            <p:nvPr/>
          </p:nvSpPr>
          <p:spPr bwMode="auto">
            <a:xfrm>
              <a:off x="5284" y="450"/>
              <a:ext cx="14" cy="5"/>
            </a:xfrm>
            <a:prstGeom prst="line">
              <a:avLst/>
            </a:prstGeom>
            <a:noFill/>
            <a:ln w="18875">
              <a:solidFill>
                <a:srgbClr val="000000"/>
              </a:solidFill>
              <a:round/>
              <a:headEnd/>
              <a:tailEnd/>
            </a:ln>
            <a:effectLst/>
          </p:spPr>
          <p:txBody>
            <a:bodyPr/>
            <a:lstStyle/>
            <a:p>
              <a:endParaRPr lang="es-ES"/>
            </a:p>
          </p:txBody>
        </p:sp>
        <p:sp>
          <p:nvSpPr>
            <p:cNvPr id="517" name="Line 517"/>
            <p:cNvSpPr>
              <a:spLocks noChangeShapeType="1"/>
            </p:cNvSpPr>
            <p:nvPr/>
          </p:nvSpPr>
          <p:spPr bwMode="auto">
            <a:xfrm>
              <a:off x="5298" y="455"/>
              <a:ext cx="13" cy="5"/>
            </a:xfrm>
            <a:prstGeom prst="line">
              <a:avLst/>
            </a:prstGeom>
            <a:noFill/>
            <a:ln w="18875">
              <a:solidFill>
                <a:srgbClr val="000000"/>
              </a:solidFill>
              <a:round/>
              <a:headEnd/>
              <a:tailEnd/>
            </a:ln>
            <a:effectLst/>
          </p:spPr>
          <p:txBody>
            <a:bodyPr/>
            <a:lstStyle/>
            <a:p>
              <a:endParaRPr lang="es-ES"/>
            </a:p>
          </p:txBody>
        </p:sp>
        <p:sp>
          <p:nvSpPr>
            <p:cNvPr id="518" name="Line 518"/>
            <p:cNvSpPr>
              <a:spLocks noChangeShapeType="1"/>
            </p:cNvSpPr>
            <p:nvPr/>
          </p:nvSpPr>
          <p:spPr bwMode="auto">
            <a:xfrm>
              <a:off x="5311" y="460"/>
              <a:ext cx="12" cy="4"/>
            </a:xfrm>
            <a:prstGeom prst="line">
              <a:avLst/>
            </a:prstGeom>
            <a:noFill/>
            <a:ln w="18875">
              <a:solidFill>
                <a:srgbClr val="000000"/>
              </a:solidFill>
              <a:round/>
              <a:headEnd/>
              <a:tailEnd/>
            </a:ln>
            <a:effectLst/>
          </p:spPr>
          <p:txBody>
            <a:bodyPr/>
            <a:lstStyle/>
            <a:p>
              <a:endParaRPr lang="es-ES"/>
            </a:p>
          </p:txBody>
        </p:sp>
        <p:sp>
          <p:nvSpPr>
            <p:cNvPr id="519" name="Line 519"/>
            <p:cNvSpPr>
              <a:spLocks noChangeShapeType="1"/>
            </p:cNvSpPr>
            <p:nvPr/>
          </p:nvSpPr>
          <p:spPr bwMode="auto">
            <a:xfrm>
              <a:off x="5323" y="464"/>
              <a:ext cx="15" cy="4"/>
            </a:xfrm>
            <a:prstGeom prst="line">
              <a:avLst/>
            </a:prstGeom>
            <a:noFill/>
            <a:ln w="18875">
              <a:solidFill>
                <a:srgbClr val="000000"/>
              </a:solidFill>
              <a:round/>
              <a:headEnd/>
              <a:tailEnd/>
            </a:ln>
            <a:effectLst/>
          </p:spPr>
          <p:txBody>
            <a:bodyPr/>
            <a:lstStyle/>
            <a:p>
              <a:endParaRPr lang="es-ES"/>
            </a:p>
          </p:txBody>
        </p:sp>
        <p:sp>
          <p:nvSpPr>
            <p:cNvPr id="520" name="Line 520"/>
            <p:cNvSpPr>
              <a:spLocks noChangeShapeType="1"/>
            </p:cNvSpPr>
            <p:nvPr/>
          </p:nvSpPr>
          <p:spPr bwMode="auto">
            <a:xfrm>
              <a:off x="5338" y="468"/>
              <a:ext cx="11" cy="6"/>
            </a:xfrm>
            <a:prstGeom prst="line">
              <a:avLst/>
            </a:prstGeom>
            <a:noFill/>
            <a:ln w="18875">
              <a:solidFill>
                <a:srgbClr val="000000"/>
              </a:solidFill>
              <a:round/>
              <a:headEnd/>
              <a:tailEnd/>
            </a:ln>
            <a:effectLst/>
          </p:spPr>
          <p:txBody>
            <a:bodyPr/>
            <a:lstStyle/>
            <a:p>
              <a:endParaRPr lang="es-ES"/>
            </a:p>
          </p:txBody>
        </p:sp>
        <p:sp>
          <p:nvSpPr>
            <p:cNvPr id="521" name="Line 521"/>
            <p:cNvSpPr>
              <a:spLocks noChangeShapeType="1"/>
            </p:cNvSpPr>
            <p:nvPr/>
          </p:nvSpPr>
          <p:spPr bwMode="auto">
            <a:xfrm>
              <a:off x="5349" y="474"/>
              <a:ext cx="13" cy="7"/>
            </a:xfrm>
            <a:prstGeom prst="line">
              <a:avLst/>
            </a:prstGeom>
            <a:noFill/>
            <a:ln w="18875">
              <a:solidFill>
                <a:srgbClr val="000000"/>
              </a:solidFill>
              <a:round/>
              <a:headEnd/>
              <a:tailEnd/>
            </a:ln>
            <a:effectLst/>
          </p:spPr>
          <p:txBody>
            <a:bodyPr/>
            <a:lstStyle/>
            <a:p>
              <a:endParaRPr lang="es-ES"/>
            </a:p>
          </p:txBody>
        </p:sp>
        <p:sp>
          <p:nvSpPr>
            <p:cNvPr id="522" name="Line 522"/>
            <p:cNvSpPr>
              <a:spLocks noChangeShapeType="1"/>
            </p:cNvSpPr>
            <p:nvPr/>
          </p:nvSpPr>
          <p:spPr bwMode="auto">
            <a:xfrm>
              <a:off x="5362" y="481"/>
              <a:ext cx="13" cy="6"/>
            </a:xfrm>
            <a:prstGeom prst="line">
              <a:avLst/>
            </a:prstGeom>
            <a:noFill/>
            <a:ln w="18875">
              <a:solidFill>
                <a:srgbClr val="000000"/>
              </a:solidFill>
              <a:round/>
              <a:headEnd/>
              <a:tailEnd/>
            </a:ln>
            <a:effectLst/>
          </p:spPr>
          <p:txBody>
            <a:bodyPr/>
            <a:lstStyle/>
            <a:p>
              <a:endParaRPr lang="es-ES"/>
            </a:p>
          </p:txBody>
        </p:sp>
        <p:sp>
          <p:nvSpPr>
            <p:cNvPr id="523" name="Line 523"/>
            <p:cNvSpPr>
              <a:spLocks noChangeShapeType="1"/>
            </p:cNvSpPr>
            <p:nvPr/>
          </p:nvSpPr>
          <p:spPr bwMode="auto">
            <a:xfrm>
              <a:off x="5375" y="487"/>
              <a:ext cx="13" cy="6"/>
            </a:xfrm>
            <a:prstGeom prst="line">
              <a:avLst/>
            </a:prstGeom>
            <a:noFill/>
            <a:ln w="18875">
              <a:solidFill>
                <a:srgbClr val="000000"/>
              </a:solidFill>
              <a:round/>
              <a:headEnd/>
              <a:tailEnd/>
            </a:ln>
            <a:effectLst/>
          </p:spPr>
          <p:txBody>
            <a:bodyPr/>
            <a:lstStyle/>
            <a:p>
              <a:endParaRPr lang="es-ES"/>
            </a:p>
          </p:txBody>
        </p:sp>
        <p:sp>
          <p:nvSpPr>
            <p:cNvPr id="524" name="Line 524"/>
            <p:cNvSpPr>
              <a:spLocks noChangeShapeType="1"/>
            </p:cNvSpPr>
            <p:nvPr/>
          </p:nvSpPr>
          <p:spPr bwMode="auto">
            <a:xfrm>
              <a:off x="5388" y="493"/>
              <a:ext cx="12" cy="7"/>
            </a:xfrm>
            <a:prstGeom prst="line">
              <a:avLst/>
            </a:prstGeom>
            <a:noFill/>
            <a:ln w="18875">
              <a:solidFill>
                <a:srgbClr val="000000"/>
              </a:solidFill>
              <a:round/>
              <a:headEnd/>
              <a:tailEnd/>
            </a:ln>
            <a:effectLst/>
          </p:spPr>
          <p:txBody>
            <a:bodyPr/>
            <a:lstStyle/>
            <a:p>
              <a:endParaRPr lang="es-ES"/>
            </a:p>
          </p:txBody>
        </p:sp>
        <p:sp>
          <p:nvSpPr>
            <p:cNvPr id="525" name="Line 525"/>
            <p:cNvSpPr>
              <a:spLocks noChangeShapeType="1"/>
            </p:cNvSpPr>
            <p:nvPr/>
          </p:nvSpPr>
          <p:spPr bwMode="auto">
            <a:xfrm>
              <a:off x="5400" y="500"/>
              <a:ext cx="12" cy="7"/>
            </a:xfrm>
            <a:prstGeom prst="line">
              <a:avLst/>
            </a:prstGeom>
            <a:noFill/>
            <a:ln w="18875">
              <a:solidFill>
                <a:srgbClr val="000000"/>
              </a:solidFill>
              <a:round/>
              <a:headEnd/>
              <a:tailEnd/>
            </a:ln>
            <a:effectLst/>
          </p:spPr>
          <p:txBody>
            <a:bodyPr/>
            <a:lstStyle/>
            <a:p>
              <a:endParaRPr lang="es-ES"/>
            </a:p>
          </p:txBody>
        </p:sp>
        <p:sp>
          <p:nvSpPr>
            <p:cNvPr id="526" name="Line 526"/>
            <p:cNvSpPr>
              <a:spLocks noChangeShapeType="1"/>
            </p:cNvSpPr>
            <p:nvPr/>
          </p:nvSpPr>
          <p:spPr bwMode="auto">
            <a:xfrm>
              <a:off x="5412" y="507"/>
              <a:ext cx="12" cy="6"/>
            </a:xfrm>
            <a:prstGeom prst="line">
              <a:avLst/>
            </a:prstGeom>
            <a:noFill/>
            <a:ln w="18875">
              <a:solidFill>
                <a:srgbClr val="000000"/>
              </a:solidFill>
              <a:round/>
              <a:headEnd/>
              <a:tailEnd/>
            </a:ln>
            <a:effectLst/>
          </p:spPr>
          <p:txBody>
            <a:bodyPr/>
            <a:lstStyle/>
            <a:p>
              <a:endParaRPr lang="es-ES"/>
            </a:p>
          </p:txBody>
        </p:sp>
        <p:sp>
          <p:nvSpPr>
            <p:cNvPr id="527" name="Line 527"/>
            <p:cNvSpPr>
              <a:spLocks noChangeShapeType="1"/>
            </p:cNvSpPr>
            <p:nvPr/>
          </p:nvSpPr>
          <p:spPr bwMode="auto">
            <a:xfrm>
              <a:off x="5424" y="513"/>
              <a:ext cx="13" cy="8"/>
            </a:xfrm>
            <a:prstGeom prst="line">
              <a:avLst/>
            </a:prstGeom>
            <a:noFill/>
            <a:ln w="18875">
              <a:solidFill>
                <a:srgbClr val="000000"/>
              </a:solidFill>
              <a:round/>
              <a:headEnd/>
              <a:tailEnd/>
            </a:ln>
            <a:effectLst/>
          </p:spPr>
          <p:txBody>
            <a:bodyPr/>
            <a:lstStyle/>
            <a:p>
              <a:endParaRPr lang="es-ES"/>
            </a:p>
          </p:txBody>
        </p:sp>
        <p:sp>
          <p:nvSpPr>
            <p:cNvPr id="528" name="Line 528"/>
            <p:cNvSpPr>
              <a:spLocks noChangeShapeType="1"/>
            </p:cNvSpPr>
            <p:nvPr/>
          </p:nvSpPr>
          <p:spPr bwMode="auto">
            <a:xfrm>
              <a:off x="5437" y="521"/>
              <a:ext cx="11" cy="7"/>
            </a:xfrm>
            <a:prstGeom prst="line">
              <a:avLst/>
            </a:prstGeom>
            <a:noFill/>
            <a:ln w="18875">
              <a:solidFill>
                <a:srgbClr val="000000"/>
              </a:solidFill>
              <a:round/>
              <a:headEnd/>
              <a:tailEnd/>
            </a:ln>
            <a:effectLst/>
          </p:spPr>
          <p:txBody>
            <a:bodyPr/>
            <a:lstStyle/>
            <a:p>
              <a:endParaRPr lang="es-ES"/>
            </a:p>
          </p:txBody>
        </p:sp>
        <p:sp>
          <p:nvSpPr>
            <p:cNvPr id="529" name="Line 529"/>
            <p:cNvSpPr>
              <a:spLocks noChangeShapeType="1"/>
            </p:cNvSpPr>
            <p:nvPr/>
          </p:nvSpPr>
          <p:spPr bwMode="auto">
            <a:xfrm>
              <a:off x="5448" y="528"/>
              <a:ext cx="13" cy="8"/>
            </a:xfrm>
            <a:prstGeom prst="line">
              <a:avLst/>
            </a:prstGeom>
            <a:noFill/>
            <a:ln w="18875">
              <a:solidFill>
                <a:srgbClr val="000000"/>
              </a:solidFill>
              <a:round/>
              <a:headEnd/>
              <a:tailEnd/>
            </a:ln>
            <a:effectLst/>
          </p:spPr>
          <p:txBody>
            <a:bodyPr/>
            <a:lstStyle/>
            <a:p>
              <a:endParaRPr lang="es-ES"/>
            </a:p>
          </p:txBody>
        </p:sp>
        <p:sp>
          <p:nvSpPr>
            <p:cNvPr id="530" name="Line 530"/>
            <p:cNvSpPr>
              <a:spLocks noChangeShapeType="1"/>
            </p:cNvSpPr>
            <p:nvPr/>
          </p:nvSpPr>
          <p:spPr bwMode="auto">
            <a:xfrm>
              <a:off x="5461" y="536"/>
              <a:ext cx="12" cy="8"/>
            </a:xfrm>
            <a:prstGeom prst="line">
              <a:avLst/>
            </a:prstGeom>
            <a:noFill/>
            <a:ln w="18875">
              <a:solidFill>
                <a:srgbClr val="000000"/>
              </a:solidFill>
              <a:round/>
              <a:headEnd/>
              <a:tailEnd/>
            </a:ln>
            <a:effectLst/>
          </p:spPr>
          <p:txBody>
            <a:bodyPr/>
            <a:lstStyle/>
            <a:p>
              <a:endParaRPr lang="es-ES"/>
            </a:p>
          </p:txBody>
        </p:sp>
        <p:sp>
          <p:nvSpPr>
            <p:cNvPr id="531" name="Line 531"/>
            <p:cNvSpPr>
              <a:spLocks noChangeShapeType="1"/>
            </p:cNvSpPr>
            <p:nvPr/>
          </p:nvSpPr>
          <p:spPr bwMode="auto">
            <a:xfrm>
              <a:off x="5473" y="544"/>
              <a:ext cx="10" cy="8"/>
            </a:xfrm>
            <a:prstGeom prst="line">
              <a:avLst/>
            </a:prstGeom>
            <a:noFill/>
            <a:ln w="18875">
              <a:solidFill>
                <a:srgbClr val="000000"/>
              </a:solidFill>
              <a:round/>
              <a:headEnd/>
              <a:tailEnd/>
            </a:ln>
            <a:effectLst/>
          </p:spPr>
          <p:txBody>
            <a:bodyPr/>
            <a:lstStyle/>
            <a:p>
              <a:endParaRPr lang="es-ES"/>
            </a:p>
          </p:txBody>
        </p:sp>
        <p:sp>
          <p:nvSpPr>
            <p:cNvPr id="532" name="Line 532"/>
            <p:cNvSpPr>
              <a:spLocks noChangeShapeType="1"/>
            </p:cNvSpPr>
            <p:nvPr/>
          </p:nvSpPr>
          <p:spPr bwMode="auto">
            <a:xfrm>
              <a:off x="5483" y="552"/>
              <a:ext cx="13" cy="9"/>
            </a:xfrm>
            <a:prstGeom prst="line">
              <a:avLst/>
            </a:prstGeom>
            <a:noFill/>
            <a:ln w="18875">
              <a:solidFill>
                <a:srgbClr val="000000"/>
              </a:solidFill>
              <a:round/>
              <a:headEnd/>
              <a:tailEnd/>
            </a:ln>
            <a:effectLst/>
          </p:spPr>
          <p:txBody>
            <a:bodyPr/>
            <a:lstStyle/>
            <a:p>
              <a:endParaRPr lang="es-ES"/>
            </a:p>
          </p:txBody>
        </p:sp>
        <p:sp>
          <p:nvSpPr>
            <p:cNvPr id="533" name="Line 533"/>
            <p:cNvSpPr>
              <a:spLocks noChangeShapeType="1"/>
            </p:cNvSpPr>
            <p:nvPr/>
          </p:nvSpPr>
          <p:spPr bwMode="auto">
            <a:xfrm>
              <a:off x="5496" y="561"/>
              <a:ext cx="11" cy="9"/>
            </a:xfrm>
            <a:prstGeom prst="line">
              <a:avLst/>
            </a:prstGeom>
            <a:noFill/>
            <a:ln w="18875">
              <a:solidFill>
                <a:srgbClr val="000000"/>
              </a:solidFill>
              <a:round/>
              <a:headEnd/>
              <a:tailEnd/>
            </a:ln>
            <a:effectLst/>
          </p:spPr>
          <p:txBody>
            <a:bodyPr/>
            <a:lstStyle/>
            <a:p>
              <a:endParaRPr lang="es-ES"/>
            </a:p>
          </p:txBody>
        </p:sp>
        <p:sp>
          <p:nvSpPr>
            <p:cNvPr id="534" name="Line 534"/>
            <p:cNvSpPr>
              <a:spLocks noChangeShapeType="1"/>
            </p:cNvSpPr>
            <p:nvPr/>
          </p:nvSpPr>
          <p:spPr bwMode="auto">
            <a:xfrm>
              <a:off x="5507" y="570"/>
              <a:ext cx="11" cy="7"/>
            </a:xfrm>
            <a:prstGeom prst="line">
              <a:avLst/>
            </a:prstGeom>
            <a:noFill/>
            <a:ln w="18875">
              <a:solidFill>
                <a:srgbClr val="000000"/>
              </a:solidFill>
              <a:round/>
              <a:headEnd/>
              <a:tailEnd/>
            </a:ln>
            <a:effectLst/>
          </p:spPr>
          <p:txBody>
            <a:bodyPr/>
            <a:lstStyle/>
            <a:p>
              <a:endParaRPr lang="es-ES"/>
            </a:p>
          </p:txBody>
        </p:sp>
        <p:sp>
          <p:nvSpPr>
            <p:cNvPr id="535" name="Line 535"/>
            <p:cNvSpPr>
              <a:spLocks noChangeShapeType="1"/>
            </p:cNvSpPr>
            <p:nvPr/>
          </p:nvSpPr>
          <p:spPr bwMode="auto">
            <a:xfrm>
              <a:off x="5518" y="577"/>
              <a:ext cx="11" cy="11"/>
            </a:xfrm>
            <a:prstGeom prst="line">
              <a:avLst/>
            </a:prstGeom>
            <a:noFill/>
            <a:ln w="18875">
              <a:solidFill>
                <a:srgbClr val="000000"/>
              </a:solidFill>
              <a:round/>
              <a:headEnd/>
              <a:tailEnd/>
            </a:ln>
            <a:effectLst/>
          </p:spPr>
          <p:txBody>
            <a:bodyPr/>
            <a:lstStyle/>
            <a:p>
              <a:endParaRPr lang="es-ES"/>
            </a:p>
          </p:txBody>
        </p:sp>
        <p:sp>
          <p:nvSpPr>
            <p:cNvPr id="536" name="Line 536"/>
            <p:cNvSpPr>
              <a:spLocks noChangeShapeType="1"/>
            </p:cNvSpPr>
            <p:nvPr/>
          </p:nvSpPr>
          <p:spPr bwMode="auto">
            <a:xfrm>
              <a:off x="5529" y="588"/>
              <a:ext cx="12" cy="8"/>
            </a:xfrm>
            <a:prstGeom prst="line">
              <a:avLst/>
            </a:prstGeom>
            <a:noFill/>
            <a:ln w="18875">
              <a:solidFill>
                <a:srgbClr val="000000"/>
              </a:solidFill>
              <a:round/>
              <a:headEnd/>
              <a:tailEnd/>
            </a:ln>
            <a:effectLst/>
          </p:spPr>
          <p:txBody>
            <a:bodyPr/>
            <a:lstStyle/>
            <a:p>
              <a:endParaRPr lang="es-ES"/>
            </a:p>
          </p:txBody>
        </p:sp>
        <p:sp>
          <p:nvSpPr>
            <p:cNvPr id="537" name="Line 537"/>
            <p:cNvSpPr>
              <a:spLocks noChangeShapeType="1"/>
            </p:cNvSpPr>
            <p:nvPr/>
          </p:nvSpPr>
          <p:spPr bwMode="auto">
            <a:xfrm>
              <a:off x="5541" y="596"/>
              <a:ext cx="10" cy="10"/>
            </a:xfrm>
            <a:prstGeom prst="line">
              <a:avLst/>
            </a:prstGeom>
            <a:noFill/>
            <a:ln w="18875">
              <a:solidFill>
                <a:srgbClr val="000000"/>
              </a:solidFill>
              <a:round/>
              <a:headEnd/>
              <a:tailEnd/>
            </a:ln>
            <a:effectLst/>
          </p:spPr>
          <p:txBody>
            <a:bodyPr/>
            <a:lstStyle/>
            <a:p>
              <a:endParaRPr lang="es-ES"/>
            </a:p>
          </p:txBody>
        </p:sp>
        <p:sp>
          <p:nvSpPr>
            <p:cNvPr id="538" name="Line 538"/>
            <p:cNvSpPr>
              <a:spLocks noChangeShapeType="1"/>
            </p:cNvSpPr>
            <p:nvPr/>
          </p:nvSpPr>
          <p:spPr bwMode="auto">
            <a:xfrm>
              <a:off x="5551" y="606"/>
              <a:ext cx="11" cy="8"/>
            </a:xfrm>
            <a:prstGeom prst="line">
              <a:avLst/>
            </a:prstGeom>
            <a:noFill/>
            <a:ln w="18875">
              <a:solidFill>
                <a:srgbClr val="000000"/>
              </a:solidFill>
              <a:round/>
              <a:headEnd/>
              <a:tailEnd/>
            </a:ln>
            <a:effectLst/>
          </p:spPr>
          <p:txBody>
            <a:bodyPr/>
            <a:lstStyle/>
            <a:p>
              <a:endParaRPr lang="es-ES"/>
            </a:p>
          </p:txBody>
        </p:sp>
        <p:sp>
          <p:nvSpPr>
            <p:cNvPr id="539" name="Line 539"/>
            <p:cNvSpPr>
              <a:spLocks noChangeShapeType="1"/>
            </p:cNvSpPr>
            <p:nvPr/>
          </p:nvSpPr>
          <p:spPr bwMode="auto">
            <a:xfrm>
              <a:off x="5562" y="614"/>
              <a:ext cx="6" cy="9"/>
            </a:xfrm>
            <a:prstGeom prst="line">
              <a:avLst/>
            </a:prstGeom>
            <a:noFill/>
            <a:ln w="18875">
              <a:solidFill>
                <a:srgbClr val="000000"/>
              </a:solidFill>
              <a:round/>
              <a:headEnd/>
              <a:tailEnd/>
            </a:ln>
            <a:effectLst/>
          </p:spPr>
          <p:txBody>
            <a:bodyPr/>
            <a:lstStyle/>
            <a:p>
              <a:endParaRPr lang="es-ES"/>
            </a:p>
          </p:txBody>
        </p:sp>
        <p:sp>
          <p:nvSpPr>
            <p:cNvPr id="540" name="Line 540"/>
            <p:cNvSpPr>
              <a:spLocks noChangeShapeType="1"/>
            </p:cNvSpPr>
            <p:nvPr/>
          </p:nvSpPr>
          <p:spPr bwMode="auto">
            <a:xfrm>
              <a:off x="5568" y="623"/>
              <a:ext cx="0" cy="0"/>
            </a:xfrm>
            <a:prstGeom prst="line">
              <a:avLst/>
            </a:prstGeom>
            <a:noFill/>
            <a:ln w="18875">
              <a:solidFill>
                <a:srgbClr val="000000"/>
              </a:solidFill>
              <a:round/>
              <a:headEnd/>
              <a:tailEnd/>
            </a:ln>
            <a:effectLst/>
          </p:spPr>
          <p:txBody>
            <a:bodyPr/>
            <a:lstStyle/>
            <a:p>
              <a:endParaRPr lang="es-ES"/>
            </a:p>
          </p:txBody>
        </p:sp>
        <p:sp>
          <p:nvSpPr>
            <p:cNvPr id="541" name="Line 541"/>
            <p:cNvSpPr>
              <a:spLocks noChangeShapeType="1"/>
            </p:cNvSpPr>
            <p:nvPr/>
          </p:nvSpPr>
          <p:spPr bwMode="auto">
            <a:xfrm>
              <a:off x="5568" y="623"/>
              <a:ext cx="12" cy="11"/>
            </a:xfrm>
            <a:prstGeom prst="line">
              <a:avLst/>
            </a:prstGeom>
            <a:noFill/>
            <a:ln w="18875">
              <a:solidFill>
                <a:srgbClr val="000000"/>
              </a:solidFill>
              <a:round/>
              <a:headEnd/>
              <a:tailEnd/>
            </a:ln>
            <a:effectLst/>
          </p:spPr>
          <p:txBody>
            <a:bodyPr/>
            <a:lstStyle/>
            <a:p>
              <a:endParaRPr lang="es-ES"/>
            </a:p>
          </p:txBody>
        </p:sp>
        <p:sp>
          <p:nvSpPr>
            <p:cNvPr id="542" name="Line 542"/>
            <p:cNvSpPr>
              <a:spLocks noChangeShapeType="1"/>
            </p:cNvSpPr>
            <p:nvPr/>
          </p:nvSpPr>
          <p:spPr bwMode="auto">
            <a:xfrm>
              <a:off x="5580" y="634"/>
              <a:ext cx="10" cy="9"/>
            </a:xfrm>
            <a:prstGeom prst="line">
              <a:avLst/>
            </a:prstGeom>
            <a:noFill/>
            <a:ln w="18875">
              <a:solidFill>
                <a:srgbClr val="000000"/>
              </a:solidFill>
              <a:round/>
              <a:headEnd/>
              <a:tailEnd/>
            </a:ln>
            <a:effectLst/>
          </p:spPr>
          <p:txBody>
            <a:bodyPr/>
            <a:lstStyle/>
            <a:p>
              <a:endParaRPr lang="es-ES"/>
            </a:p>
          </p:txBody>
        </p:sp>
        <p:sp>
          <p:nvSpPr>
            <p:cNvPr id="543" name="Line 543"/>
            <p:cNvSpPr>
              <a:spLocks noChangeShapeType="1"/>
            </p:cNvSpPr>
            <p:nvPr/>
          </p:nvSpPr>
          <p:spPr bwMode="auto">
            <a:xfrm>
              <a:off x="5590" y="643"/>
              <a:ext cx="11" cy="11"/>
            </a:xfrm>
            <a:prstGeom prst="line">
              <a:avLst/>
            </a:prstGeom>
            <a:noFill/>
            <a:ln w="18875">
              <a:solidFill>
                <a:srgbClr val="000000"/>
              </a:solidFill>
              <a:round/>
              <a:headEnd/>
              <a:tailEnd/>
            </a:ln>
            <a:effectLst/>
          </p:spPr>
          <p:txBody>
            <a:bodyPr/>
            <a:lstStyle/>
            <a:p>
              <a:endParaRPr lang="es-ES"/>
            </a:p>
          </p:txBody>
        </p:sp>
        <p:sp>
          <p:nvSpPr>
            <p:cNvPr id="544" name="Line 544"/>
            <p:cNvSpPr>
              <a:spLocks noChangeShapeType="1"/>
            </p:cNvSpPr>
            <p:nvPr/>
          </p:nvSpPr>
          <p:spPr bwMode="auto">
            <a:xfrm>
              <a:off x="5601" y="654"/>
              <a:ext cx="10" cy="9"/>
            </a:xfrm>
            <a:prstGeom prst="line">
              <a:avLst/>
            </a:prstGeom>
            <a:noFill/>
            <a:ln w="18875">
              <a:solidFill>
                <a:srgbClr val="000000"/>
              </a:solidFill>
              <a:round/>
              <a:headEnd/>
              <a:tailEnd/>
            </a:ln>
            <a:effectLst/>
          </p:spPr>
          <p:txBody>
            <a:bodyPr/>
            <a:lstStyle/>
            <a:p>
              <a:endParaRPr lang="es-ES"/>
            </a:p>
          </p:txBody>
        </p:sp>
        <p:sp>
          <p:nvSpPr>
            <p:cNvPr id="545" name="Line 545"/>
            <p:cNvSpPr>
              <a:spLocks noChangeShapeType="1"/>
            </p:cNvSpPr>
            <p:nvPr/>
          </p:nvSpPr>
          <p:spPr bwMode="auto">
            <a:xfrm>
              <a:off x="5611" y="663"/>
              <a:ext cx="10" cy="11"/>
            </a:xfrm>
            <a:prstGeom prst="line">
              <a:avLst/>
            </a:prstGeom>
            <a:noFill/>
            <a:ln w="18875">
              <a:solidFill>
                <a:srgbClr val="000000"/>
              </a:solidFill>
              <a:round/>
              <a:headEnd/>
              <a:tailEnd/>
            </a:ln>
            <a:effectLst/>
          </p:spPr>
          <p:txBody>
            <a:bodyPr/>
            <a:lstStyle/>
            <a:p>
              <a:endParaRPr lang="es-ES"/>
            </a:p>
          </p:txBody>
        </p:sp>
        <p:sp>
          <p:nvSpPr>
            <p:cNvPr id="546" name="Line 546"/>
            <p:cNvSpPr>
              <a:spLocks noChangeShapeType="1"/>
            </p:cNvSpPr>
            <p:nvPr/>
          </p:nvSpPr>
          <p:spPr bwMode="auto">
            <a:xfrm>
              <a:off x="5621" y="674"/>
              <a:ext cx="11" cy="11"/>
            </a:xfrm>
            <a:prstGeom prst="line">
              <a:avLst/>
            </a:prstGeom>
            <a:noFill/>
            <a:ln w="18875">
              <a:solidFill>
                <a:srgbClr val="000000"/>
              </a:solidFill>
              <a:round/>
              <a:headEnd/>
              <a:tailEnd/>
            </a:ln>
            <a:effectLst/>
          </p:spPr>
          <p:txBody>
            <a:bodyPr/>
            <a:lstStyle/>
            <a:p>
              <a:endParaRPr lang="es-ES"/>
            </a:p>
          </p:txBody>
        </p:sp>
        <p:sp>
          <p:nvSpPr>
            <p:cNvPr id="547" name="Line 547"/>
            <p:cNvSpPr>
              <a:spLocks noChangeShapeType="1"/>
            </p:cNvSpPr>
            <p:nvPr/>
          </p:nvSpPr>
          <p:spPr bwMode="auto">
            <a:xfrm>
              <a:off x="5632" y="685"/>
              <a:ext cx="10" cy="11"/>
            </a:xfrm>
            <a:prstGeom prst="line">
              <a:avLst/>
            </a:prstGeom>
            <a:noFill/>
            <a:ln w="18875">
              <a:solidFill>
                <a:srgbClr val="000000"/>
              </a:solidFill>
              <a:round/>
              <a:headEnd/>
              <a:tailEnd/>
            </a:ln>
            <a:effectLst/>
          </p:spPr>
          <p:txBody>
            <a:bodyPr/>
            <a:lstStyle/>
            <a:p>
              <a:endParaRPr lang="es-ES"/>
            </a:p>
          </p:txBody>
        </p:sp>
        <p:sp>
          <p:nvSpPr>
            <p:cNvPr id="548" name="Line 548"/>
            <p:cNvSpPr>
              <a:spLocks noChangeShapeType="1"/>
            </p:cNvSpPr>
            <p:nvPr/>
          </p:nvSpPr>
          <p:spPr bwMode="auto">
            <a:xfrm>
              <a:off x="5642" y="696"/>
              <a:ext cx="9" cy="10"/>
            </a:xfrm>
            <a:prstGeom prst="line">
              <a:avLst/>
            </a:prstGeom>
            <a:noFill/>
            <a:ln w="18875">
              <a:solidFill>
                <a:srgbClr val="000000"/>
              </a:solidFill>
              <a:round/>
              <a:headEnd/>
              <a:tailEnd/>
            </a:ln>
            <a:effectLst/>
          </p:spPr>
          <p:txBody>
            <a:bodyPr/>
            <a:lstStyle/>
            <a:p>
              <a:endParaRPr lang="es-ES"/>
            </a:p>
          </p:txBody>
        </p:sp>
        <p:sp>
          <p:nvSpPr>
            <p:cNvPr id="549" name="Line 549"/>
            <p:cNvSpPr>
              <a:spLocks noChangeShapeType="1"/>
            </p:cNvSpPr>
            <p:nvPr/>
          </p:nvSpPr>
          <p:spPr bwMode="auto">
            <a:xfrm>
              <a:off x="5651" y="706"/>
              <a:ext cx="9" cy="11"/>
            </a:xfrm>
            <a:prstGeom prst="line">
              <a:avLst/>
            </a:prstGeom>
            <a:noFill/>
            <a:ln w="18875">
              <a:solidFill>
                <a:srgbClr val="000000"/>
              </a:solidFill>
              <a:round/>
              <a:headEnd/>
              <a:tailEnd/>
            </a:ln>
            <a:effectLst/>
          </p:spPr>
          <p:txBody>
            <a:bodyPr/>
            <a:lstStyle/>
            <a:p>
              <a:endParaRPr lang="es-ES"/>
            </a:p>
          </p:txBody>
        </p:sp>
        <p:sp>
          <p:nvSpPr>
            <p:cNvPr id="550" name="Line 550"/>
            <p:cNvSpPr>
              <a:spLocks noChangeShapeType="1"/>
            </p:cNvSpPr>
            <p:nvPr/>
          </p:nvSpPr>
          <p:spPr bwMode="auto">
            <a:xfrm>
              <a:off x="5660" y="717"/>
              <a:ext cx="10" cy="12"/>
            </a:xfrm>
            <a:prstGeom prst="line">
              <a:avLst/>
            </a:prstGeom>
            <a:noFill/>
            <a:ln w="18875">
              <a:solidFill>
                <a:srgbClr val="000000"/>
              </a:solidFill>
              <a:round/>
              <a:headEnd/>
              <a:tailEnd/>
            </a:ln>
            <a:effectLst/>
          </p:spPr>
          <p:txBody>
            <a:bodyPr/>
            <a:lstStyle/>
            <a:p>
              <a:endParaRPr lang="es-ES"/>
            </a:p>
          </p:txBody>
        </p:sp>
        <p:sp>
          <p:nvSpPr>
            <p:cNvPr id="551" name="Line 551"/>
            <p:cNvSpPr>
              <a:spLocks noChangeShapeType="1"/>
            </p:cNvSpPr>
            <p:nvPr/>
          </p:nvSpPr>
          <p:spPr bwMode="auto">
            <a:xfrm>
              <a:off x="5670" y="729"/>
              <a:ext cx="10" cy="12"/>
            </a:xfrm>
            <a:prstGeom prst="line">
              <a:avLst/>
            </a:prstGeom>
            <a:noFill/>
            <a:ln w="18875">
              <a:solidFill>
                <a:srgbClr val="000000"/>
              </a:solidFill>
              <a:round/>
              <a:headEnd/>
              <a:tailEnd/>
            </a:ln>
            <a:effectLst/>
          </p:spPr>
          <p:txBody>
            <a:bodyPr/>
            <a:lstStyle/>
            <a:p>
              <a:endParaRPr lang="es-ES"/>
            </a:p>
          </p:txBody>
        </p:sp>
        <p:sp>
          <p:nvSpPr>
            <p:cNvPr id="552" name="Line 552"/>
            <p:cNvSpPr>
              <a:spLocks noChangeShapeType="1"/>
            </p:cNvSpPr>
            <p:nvPr/>
          </p:nvSpPr>
          <p:spPr bwMode="auto">
            <a:xfrm>
              <a:off x="5680" y="741"/>
              <a:ext cx="9" cy="11"/>
            </a:xfrm>
            <a:prstGeom prst="line">
              <a:avLst/>
            </a:prstGeom>
            <a:noFill/>
            <a:ln w="18875">
              <a:solidFill>
                <a:srgbClr val="000000"/>
              </a:solidFill>
              <a:round/>
              <a:headEnd/>
              <a:tailEnd/>
            </a:ln>
            <a:effectLst/>
          </p:spPr>
          <p:txBody>
            <a:bodyPr/>
            <a:lstStyle/>
            <a:p>
              <a:endParaRPr lang="es-ES"/>
            </a:p>
          </p:txBody>
        </p:sp>
        <p:sp>
          <p:nvSpPr>
            <p:cNvPr id="553" name="Line 553"/>
            <p:cNvSpPr>
              <a:spLocks noChangeShapeType="1"/>
            </p:cNvSpPr>
            <p:nvPr/>
          </p:nvSpPr>
          <p:spPr bwMode="auto">
            <a:xfrm>
              <a:off x="5689" y="752"/>
              <a:ext cx="8" cy="11"/>
            </a:xfrm>
            <a:prstGeom prst="line">
              <a:avLst/>
            </a:prstGeom>
            <a:noFill/>
            <a:ln w="18875">
              <a:solidFill>
                <a:srgbClr val="000000"/>
              </a:solidFill>
              <a:round/>
              <a:headEnd/>
              <a:tailEnd/>
            </a:ln>
            <a:effectLst/>
          </p:spPr>
          <p:txBody>
            <a:bodyPr/>
            <a:lstStyle/>
            <a:p>
              <a:endParaRPr lang="es-ES"/>
            </a:p>
          </p:txBody>
        </p:sp>
        <p:sp>
          <p:nvSpPr>
            <p:cNvPr id="554" name="Line 554"/>
            <p:cNvSpPr>
              <a:spLocks noChangeShapeType="1"/>
            </p:cNvSpPr>
            <p:nvPr/>
          </p:nvSpPr>
          <p:spPr bwMode="auto">
            <a:xfrm>
              <a:off x="5697" y="763"/>
              <a:ext cx="11" cy="12"/>
            </a:xfrm>
            <a:prstGeom prst="line">
              <a:avLst/>
            </a:prstGeom>
            <a:noFill/>
            <a:ln w="18875">
              <a:solidFill>
                <a:srgbClr val="000000"/>
              </a:solidFill>
              <a:round/>
              <a:headEnd/>
              <a:tailEnd/>
            </a:ln>
            <a:effectLst/>
          </p:spPr>
          <p:txBody>
            <a:bodyPr/>
            <a:lstStyle/>
            <a:p>
              <a:endParaRPr lang="es-ES"/>
            </a:p>
          </p:txBody>
        </p:sp>
        <p:sp>
          <p:nvSpPr>
            <p:cNvPr id="555" name="Line 555"/>
            <p:cNvSpPr>
              <a:spLocks noChangeShapeType="1"/>
            </p:cNvSpPr>
            <p:nvPr/>
          </p:nvSpPr>
          <p:spPr bwMode="auto">
            <a:xfrm>
              <a:off x="5708" y="775"/>
              <a:ext cx="9" cy="12"/>
            </a:xfrm>
            <a:prstGeom prst="line">
              <a:avLst/>
            </a:prstGeom>
            <a:noFill/>
            <a:ln w="18875">
              <a:solidFill>
                <a:srgbClr val="000000"/>
              </a:solidFill>
              <a:round/>
              <a:headEnd/>
              <a:tailEnd/>
            </a:ln>
            <a:effectLst/>
          </p:spPr>
          <p:txBody>
            <a:bodyPr/>
            <a:lstStyle/>
            <a:p>
              <a:endParaRPr lang="es-ES"/>
            </a:p>
          </p:txBody>
        </p:sp>
        <p:sp>
          <p:nvSpPr>
            <p:cNvPr id="556" name="Line 556"/>
            <p:cNvSpPr>
              <a:spLocks noChangeShapeType="1"/>
            </p:cNvSpPr>
            <p:nvPr/>
          </p:nvSpPr>
          <p:spPr bwMode="auto">
            <a:xfrm>
              <a:off x="5717" y="787"/>
              <a:ext cx="8" cy="12"/>
            </a:xfrm>
            <a:prstGeom prst="line">
              <a:avLst/>
            </a:prstGeom>
            <a:noFill/>
            <a:ln w="18875">
              <a:solidFill>
                <a:srgbClr val="000000"/>
              </a:solidFill>
              <a:round/>
              <a:headEnd/>
              <a:tailEnd/>
            </a:ln>
            <a:effectLst/>
          </p:spPr>
          <p:txBody>
            <a:bodyPr/>
            <a:lstStyle/>
            <a:p>
              <a:endParaRPr lang="es-ES"/>
            </a:p>
          </p:txBody>
        </p:sp>
        <p:sp>
          <p:nvSpPr>
            <p:cNvPr id="557" name="Line 557"/>
            <p:cNvSpPr>
              <a:spLocks noChangeShapeType="1"/>
            </p:cNvSpPr>
            <p:nvPr/>
          </p:nvSpPr>
          <p:spPr bwMode="auto">
            <a:xfrm>
              <a:off x="5725" y="799"/>
              <a:ext cx="10" cy="11"/>
            </a:xfrm>
            <a:prstGeom prst="line">
              <a:avLst/>
            </a:prstGeom>
            <a:noFill/>
            <a:ln w="18875">
              <a:solidFill>
                <a:srgbClr val="000000"/>
              </a:solidFill>
              <a:round/>
              <a:headEnd/>
              <a:tailEnd/>
            </a:ln>
            <a:effectLst/>
          </p:spPr>
          <p:txBody>
            <a:bodyPr/>
            <a:lstStyle/>
            <a:p>
              <a:endParaRPr lang="es-ES"/>
            </a:p>
          </p:txBody>
        </p:sp>
        <p:sp>
          <p:nvSpPr>
            <p:cNvPr id="558" name="Line 558"/>
            <p:cNvSpPr>
              <a:spLocks noChangeShapeType="1"/>
            </p:cNvSpPr>
            <p:nvPr/>
          </p:nvSpPr>
          <p:spPr bwMode="auto">
            <a:xfrm>
              <a:off x="5735" y="810"/>
              <a:ext cx="7" cy="12"/>
            </a:xfrm>
            <a:prstGeom prst="line">
              <a:avLst/>
            </a:prstGeom>
            <a:noFill/>
            <a:ln w="18875">
              <a:solidFill>
                <a:srgbClr val="000000"/>
              </a:solidFill>
              <a:round/>
              <a:headEnd/>
              <a:tailEnd/>
            </a:ln>
            <a:effectLst/>
          </p:spPr>
          <p:txBody>
            <a:bodyPr/>
            <a:lstStyle/>
            <a:p>
              <a:endParaRPr lang="es-ES"/>
            </a:p>
          </p:txBody>
        </p:sp>
        <p:sp>
          <p:nvSpPr>
            <p:cNvPr id="559" name="Line 559"/>
            <p:cNvSpPr>
              <a:spLocks noChangeShapeType="1"/>
            </p:cNvSpPr>
            <p:nvPr/>
          </p:nvSpPr>
          <p:spPr bwMode="auto">
            <a:xfrm>
              <a:off x="5742" y="822"/>
              <a:ext cx="9" cy="13"/>
            </a:xfrm>
            <a:prstGeom prst="line">
              <a:avLst/>
            </a:prstGeom>
            <a:noFill/>
            <a:ln w="18875">
              <a:solidFill>
                <a:srgbClr val="000000"/>
              </a:solidFill>
              <a:round/>
              <a:headEnd/>
              <a:tailEnd/>
            </a:ln>
            <a:effectLst/>
          </p:spPr>
          <p:txBody>
            <a:bodyPr/>
            <a:lstStyle/>
            <a:p>
              <a:endParaRPr lang="es-ES"/>
            </a:p>
          </p:txBody>
        </p:sp>
        <p:sp>
          <p:nvSpPr>
            <p:cNvPr id="560" name="Line 560"/>
            <p:cNvSpPr>
              <a:spLocks noChangeShapeType="1"/>
            </p:cNvSpPr>
            <p:nvPr/>
          </p:nvSpPr>
          <p:spPr bwMode="auto">
            <a:xfrm>
              <a:off x="5751" y="835"/>
              <a:ext cx="10" cy="11"/>
            </a:xfrm>
            <a:prstGeom prst="line">
              <a:avLst/>
            </a:prstGeom>
            <a:noFill/>
            <a:ln w="18875">
              <a:solidFill>
                <a:srgbClr val="000000"/>
              </a:solidFill>
              <a:round/>
              <a:headEnd/>
              <a:tailEnd/>
            </a:ln>
            <a:effectLst/>
          </p:spPr>
          <p:txBody>
            <a:bodyPr/>
            <a:lstStyle/>
            <a:p>
              <a:endParaRPr lang="es-ES"/>
            </a:p>
          </p:txBody>
        </p:sp>
        <p:sp>
          <p:nvSpPr>
            <p:cNvPr id="561" name="Line 561"/>
            <p:cNvSpPr>
              <a:spLocks noChangeShapeType="1"/>
            </p:cNvSpPr>
            <p:nvPr/>
          </p:nvSpPr>
          <p:spPr bwMode="auto">
            <a:xfrm>
              <a:off x="5761" y="846"/>
              <a:ext cx="6" cy="12"/>
            </a:xfrm>
            <a:prstGeom prst="line">
              <a:avLst/>
            </a:prstGeom>
            <a:noFill/>
            <a:ln w="18875">
              <a:solidFill>
                <a:srgbClr val="000000"/>
              </a:solidFill>
              <a:round/>
              <a:headEnd/>
              <a:tailEnd/>
            </a:ln>
            <a:effectLst/>
          </p:spPr>
          <p:txBody>
            <a:bodyPr/>
            <a:lstStyle/>
            <a:p>
              <a:endParaRPr lang="es-ES"/>
            </a:p>
          </p:txBody>
        </p:sp>
        <p:sp>
          <p:nvSpPr>
            <p:cNvPr id="562" name="Line 562"/>
            <p:cNvSpPr>
              <a:spLocks noChangeShapeType="1"/>
            </p:cNvSpPr>
            <p:nvPr/>
          </p:nvSpPr>
          <p:spPr bwMode="auto">
            <a:xfrm>
              <a:off x="5767" y="858"/>
              <a:ext cx="10" cy="13"/>
            </a:xfrm>
            <a:prstGeom prst="line">
              <a:avLst/>
            </a:prstGeom>
            <a:noFill/>
            <a:ln w="18875">
              <a:solidFill>
                <a:srgbClr val="000000"/>
              </a:solidFill>
              <a:round/>
              <a:headEnd/>
              <a:tailEnd/>
            </a:ln>
            <a:effectLst/>
          </p:spPr>
          <p:txBody>
            <a:bodyPr/>
            <a:lstStyle/>
            <a:p>
              <a:endParaRPr lang="es-ES"/>
            </a:p>
          </p:txBody>
        </p:sp>
        <p:sp>
          <p:nvSpPr>
            <p:cNvPr id="563" name="Line 563"/>
            <p:cNvSpPr>
              <a:spLocks noChangeShapeType="1"/>
            </p:cNvSpPr>
            <p:nvPr/>
          </p:nvSpPr>
          <p:spPr bwMode="auto">
            <a:xfrm>
              <a:off x="5777" y="871"/>
              <a:ext cx="8" cy="13"/>
            </a:xfrm>
            <a:prstGeom prst="line">
              <a:avLst/>
            </a:prstGeom>
            <a:noFill/>
            <a:ln w="18875">
              <a:solidFill>
                <a:srgbClr val="000000"/>
              </a:solidFill>
              <a:round/>
              <a:headEnd/>
              <a:tailEnd/>
            </a:ln>
            <a:effectLst/>
          </p:spPr>
          <p:txBody>
            <a:bodyPr/>
            <a:lstStyle/>
            <a:p>
              <a:endParaRPr lang="es-ES"/>
            </a:p>
          </p:txBody>
        </p:sp>
        <p:sp>
          <p:nvSpPr>
            <p:cNvPr id="564" name="Line 564"/>
            <p:cNvSpPr>
              <a:spLocks noChangeShapeType="1"/>
            </p:cNvSpPr>
            <p:nvPr/>
          </p:nvSpPr>
          <p:spPr bwMode="auto">
            <a:xfrm>
              <a:off x="5785" y="884"/>
              <a:ext cx="8" cy="12"/>
            </a:xfrm>
            <a:prstGeom prst="line">
              <a:avLst/>
            </a:prstGeom>
            <a:noFill/>
            <a:ln w="18875">
              <a:solidFill>
                <a:srgbClr val="000000"/>
              </a:solidFill>
              <a:round/>
              <a:headEnd/>
              <a:tailEnd/>
            </a:ln>
            <a:effectLst/>
          </p:spPr>
          <p:txBody>
            <a:bodyPr/>
            <a:lstStyle/>
            <a:p>
              <a:endParaRPr lang="es-ES"/>
            </a:p>
          </p:txBody>
        </p:sp>
        <p:sp>
          <p:nvSpPr>
            <p:cNvPr id="565" name="Line 565"/>
            <p:cNvSpPr>
              <a:spLocks noChangeShapeType="1"/>
            </p:cNvSpPr>
            <p:nvPr/>
          </p:nvSpPr>
          <p:spPr bwMode="auto">
            <a:xfrm>
              <a:off x="5793" y="896"/>
              <a:ext cx="9" cy="12"/>
            </a:xfrm>
            <a:prstGeom prst="line">
              <a:avLst/>
            </a:prstGeom>
            <a:noFill/>
            <a:ln w="18875">
              <a:solidFill>
                <a:srgbClr val="000000"/>
              </a:solidFill>
              <a:round/>
              <a:headEnd/>
              <a:tailEnd/>
            </a:ln>
            <a:effectLst/>
          </p:spPr>
          <p:txBody>
            <a:bodyPr/>
            <a:lstStyle/>
            <a:p>
              <a:endParaRPr lang="es-ES"/>
            </a:p>
          </p:txBody>
        </p:sp>
        <p:sp>
          <p:nvSpPr>
            <p:cNvPr id="566" name="Line 566"/>
            <p:cNvSpPr>
              <a:spLocks noChangeShapeType="1"/>
            </p:cNvSpPr>
            <p:nvPr/>
          </p:nvSpPr>
          <p:spPr bwMode="auto">
            <a:xfrm>
              <a:off x="5802" y="908"/>
              <a:ext cx="7" cy="13"/>
            </a:xfrm>
            <a:prstGeom prst="line">
              <a:avLst/>
            </a:prstGeom>
            <a:noFill/>
            <a:ln w="18875">
              <a:solidFill>
                <a:srgbClr val="000000"/>
              </a:solidFill>
              <a:round/>
              <a:headEnd/>
              <a:tailEnd/>
            </a:ln>
            <a:effectLst/>
          </p:spPr>
          <p:txBody>
            <a:bodyPr/>
            <a:lstStyle/>
            <a:p>
              <a:endParaRPr lang="es-ES"/>
            </a:p>
          </p:txBody>
        </p:sp>
        <p:sp>
          <p:nvSpPr>
            <p:cNvPr id="567" name="Line 567"/>
            <p:cNvSpPr>
              <a:spLocks noChangeShapeType="1"/>
            </p:cNvSpPr>
            <p:nvPr/>
          </p:nvSpPr>
          <p:spPr bwMode="auto">
            <a:xfrm>
              <a:off x="5809" y="921"/>
              <a:ext cx="8" cy="13"/>
            </a:xfrm>
            <a:prstGeom prst="line">
              <a:avLst/>
            </a:prstGeom>
            <a:noFill/>
            <a:ln w="18875">
              <a:solidFill>
                <a:srgbClr val="000000"/>
              </a:solidFill>
              <a:round/>
              <a:headEnd/>
              <a:tailEnd/>
            </a:ln>
            <a:effectLst/>
          </p:spPr>
          <p:txBody>
            <a:bodyPr/>
            <a:lstStyle/>
            <a:p>
              <a:endParaRPr lang="es-ES"/>
            </a:p>
          </p:txBody>
        </p:sp>
        <p:sp>
          <p:nvSpPr>
            <p:cNvPr id="568" name="Line 568"/>
            <p:cNvSpPr>
              <a:spLocks noChangeShapeType="1"/>
            </p:cNvSpPr>
            <p:nvPr/>
          </p:nvSpPr>
          <p:spPr bwMode="auto">
            <a:xfrm>
              <a:off x="5817" y="934"/>
              <a:ext cx="8" cy="13"/>
            </a:xfrm>
            <a:prstGeom prst="line">
              <a:avLst/>
            </a:prstGeom>
            <a:noFill/>
            <a:ln w="18875">
              <a:solidFill>
                <a:srgbClr val="000000"/>
              </a:solidFill>
              <a:round/>
              <a:headEnd/>
              <a:tailEnd/>
            </a:ln>
            <a:effectLst/>
          </p:spPr>
          <p:txBody>
            <a:bodyPr/>
            <a:lstStyle/>
            <a:p>
              <a:endParaRPr lang="es-ES"/>
            </a:p>
          </p:txBody>
        </p:sp>
        <p:sp>
          <p:nvSpPr>
            <p:cNvPr id="569" name="Line 569"/>
            <p:cNvSpPr>
              <a:spLocks noChangeShapeType="1"/>
            </p:cNvSpPr>
            <p:nvPr/>
          </p:nvSpPr>
          <p:spPr bwMode="auto">
            <a:xfrm>
              <a:off x="5825" y="947"/>
              <a:ext cx="8" cy="12"/>
            </a:xfrm>
            <a:prstGeom prst="line">
              <a:avLst/>
            </a:prstGeom>
            <a:noFill/>
            <a:ln w="18875">
              <a:solidFill>
                <a:srgbClr val="000000"/>
              </a:solidFill>
              <a:round/>
              <a:headEnd/>
              <a:tailEnd/>
            </a:ln>
            <a:effectLst/>
          </p:spPr>
          <p:txBody>
            <a:bodyPr/>
            <a:lstStyle/>
            <a:p>
              <a:endParaRPr lang="es-ES"/>
            </a:p>
          </p:txBody>
        </p:sp>
        <p:sp>
          <p:nvSpPr>
            <p:cNvPr id="570" name="Line 570"/>
            <p:cNvSpPr>
              <a:spLocks noChangeShapeType="1"/>
            </p:cNvSpPr>
            <p:nvPr/>
          </p:nvSpPr>
          <p:spPr bwMode="auto">
            <a:xfrm>
              <a:off x="5833" y="959"/>
              <a:ext cx="8" cy="13"/>
            </a:xfrm>
            <a:prstGeom prst="line">
              <a:avLst/>
            </a:prstGeom>
            <a:noFill/>
            <a:ln w="18875">
              <a:solidFill>
                <a:srgbClr val="000000"/>
              </a:solidFill>
              <a:round/>
              <a:headEnd/>
              <a:tailEnd/>
            </a:ln>
            <a:effectLst/>
          </p:spPr>
          <p:txBody>
            <a:bodyPr/>
            <a:lstStyle/>
            <a:p>
              <a:endParaRPr lang="es-ES"/>
            </a:p>
          </p:txBody>
        </p:sp>
        <p:sp>
          <p:nvSpPr>
            <p:cNvPr id="571" name="Line 571"/>
            <p:cNvSpPr>
              <a:spLocks noChangeShapeType="1"/>
            </p:cNvSpPr>
            <p:nvPr/>
          </p:nvSpPr>
          <p:spPr bwMode="auto">
            <a:xfrm>
              <a:off x="5841" y="972"/>
              <a:ext cx="7" cy="14"/>
            </a:xfrm>
            <a:prstGeom prst="line">
              <a:avLst/>
            </a:prstGeom>
            <a:noFill/>
            <a:ln w="18875">
              <a:solidFill>
                <a:srgbClr val="000000"/>
              </a:solidFill>
              <a:round/>
              <a:headEnd/>
              <a:tailEnd/>
            </a:ln>
            <a:effectLst/>
          </p:spPr>
          <p:txBody>
            <a:bodyPr/>
            <a:lstStyle/>
            <a:p>
              <a:endParaRPr lang="es-ES"/>
            </a:p>
          </p:txBody>
        </p:sp>
        <p:sp>
          <p:nvSpPr>
            <p:cNvPr id="572" name="Line 572"/>
            <p:cNvSpPr>
              <a:spLocks noChangeShapeType="1"/>
            </p:cNvSpPr>
            <p:nvPr/>
          </p:nvSpPr>
          <p:spPr bwMode="auto">
            <a:xfrm>
              <a:off x="5848" y="986"/>
              <a:ext cx="7" cy="12"/>
            </a:xfrm>
            <a:prstGeom prst="line">
              <a:avLst/>
            </a:prstGeom>
            <a:noFill/>
            <a:ln w="18875">
              <a:solidFill>
                <a:srgbClr val="000000"/>
              </a:solidFill>
              <a:round/>
              <a:headEnd/>
              <a:tailEnd/>
            </a:ln>
            <a:effectLst/>
          </p:spPr>
          <p:txBody>
            <a:bodyPr/>
            <a:lstStyle/>
            <a:p>
              <a:endParaRPr lang="es-ES"/>
            </a:p>
          </p:txBody>
        </p:sp>
        <p:sp>
          <p:nvSpPr>
            <p:cNvPr id="573" name="Line 573"/>
            <p:cNvSpPr>
              <a:spLocks noChangeShapeType="1"/>
            </p:cNvSpPr>
            <p:nvPr/>
          </p:nvSpPr>
          <p:spPr bwMode="auto">
            <a:xfrm>
              <a:off x="5855" y="998"/>
              <a:ext cx="9" cy="13"/>
            </a:xfrm>
            <a:prstGeom prst="line">
              <a:avLst/>
            </a:prstGeom>
            <a:noFill/>
            <a:ln w="18875">
              <a:solidFill>
                <a:srgbClr val="000000"/>
              </a:solidFill>
              <a:round/>
              <a:headEnd/>
              <a:tailEnd/>
            </a:ln>
            <a:effectLst/>
          </p:spPr>
          <p:txBody>
            <a:bodyPr/>
            <a:lstStyle/>
            <a:p>
              <a:endParaRPr lang="es-ES"/>
            </a:p>
          </p:txBody>
        </p:sp>
        <p:sp>
          <p:nvSpPr>
            <p:cNvPr id="574" name="Line 574"/>
            <p:cNvSpPr>
              <a:spLocks noChangeShapeType="1"/>
            </p:cNvSpPr>
            <p:nvPr/>
          </p:nvSpPr>
          <p:spPr bwMode="auto">
            <a:xfrm>
              <a:off x="5864" y="1011"/>
              <a:ext cx="6" cy="13"/>
            </a:xfrm>
            <a:prstGeom prst="line">
              <a:avLst/>
            </a:prstGeom>
            <a:noFill/>
            <a:ln w="18875">
              <a:solidFill>
                <a:srgbClr val="000000"/>
              </a:solidFill>
              <a:round/>
              <a:headEnd/>
              <a:tailEnd/>
            </a:ln>
            <a:effectLst/>
          </p:spPr>
          <p:txBody>
            <a:bodyPr/>
            <a:lstStyle/>
            <a:p>
              <a:endParaRPr lang="es-ES"/>
            </a:p>
          </p:txBody>
        </p:sp>
        <p:sp>
          <p:nvSpPr>
            <p:cNvPr id="575" name="Line 575"/>
            <p:cNvSpPr>
              <a:spLocks noChangeShapeType="1"/>
            </p:cNvSpPr>
            <p:nvPr/>
          </p:nvSpPr>
          <p:spPr bwMode="auto">
            <a:xfrm>
              <a:off x="5870" y="1024"/>
              <a:ext cx="8" cy="12"/>
            </a:xfrm>
            <a:prstGeom prst="line">
              <a:avLst/>
            </a:prstGeom>
            <a:noFill/>
            <a:ln w="18875">
              <a:solidFill>
                <a:srgbClr val="000000"/>
              </a:solidFill>
              <a:round/>
              <a:headEnd/>
              <a:tailEnd/>
            </a:ln>
            <a:effectLst/>
          </p:spPr>
          <p:txBody>
            <a:bodyPr/>
            <a:lstStyle/>
            <a:p>
              <a:endParaRPr lang="es-ES"/>
            </a:p>
          </p:txBody>
        </p:sp>
        <p:sp>
          <p:nvSpPr>
            <p:cNvPr id="576" name="Line 576"/>
            <p:cNvSpPr>
              <a:spLocks noChangeShapeType="1"/>
            </p:cNvSpPr>
            <p:nvPr/>
          </p:nvSpPr>
          <p:spPr bwMode="auto">
            <a:xfrm>
              <a:off x="5878" y="1036"/>
              <a:ext cx="8" cy="14"/>
            </a:xfrm>
            <a:prstGeom prst="line">
              <a:avLst/>
            </a:prstGeom>
            <a:noFill/>
            <a:ln w="18875">
              <a:solidFill>
                <a:srgbClr val="000000"/>
              </a:solidFill>
              <a:round/>
              <a:headEnd/>
              <a:tailEnd/>
            </a:ln>
            <a:effectLst/>
          </p:spPr>
          <p:txBody>
            <a:bodyPr/>
            <a:lstStyle/>
            <a:p>
              <a:endParaRPr lang="es-ES"/>
            </a:p>
          </p:txBody>
        </p:sp>
        <p:sp>
          <p:nvSpPr>
            <p:cNvPr id="577" name="Line 577"/>
            <p:cNvSpPr>
              <a:spLocks noChangeShapeType="1"/>
            </p:cNvSpPr>
            <p:nvPr/>
          </p:nvSpPr>
          <p:spPr bwMode="auto">
            <a:xfrm>
              <a:off x="5886" y="1050"/>
              <a:ext cx="6" cy="12"/>
            </a:xfrm>
            <a:prstGeom prst="line">
              <a:avLst/>
            </a:prstGeom>
            <a:noFill/>
            <a:ln w="18875">
              <a:solidFill>
                <a:srgbClr val="000000"/>
              </a:solidFill>
              <a:round/>
              <a:headEnd/>
              <a:tailEnd/>
            </a:ln>
            <a:effectLst/>
          </p:spPr>
          <p:txBody>
            <a:bodyPr/>
            <a:lstStyle/>
            <a:p>
              <a:endParaRPr lang="es-ES"/>
            </a:p>
          </p:txBody>
        </p:sp>
        <p:sp>
          <p:nvSpPr>
            <p:cNvPr id="578" name="Line 578"/>
            <p:cNvSpPr>
              <a:spLocks noChangeShapeType="1"/>
            </p:cNvSpPr>
            <p:nvPr/>
          </p:nvSpPr>
          <p:spPr bwMode="auto">
            <a:xfrm>
              <a:off x="5892" y="1062"/>
              <a:ext cx="7" cy="13"/>
            </a:xfrm>
            <a:prstGeom prst="line">
              <a:avLst/>
            </a:prstGeom>
            <a:noFill/>
            <a:ln w="18875">
              <a:solidFill>
                <a:srgbClr val="000000"/>
              </a:solidFill>
              <a:round/>
              <a:headEnd/>
              <a:tailEnd/>
            </a:ln>
            <a:effectLst/>
          </p:spPr>
          <p:txBody>
            <a:bodyPr/>
            <a:lstStyle/>
            <a:p>
              <a:endParaRPr lang="es-ES"/>
            </a:p>
          </p:txBody>
        </p:sp>
        <p:sp>
          <p:nvSpPr>
            <p:cNvPr id="579" name="Line 579"/>
            <p:cNvSpPr>
              <a:spLocks noChangeShapeType="1"/>
            </p:cNvSpPr>
            <p:nvPr/>
          </p:nvSpPr>
          <p:spPr bwMode="auto">
            <a:xfrm>
              <a:off x="5899" y="1075"/>
              <a:ext cx="8" cy="15"/>
            </a:xfrm>
            <a:prstGeom prst="line">
              <a:avLst/>
            </a:prstGeom>
            <a:noFill/>
            <a:ln w="18875">
              <a:solidFill>
                <a:srgbClr val="000000"/>
              </a:solidFill>
              <a:round/>
              <a:headEnd/>
              <a:tailEnd/>
            </a:ln>
            <a:effectLst/>
          </p:spPr>
          <p:txBody>
            <a:bodyPr/>
            <a:lstStyle/>
            <a:p>
              <a:endParaRPr lang="es-ES"/>
            </a:p>
          </p:txBody>
        </p:sp>
        <p:sp>
          <p:nvSpPr>
            <p:cNvPr id="580" name="Line 580"/>
            <p:cNvSpPr>
              <a:spLocks noChangeShapeType="1"/>
            </p:cNvSpPr>
            <p:nvPr/>
          </p:nvSpPr>
          <p:spPr bwMode="auto">
            <a:xfrm>
              <a:off x="5907" y="1090"/>
              <a:ext cx="7" cy="12"/>
            </a:xfrm>
            <a:prstGeom prst="line">
              <a:avLst/>
            </a:prstGeom>
            <a:noFill/>
            <a:ln w="18875">
              <a:solidFill>
                <a:srgbClr val="000000"/>
              </a:solidFill>
              <a:round/>
              <a:headEnd/>
              <a:tailEnd/>
            </a:ln>
            <a:effectLst/>
          </p:spPr>
          <p:txBody>
            <a:bodyPr/>
            <a:lstStyle/>
            <a:p>
              <a:endParaRPr lang="es-ES"/>
            </a:p>
          </p:txBody>
        </p:sp>
        <p:sp>
          <p:nvSpPr>
            <p:cNvPr id="581" name="Line 581"/>
            <p:cNvSpPr>
              <a:spLocks noChangeShapeType="1"/>
            </p:cNvSpPr>
            <p:nvPr/>
          </p:nvSpPr>
          <p:spPr bwMode="auto">
            <a:xfrm>
              <a:off x="5914" y="1102"/>
              <a:ext cx="7" cy="14"/>
            </a:xfrm>
            <a:prstGeom prst="line">
              <a:avLst/>
            </a:prstGeom>
            <a:noFill/>
            <a:ln w="18875">
              <a:solidFill>
                <a:srgbClr val="000000"/>
              </a:solidFill>
              <a:round/>
              <a:headEnd/>
              <a:tailEnd/>
            </a:ln>
            <a:effectLst/>
          </p:spPr>
          <p:txBody>
            <a:bodyPr/>
            <a:lstStyle/>
            <a:p>
              <a:endParaRPr lang="es-ES"/>
            </a:p>
          </p:txBody>
        </p:sp>
        <p:sp>
          <p:nvSpPr>
            <p:cNvPr id="582" name="Line 582"/>
            <p:cNvSpPr>
              <a:spLocks noChangeShapeType="1"/>
            </p:cNvSpPr>
            <p:nvPr/>
          </p:nvSpPr>
          <p:spPr bwMode="auto">
            <a:xfrm>
              <a:off x="5921" y="1116"/>
              <a:ext cx="7" cy="14"/>
            </a:xfrm>
            <a:prstGeom prst="line">
              <a:avLst/>
            </a:prstGeom>
            <a:noFill/>
            <a:ln w="18875">
              <a:solidFill>
                <a:srgbClr val="000000"/>
              </a:solidFill>
              <a:round/>
              <a:headEnd/>
              <a:tailEnd/>
            </a:ln>
            <a:effectLst/>
          </p:spPr>
          <p:txBody>
            <a:bodyPr/>
            <a:lstStyle/>
            <a:p>
              <a:endParaRPr lang="es-ES"/>
            </a:p>
          </p:txBody>
        </p:sp>
        <p:sp>
          <p:nvSpPr>
            <p:cNvPr id="583" name="Line 583"/>
            <p:cNvSpPr>
              <a:spLocks noChangeShapeType="1"/>
            </p:cNvSpPr>
            <p:nvPr/>
          </p:nvSpPr>
          <p:spPr bwMode="auto">
            <a:xfrm>
              <a:off x="5928" y="1130"/>
              <a:ext cx="8" cy="13"/>
            </a:xfrm>
            <a:prstGeom prst="line">
              <a:avLst/>
            </a:prstGeom>
            <a:noFill/>
            <a:ln w="18875">
              <a:solidFill>
                <a:srgbClr val="000000"/>
              </a:solidFill>
              <a:round/>
              <a:headEnd/>
              <a:tailEnd/>
            </a:ln>
            <a:effectLst/>
          </p:spPr>
          <p:txBody>
            <a:bodyPr/>
            <a:lstStyle/>
            <a:p>
              <a:endParaRPr lang="es-ES"/>
            </a:p>
          </p:txBody>
        </p:sp>
        <p:sp>
          <p:nvSpPr>
            <p:cNvPr id="584" name="Line 584"/>
            <p:cNvSpPr>
              <a:spLocks noChangeShapeType="1"/>
            </p:cNvSpPr>
            <p:nvPr/>
          </p:nvSpPr>
          <p:spPr bwMode="auto">
            <a:xfrm>
              <a:off x="5936" y="1143"/>
              <a:ext cx="7" cy="14"/>
            </a:xfrm>
            <a:prstGeom prst="line">
              <a:avLst/>
            </a:prstGeom>
            <a:noFill/>
            <a:ln w="18875">
              <a:solidFill>
                <a:srgbClr val="000000"/>
              </a:solidFill>
              <a:round/>
              <a:headEnd/>
              <a:tailEnd/>
            </a:ln>
            <a:effectLst/>
          </p:spPr>
          <p:txBody>
            <a:bodyPr/>
            <a:lstStyle/>
            <a:p>
              <a:endParaRPr lang="es-ES"/>
            </a:p>
          </p:txBody>
        </p:sp>
        <p:sp>
          <p:nvSpPr>
            <p:cNvPr id="585" name="Line 585"/>
            <p:cNvSpPr>
              <a:spLocks noChangeShapeType="1"/>
            </p:cNvSpPr>
            <p:nvPr/>
          </p:nvSpPr>
          <p:spPr bwMode="auto">
            <a:xfrm>
              <a:off x="5943" y="1157"/>
              <a:ext cx="7" cy="13"/>
            </a:xfrm>
            <a:prstGeom prst="line">
              <a:avLst/>
            </a:prstGeom>
            <a:noFill/>
            <a:ln w="18875">
              <a:solidFill>
                <a:srgbClr val="000000"/>
              </a:solidFill>
              <a:round/>
              <a:headEnd/>
              <a:tailEnd/>
            </a:ln>
            <a:effectLst/>
          </p:spPr>
          <p:txBody>
            <a:bodyPr/>
            <a:lstStyle/>
            <a:p>
              <a:endParaRPr lang="es-ES"/>
            </a:p>
          </p:txBody>
        </p:sp>
        <p:sp>
          <p:nvSpPr>
            <p:cNvPr id="586" name="Line 586"/>
            <p:cNvSpPr>
              <a:spLocks noChangeShapeType="1"/>
            </p:cNvSpPr>
            <p:nvPr/>
          </p:nvSpPr>
          <p:spPr bwMode="auto">
            <a:xfrm>
              <a:off x="5950" y="1170"/>
              <a:ext cx="6" cy="12"/>
            </a:xfrm>
            <a:prstGeom prst="line">
              <a:avLst/>
            </a:prstGeom>
            <a:noFill/>
            <a:ln w="18875">
              <a:solidFill>
                <a:srgbClr val="000000"/>
              </a:solidFill>
              <a:round/>
              <a:headEnd/>
              <a:tailEnd/>
            </a:ln>
            <a:effectLst/>
          </p:spPr>
          <p:txBody>
            <a:bodyPr/>
            <a:lstStyle/>
            <a:p>
              <a:endParaRPr lang="es-ES"/>
            </a:p>
          </p:txBody>
        </p:sp>
        <p:sp>
          <p:nvSpPr>
            <p:cNvPr id="587" name="Line 587"/>
            <p:cNvSpPr>
              <a:spLocks noChangeShapeType="1"/>
            </p:cNvSpPr>
            <p:nvPr/>
          </p:nvSpPr>
          <p:spPr bwMode="auto">
            <a:xfrm>
              <a:off x="5956" y="1182"/>
              <a:ext cx="6" cy="15"/>
            </a:xfrm>
            <a:prstGeom prst="line">
              <a:avLst/>
            </a:prstGeom>
            <a:noFill/>
            <a:ln w="18875">
              <a:solidFill>
                <a:srgbClr val="000000"/>
              </a:solidFill>
              <a:round/>
              <a:headEnd/>
              <a:tailEnd/>
            </a:ln>
            <a:effectLst/>
          </p:spPr>
          <p:txBody>
            <a:bodyPr/>
            <a:lstStyle/>
            <a:p>
              <a:endParaRPr lang="es-ES"/>
            </a:p>
          </p:txBody>
        </p:sp>
        <p:sp>
          <p:nvSpPr>
            <p:cNvPr id="588" name="Line 588"/>
            <p:cNvSpPr>
              <a:spLocks noChangeShapeType="1"/>
            </p:cNvSpPr>
            <p:nvPr/>
          </p:nvSpPr>
          <p:spPr bwMode="auto">
            <a:xfrm>
              <a:off x="5962" y="1197"/>
              <a:ext cx="5" cy="8"/>
            </a:xfrm>
            <a:prstGeom prst="line">
              <a:avLst/>
            </a:prstGeom>
            <a:noFill/>
            <a:ln w="18875">
              <a:solidFill>
                <a:srgbClr val="000000"/>
              </a:solidFill>
              <a:round/>
              <a:headEnd/>
              <a:tailEnd/>
            </a:ln>
            <a:effectLst/>
          </p:spPr>
          <p:txBody>
            <a:bodyPr/>
            <a:lstStyle/>
            <a:p>
              <a:endParaRPr lang="es-ES"/>
            </a:p>
          </p:txBody>
        </p:sp>
        <p:sp>
          <p:nvSpPr>
            <p:cNvPr id="589" name="Line 589"/>
            <p:cNvSpPr>
              <a:spLocks noChangeShapeType="1"/>
            </p:cNvSpPr>
            <p:nvPr/>
          </p:nvSpPr>
          <p:spPr bwMode="auto">
            <a:xfrm>
              <a:off x="5967" y="1205"/>
              <a:ext cx="6" cy="14"/>
            </a:xfrm>
            <a:prstGeom prst="line">
              <a:avLst/>
            </a:prstGeom>
            <a:noFill/>
            <a:ln w="9438">
              <a:solidFill>
                <a:srgbClr val="000000"/>
              </a:solidFill>
              <a:round/>
              <a:headEnd/>
              <a:tailEnd/>
            </a:ln>
            <a:effectLst/>
          </p:spPr>
          <p:txBody>
            <a:bodyPr/>
            <a:lstStyle/>
            <a:p>
              <a:endParaRPr lang="es-ES"/>
            </a:p>
          </p:txBody>
        </p:sp>
        <p:sp>
          <p:nvSpPr>
            <p:cNvPr id="590" name="Line 590"/>
            <p:cNvSpPr>
              <a:spLocks noChangeShapeType="1"/>
            </p:cNvSpPr>
            <p:nvPr/>
          </p:nvSpPr>
          <p:spPr bwMode="auto">
            <a:xfrm>
              <a:off x="5973" y="1219"/>
              <a:ext cx="8" cy="14"/>
            </a:xfrm>
            <a:prstGeom prst="line">
              <a:avLst/>
            </a:prstGeom>
            <a:noFill/>
            <a:ln w="9438">
              <a:solidFill>
                <a:srgbClr val="000000"/>
              </a:solidFill>
              <a:round/>
              <a:headEnd/>
              <a:tailEnd/>
            </a:ln>
            <a:effectLst/>
          </p:spPr>
          <p:txBody>
            <a:bodyPr/>
            <a:lstStyle/>
            <a:p>
              <a:endParaRPr lang="es-ES"/>
            </a:p>
          </p:txBody>
        </p:sp>
        <p:sp>
          <p:nvSpPr>
            <p:cNvPr id="591" name="Line 591"/>
            <p:cNvSpPr>
              <a:spLocks noChangeShapeType="1"/>
            </p:cNvSpPr>
            <p:nvPr/>
          </p:nvSpPr>
          <p:spPr bwMode="auto">
            <a:xfrm>
              <a:off x="5981" y="1233"/>
              <a:ext cx="6" cy="13"/>
            </a:xfrm>
            <a:prstGeom prst="line">
              <a:avLst/>
            </a:prstGeom>
            <a:noFill/>
            <a:ln w="9438">
              <a:solidFill>
                <a:srgbClr val="000000"/>
              </a:solidFill>
              <a:round/>
              <a:headEnd/>
              <a:tailEnd/>
            </a:ln>
            <a:effectLst/>
          </p:spPr>
          <p:txBody>
            <a:bodyPr/>
            <a:lstStyle/>
            <a:p>
              <a:endParaRPr lang="es-ES"/>
            </a:p>
          </p:txBody>
        </p:sp>
        <p:sp>
          <p:nvSpPr>
            <p:cNvPr id="592" name="Line 592"/>
            <p:cNvSpPr>
              <a:spLocks noChangeShapeType="1"/>
            </p:cNvSpPr>
            <p:nvPr/>
          </p:nvSpPr>
          <p:spPr bwMode="auto">
            <a:xfrm>
              <a:off x="5987" y="1246"/>
              <a:ext cx="6" cy="14"/>
            </a:xfrm>
            <a:prstGeom prst="line">
              <a:avLst/>
            </a:prstGeom>
            <a:noFill/>
            <a:ln w="9438">
              <a:solidFill>
                <a:srgbClr val="000000"/>
              </a:solidFill>
              <a:round/>
              <a:headEnd/>
              <a:tailEnd/>
            </a:ln>
            <a:effectLst/>
          </p:spPr>
          <p:txBody>
            <a:bodyPr/>
            <a:lstStyle/>
            <a:p>
              <a:endParaRPr lang="es-ES"/>
            </a:p>
          </p:txBody>
        </p:sp>
        <p:sp>
          <p:nvSpPr>
            <p:cNvPr id="593" name="Line 593"/>
            <p:cNvSpPr>
              <a:spLocks noChangeShapeType="1"/>
            </p:cNvSpPr>
            <p:nvPr/>
          </p:nvSpPr>
          <p:spPr bwMode="auto">
            <a:xfrm>
              <a:off x="5993" y="1260"/>
              <a:ext cx="7" cy="12"/>
            </a:xfrm>
            <a:prstGeom prst="line">
              <a:avLst/>
            </a:prstGeom>
            <a:noFill/>
            <a:ln w="9438">
              <a:solidFill>
                <a:srgbClr val="000000"/>
              </a:solidFill>
              <a:round/>
              <a:headEnd/>
              <a:tailEnd/>
            </a:ln>
            <a:effectLst/>
          </p:spPr>
          <p:txBody>
            <a:bodyPr/>
            <a:lstStyle/>
            <a:p>
              <a:endParaRPr lang="es-ES"/>
            </a:p>
          </p:txBody>
        </p:sp>
        <p:sp>
          <p:nvSpPr>
            <p:cNvPr id="594" name="Line 594"/>
            <p:cNvSpPr>
              <a:spLocks noChangeShapeType="1"/>
            </p:cNvSpPr>
            <p:nvPr/>
          </p:nvSpPr>
          <p:spPr bwMode="auto">
            <a:xfrm>
              <a:off x="6000" y="1272"/>
              <a:ext cx="6" cy="15"/>
            </a:xfrm>
            <a:prstGeom prst="line">
              <a:avLst/>
            </a:prstGeom>
            <a:noFill/>
            <a:ln w="9438">
              <a:solidFill>
                <a:srgbClr val="000000"/>
              </a:solidFill>
              <a:round/>
              <a:headEnd/>
              <a:tailEnd/>
            </a:ln>
            <a:effectLst/>
          </p:spPr>
          <p:txBody>
            <a:bodyPr/>
            <a:lstStyle/>
            <a:p>
              <a:endParaRPr lang="es-ES"/>
            </a:p>
          </p:txBody>
        </p:sp>
        <p:sp>
          <p:nvSpPr>
            <p:cNvPr id="595" name="Line 595"/>
            <p:cNvSpPr>
              <a:spLocks noChangeShapeType="1"/>
            </p:cNvSpPr>
            <p:nvPr/>
          </p:nvSpPr>
          <p:spPr bwMode="auto">
            <a:xfrm>
              <a:off x="6006" y="1287"/>
              <a:ext cx="7" cy="14"/>
            </a:xfrm>
            <a:prstGeom prst="line">
              <a:avLst/>
            </a:prstGeom>
            <a:noFill/>
            <a:ln w="9438">
              <a:solidFill>
                <a:srgbClr val="000000"/>
              </a:solidFill>
              <a:round/>
              <a:headEnd/>
              <a:tailEnd/>
            </a:ln>
            <a:effectLst/>
          </p:spPr>
          <p:txBody>
            <a:bodyPr/>
            <a:lstStyle/>
            <a:p>
              <a:endParaRPr lang="es-ES"/>
            </a:p>
          </p:txBody>
        </p:sp>
        <p:sp>
          <p:nvSpPr>
            <p:cNvPr id="596" name="Line 596"/>
            <p:cNvSpPr>
              <a:spLocks noChangeShapeType="1"/>
            </p:cNvSpPr>
            <p:nvPr/>
          </p:nvSpPr>
          <p:spPr bwMode="auto">
            <a:xfrm>
              <a:off x="6013" y="1301"/>
              <a:ext cx="7" cy="13"/>
            </a:xfrm>
            <a:prstGeom prst="line">
              <a:avLst/>
            </a:prstGeom>
            <a:noFill/>
            <a:ln w="9438">
              <a:solidFill>
                <a:srgbClr val="000000"/>
              </a:solidFill>
              <a:round/>
              <a:headEnd/>
              <a:tailEnd/>
            </a:ln>
            <a:effectLst/>
          </p:spPr>
          <p:txBody>
            <a:bodyPr/>
            <a:lstStyle/>
            <a:p>
              <a:endParaRPr lang="es-ES"/>
            </a:p>
          </p:txBody>
        </p:sp>
        <p:sp>
          <p:nvSpPr>
            <p:cNvPr id="597" name="Line 597"/>
            <p:cNvSpPr>
              <a:spLocks noChangeShapeType="1"/>
            </p:cNvSpPr>
            <p:nvPr/>
          </p:nvSpPr>
          <p:spPr bwMode="auto">
            <a:xfrm>
              <a:off x="6020" y="1314"/>
              <a:ext cx="6" cy="14"/>
            </a:xfrm>
            <a:prstGeom prst="line">
              <a:avLst/>
            </a:prstGeom>
            <a:noFill/>
            <a:ln w="9438">
              <a:solidFill>
                <a:srgbClr val="000000"/>
              </a:solidFill>
              <a:round/>
              <a:headEnd/>
              <a:tailEnd/>
            </a:ln>
            <a:effectLst/>
          </p:spPr>
          <p:txBody>
            <a:bodyPr/>
            <a:lstStyle/>
            <a:p>
              <a:endParaRPr lang="es-ES"/>
            </a:p>
          </p:txBody>
        </p:sp>
        <p:sp>
          <p:nvSpPr>
            <p:cNvPr id="598" name="Line 598"/>
            <p:cNvSpPr>
              <a:spLocks noChangeShapeType="1"/>
            </p:cNvSpPr>
            <p:nvPr/>
          </p:nvSpPr>
          <p:spPr bwMode="auto">
            <a:xfrm>
              <a:off x="6026" y="1328"/>
              <a:ext cx="6" cy="13"/>
            </a:xfrm>
            <a:prstGeom prst="line">
              <a:avLst/>
            </a:prstGeom>
            <a:noFill/>
            <a:ln w="9438">
              <a:solidFill>
                <a:srgbClr val="000000"/>
              </a:solidFill>
              <a:round/>
              <a:headEnd/>
              <a:tailEnd/>
            </a:ln>
            <a:effectLst/>
          </p:spPr>
          <p:txBody>
            <a:bodyPr/>
            <a:lstStyle/>
            <a:p>
              <a:endParaRPr lang="es-ES"/>
            </a:p>
          </p:txBody>
        </p:sp>
        <p:sp>
          <p:nvSpPr>
            <p:cNvPr id="599" name="Line 599"/>
            <p:cNvSpPr>
              <a:spLocks noChangeShapeType="1"/>
            </p:cNvSpPr>
            <p:nvPr/>
          </p:nvSpPr>
          <p:spPr bwMode="auto">
            <a:xfrm>
              <a:off x="6032" y="1341"/>
              <a:ext cx="5" cy="14"/>
            </a:xfrm>
            <a:prstGeom prst="line">
              <a:avLst/>
            </a:prstGeom>
            <a:noFill/>
            <a:ln w="9438">
              <a:solidFill>
                <a:srgbClr val="000000"/>
              </a:solidFill>
              <a:round/>
              <a:headEnd/>
              <a:tailEnd/>
            </a:ln>
            <a:effectLst/>
          </p:spPr>
          <p:txBody>
            <a:bodyPr/>
            <a:lstStyle/>
            <a:p>
              <a:endParaRPr lang="es-ES"/>
            </a:p>
          </p:txBody>
        </p:sp>
        <p:sp>
          <p:nvSpPr>
            <p:cNvPr id="600" name="Line 600"/>
            <p:cNvSpPr>
              <a:spLocks noChangeShapeType="1"/>
            </p:cNvSpPr>
            <p:nvPr/>
          </p:nvSpPr>
          <p:spPr bwMode="auto">
            <a:xfrm>
              <a:off x="6037" y="1355"/>
              <a:ext cx="7" cy="14"/>
            </a:xfrm>
            <a:prstGeom prst="line">
              <a:avLst/>
            </a:prstGeom>
            <a:noFill/>
            <a:ln w="9438">
              <a:solidFill>
                <a:srgbClr val="000000"/>
              </a:solidFill>
              <a:round/>
              <a:headEnd/>
              <a:tailEnd/>
            </a:ln>
            <a:effectLst/>
          </p:spPr>
          <p:txBody>
            <a:bodyPr/>
            <a:lstStyle/>
            <a:p>
              <a:endParaRPr lang="es-ES"/>
            </a:p>
          </p:txBody>
        </p:sp>
        <p:sp>
          <p:nvSpPr>
            <p:cNvPr id="601" name="Line 601"/>
            <p:cNvSpPr>
              <a:spLocks noChangeShapeType="1"/>
            </p:cNvSpPr>
            <p:nvPr/>
          </p:nvSpPr>
          <p:spPr bwMode="auto">
            <a:xfrm>
              <a:off x="6044" y="1369"/>
              <a:ext cx="6" cy="14"/>
            </a:xfrm>
            <a:prstGeom prst="line">
              <a:avLst/>
            </a:prstGeom>
            <a:noFill/>
            <a:ln w="9438">
              <a:solidFill>
                <a:srgbClr val="000000"/>
              </a:solidFill>
              <a:round/>
              <a:headEnd/>
              <a:tailEnd/>
            </a:ln>
            <a:effectLst/>
          </p:spPr>
          <p:txBody>
            <a:bodyPr/>
            <a:lstStyle/>
            <a:p>
              <a:endParaRPr lang="es-ES"/>
            </a:p>
          </p:txBody>
        </p:sp>
        <p:sp>
          <p:nvSpPr>
            <p:cNvPr id="602" name="Line 602"/>
            <p:cNvSpPr>
              <a:spLocks noChangeShapeType="1"/>
            </p:cNvSpPr>
            <p:nvPr/>
          </p:nvSpPr>
          <p:spPr bwMode="auto">
            <a:xfrm>
              <a:off x="6050" y="1383"/>
              <a:ext cx="7" cy="15"/>
            </a:xfrm>
            <a:prstGeom prst="line">
              <a:avLst/>
            </a:prstGeom>
            <a:noFill/>
            <a:ln w="9438">
              <a:solidFill>
                <a:srgbClr val="000000"/>
              </a:solidFill>
              <a:round/>
              <a:headEnd/>
              <a:tailEnd/>
            </a:ln>
            <a:effectLst/>
          </p:spPr>
          <p:txBody>
            <a:bodyPr/>
            <a:lstStyle/>
            <a:p>
              <a:endParaRPr lang="es-ES"/>
            </a:p>
          </p:txBody>
        </p:sp>
        <p:sp>
          <p:nvSpPr>
            <p:cNvPr id="603" name="Line 603"/>
            <p:cNvSpPr>
              <a:spLocks noChangeShapeType="1"/>
            </p:cNvSpPr>
            <p:nvPr/>
          </p:nvSpPr>
          <p:spPr bwMode="auto">
            <a:xfrm>
              <a:off x="6057" y="1398"/>
              <a:ext cx="6" cy="12"/>
            </a:xfrm>
            <a:prstGeom prst="line">
              <a:avLst/>
            </a:prstGeom>
            <a:noFill/>
            <a:ln w="9438">
              <a:solidFill>
                <a:srgbClr val="000000"/>
              </a:solidFill>
              <a:round/>
              <a:headEnd/>
              <a:tailEnd/>
            </a:ln>
            <a:effectLst/>
          </p:spPr>
          <p:txBody>
            <a:bodyPr/>
            <a:lstStyle/>
            <a:p>
              <a:endParaRPr lang="es-ES"/>
            </a:p>
          </p:txBody>
        </p:sp>
        <p:sp>
          <p:nvSpPr>
            <p:cNvPr id="604" name="Line 604"/>
            <p:cNvSpPr>
              <a:spLocks noChangeShapeType="1"/>
            </p:cNvSpPr>
            <p:nvPr/>
          </p:nvSpPr>
          <p:spPr bwMode="auto">
            <a:xfrm>
              <a:off x="6063" y="1410"/>
              <a:ext cx="5" cy="15"/>
            </a:xfrm>
            <a:prstGeom prst="line">
              <a:avLst/>
            </a:prstGeom>
            <a:noFill/>
            <a:ln w="9438">
              <a:solidFill>
                <a:srgbClr val="000000"/>
              </a:solidFill>
              <a:round/>
              <a:headEnd/>
              <a:tailEnd/>
            </a:ln>
            <a:effectLst/>
          </p:spPr>
          <p:txBody>
            <a:bodyPr/>
            <a:lstStyle/>
            <a:p>
              <a:endParaRPr lang="es-ES"/>
            </a:p>
          </p:txBody>
        </p:sp>
        <p:sp>
          <p:nvSpPr>
            <p:cNvPr id="605" name="Line 605"/>
            <p:cNvSpPr>
              <a:spLocks noChangeShapeType="1"/>
            </p:cNvSpPr>
            <p:nvPr/>
          </p:nvSpPr>
          <p:spPr bwMode="auto">
            <a:xfrm>
              <a:off x="6068" y="1425"/>
              <a:ext cx="6" cy="13"/>
            </a:xfrm>
            <a:prstGeom prst="line">
              <a:avLst/>
            </a:prstGeom>
            <a:noFill/>
            <a:ln w="9438">
              <a:solidFill>
                <a:srgbClr val="000000"/>
              </a:solidFill>
              <a:round/>
              <a:headEnd/>
              <a:tailEnd/>
            </a:ln>
            <a:effectLst/>
          </p:spPr>
          <p:txBody>
            <a:bodyPr/>
            <a:lstStyle/>
            <a:p>
              <a:endParaRPr lang="es-ES"/>
            </a:p>
          </p:txBody>
        </p:sp>
        <p:sp>
          <p:nvSpPr>
            <p:cNvPr id="606" name="Line 606"/>
            <p:cNvSpPr>
              <a:spLocks noChangeShapeType="1"/>
            </p:cNvSpPr>
            <p:nvPr/>
          </p:nvSpPr>
          <p:spPr bwMode="auto">
            <a:xfrm>
              <a:off x="6074" y="1438"/>
              <a:ext cx="7" cy="15"/>
            </a:xfrm>
            <a:prstGeom prst="line">
              <a:avLst/>
            </a:prstGeom>
            <a:noFill/>
            <a:ln w="9438">
              <a:solidFill>
                <a:srgbClr val="000000"/>
              </a:solidFill>
              <a:round/>
              <a:headEnd/>
              <a:tailEnd/>
            </a:ln>
            <a:effectLst/>
          </p:spPr>
          <p:txBody>
            <a:bodyPr/>
            <a:lstStyle/>
            <a:p>
              <a:endParaRPr lang="es-ES"/>
            </a:p>
          </p:txBody>
        </p:sp>
        <p:sp>
          <p:nvSpPr>
            <p:cNvPr id="607" name="Line 607"/>
            <p:cNvSpPr>
              <a:spLocks noChangeShapeType="1"/>
            </p:cNvSpPr>
            <p:nvPr/>
          </p:nvSpPr>
          <p:spPr bwMode="auto">
            <a:xfrm>
              <a:off x="6081" y="1453"/>
              <a:ext cx="6" cy="13"/>
            </a:xfrm>
            <a:prstGeom prst="line">
              <a:avLst/>
            </a:prstGeom>
            <a:noFill/>
            <a:ln w="9438">
              <a:solidFill>
                <a:srgbClr val="000000"/>
              </a:solidFill>
              <a:round/>
              <a:headEnd/>
              <a:tailEnd/>
            </a:ln>
            <a:effectLst/>
          </p:spPr>
          <p:txBody>
            <a:bodyPr/>
            <a:lstStyle/>
            <a:p>
              <a:endParaRPr lang="es-ES"/>
            </a:p>
          </p:txBody>
        </p:sp>
        <p:sp>
          <p:nvSpPr>
            <p:cNvPr id="608" name="Line 608"/>
            <p:cNvSpPr>
              <a:spLocks noChangeShapeType="1"/>
            </p:cNvSpPr>
            <p:nvPr/>
          </p:nvSpPr>
          <p:spPr bwMode="auto">
            <a:xfrm>
              <a:off x="6087" y="1466"/>
              <a:ext cx="6" cy="14"/>
            </a:xfrm>
            <a:prstGeom prst="line">
              <a:avLst/>
            </a:prstGeom>
            <a:noFill/>
            <a:ln w="9438">
              <a:solidFill>
                <a:srgbClr val="000000"/>
              </a:solidFill>
              <a:round/>
              <a:headEnd/>
              <a:tailEnd/>
            </a:ln>
            <a:effectLst/>
          </p:spPr>
          <p:txBody>
            <a:bodyPr/>
            <a:lstStyle/>
            <a:p>
              <a:endParaRPr lang="es-ES"/>
            </a:p>
          </p:txBody>
        </p:sp>
        <p:sp>
          <p:nvSpPr>
            <p:cNvPr id="609" name="Line 609"/>
            <p:cNvSpPr>
              <a:spLocks noChangeShapeType="1"/>
            </p:cNvSpPr>
            <p:nvPr/>
          </p:nvSpPr>
          <p:spPr bwMode="auto">
            <a:xfrm>
              <a:off x="6093" y="1480"/>
              <a:ext cx="7" cy="15"/>
            </a:xfrm>
            <a:prstGeom prst="line">
              <a:avLst/>
            </a:prstGeom>
            <a:noFill/>
            <a:ln w="9438">
              <a:solidFill>
                <a:srgbClr val="000000"/>
              </a:solidFill>
              <a:round/>
              <a:headEnd/>
              <a:tailEnd/>
            </a:ln>
            <a:effectLst/>
          </p:spPr>
          <p:txBody>
            <a:bodyPr/>
            <a:lstStyle/>
            <a:p>
              <a:endParaRPr lang="es-ES"/>
            </a:p>
          </p:txBody>
        </p:sp>
        <p:sp>
          <p:nvSpPr>
            <p:cNvPr id="610" name="Line 610"/>
            <p:cNvSpPr>
              <a:spLocks noChangeShapeType="1"/>
            </p:cNvSpPr>
            <p:nvPr/>
          </p:nvSpPr>
          <p:spPr bwMode="auto">
            <a:xfrm>
              <a:off x="6100" y="1495"/>
              <a:ext cx="5" cy="13"/>
            </a:xfrm>
            <a:prstGeom prst="line">
              <a:avLst/>
            </a:prstGeom>
            <a:noFill/>
            <a:ln w="9438">
              <a:solidFill>
                <a:srgbClr val="000000"/>
              </a:solidFill>
              <a:round/>
              <a:headEnd/>
              <a:tailEnd/>
            </a:ln>
            <a:effectLst/>
          </p:spPr>
          <p:txBody>
            <a:bodyPr/>
            <a:lstStyle/>
            <a:p>
              <a:endParaRPr lang="es-ES"/>
            </a:p>
          </p:txBody>
        </p:sp>
        <p:sp>
          <p:nvSpPr>
            <p:cNvPr id="611" name="Line 611"/>
            <p:cNvSpPr>
              <a:spLocks noChangeShapeType="1"/>
            </p:cNvSpPr>
            <p:nvPr/>
          </p:nvSpPr>
          <p:spPr bwMode="auto">
            <a:xfrm>
              <a:off x="6105" y="1508"/>
              <a:ext cx="6" cy="15"/>
            </a:xfrm>
            <a:prstGeom prst="line">
              <a:avLst/>
            </a:prstGeom>
            <a:noFill/>
            <a:ln w="9438">
              <a:solidFill>
                <a:srgbClr val="000000"/>
              </a:solidFill>
              <a:round/>
              <a:headEnd/>
              <a:tailEnd/>
            </a:ln>
            <a:effectLst/>
          </p:spPr>
          <p:txBody>
            <a:bodyPr/>
            <a:lstStyle/>
            <a:p>
              <a:endParaRPr lang="es-ES"/>
            </a:p>
          </p:txBody>
        </p:sp>
        <p:sp>
          <p:nvSpPr>
            <p:cNvPr id="612" name="Line 612"/>
            <p:cNvSpPr>
              <a:spLocks noChangeShapeType="1"/>
            </p:cNvSpPr>
            <p:nvPr/>
          </p:nvSpPr>
          <p:spPr bwMode="auto">
            <a:xfrm>
              <a:off x="6111" y="1523"/>
              <a:ext cx="5" cy="13"/>
            </a:xfrm>
            <a:prstGeom prst="line">
              <a:avLst/>
            </a:prstGeom>
            <a:noFill/>
            <a:ln w="9438">
              <a:solidFill>
                <a:srgbClr val="000000"/>
              </a:solidFill>
              <a:round/>
              <a:headEnd/>
              <a:tailEnd/>
            </a:ln>
            <a:effectLst/>
          </p:spPr>
          <p:txBody>
            <a:bodyPr/>
            <a:lstStyle/>
            <a:p>
              <a:endParaRPr lang="es-ES"/>
            </a:p>
          </p:txBody>
        </p:sp>
        <p:sp>
          <p:nvSpPr>
            <p:cNvPr id="613" name="Line 613"/>
            <p:cNvSpPr>
              <a:spLocks noChangeShapeType="1"/>
            </p:cNvSpPr>
            <p:nvPr/>
          </p:nvSpPr>
          <p:spPr bwMode="auto">
            <a:xfrm>
              <a:off x="6116" y="1536"/>
              <a:ext cx="6" cy="14"/>
            </a:xfrm>
            <a:prstGeom prst="line">
              <a:avLst/>
            </a:prstGeom>
            <a:noFill/>
            <a:ln w="9438">
              <a:solidFill>
                <a:srgbClr val="000000"/>
              </a:solidFill>
              <a:round/>
              <a:headEnd/>
              <a:tailEnd/>
            </a:ln>
            <a:effectLst/>
          </p:spPr>
          <p:txBody>
            <a:bodyPr/>
            <a:lstStyle/>
            <a:p>
              <a:endParaRPr lang="es-ES"/>
            </a:p>
          </p:txBody>
        </p:sp>
        <p:sp>
          <p:nvSpPr>
            <p:cNvPr id="614" name="Line 614"/>
            <p:cNvSpPr>
              <a:spLocks noChangeShapeType="1"/>
            </p:cNvSpPr>
            <p:nvPr/>
          </p:nvSpPr>
          <p:spPr bwMode="auto">
            <a:xfrm>
              <a:off x="6122" y="1550"/>
              <a:ext cx="6" cy="15"/>
            </a:xfrm>
            <a:prstGeom prst="line">
              <a:avLst/>
            </a:prstGeom>
            <a:noFill/>
            <a:ln w="9438">
              <a:solidFill>
                <a:srgbClr val="000000"/>
              </a:solidFill>
              <a:round/>
              <a:headEnd/>
              <a:tailEnd/>
            </a:ln>
            <a:effectLst/>
          </p:spPr>
          <p:txBody>
            <a:bodyPr/>
            <a:lstStyle/>
            <a:p>
              <a:endParaRPr lang="es-ES"/>
            </a:p>
          </p:txBody>
        </p:sp>
        <p:sp>
          <p:nvSpPr>
            <p:cNvPr id="615" name="Line 615"/>
            <p:cNvSpPr>
              <a:spLocks noChangeShapeType="1"/>
            </p:cNvSpPr>
            <p:nvPr/>
          </p:nvSpPr>
          <p:spPr bwMode="auto">
            <a:xfrm>
              <a:off x="6128" y="1565"/>
              <a:ext cx="5" cy="14"/>
            </a:xfrm>
            <a:prstGeom prst="line">
              <a:avLst/>
            </a:prstGeom>
            <a:noFill/>
            <a:ln w="9438">
              <a:solidFill>
                <a:srgbClr val="000000"/>
              </a:solidFill>
              <a:round/>
              <a:headEnd/>
              <a:tailEnd/>
            </a:ln>
            <a:effectLst/>
          </p:spPr>
          <p:txBody>
            <a:bodyPr/>
            <a:lstStyle/>
            <a:p>
              <a:endParaRPr lang="es-ES"/>
            </a:p>
          </p:txBody>
        </p:sp>
        <p:sp>
          <p:nvSpPr>
            <p:cNvPr id="616" name="Line 616"/>
            <p:cNvSpPr>
              <a:spLocks noChangeShapeType="1"/>
            </p:cNvSpPr>
            <p:nvPr/>
          </p:nvSpPr>
          <p:spPr bwMode="auto">
            <a:xfrm>
              <a:off x="6133" y="1579"/>
              <a:ext cx="5" cy="12"/>
            </a:xfrm>
            <a:prstGeom prst="line">
              <a:avLst/>
            </a:prstGeom>
            <a:noFill/>
            <a:ln w="9438">
              <a:solidFill>
                <a:srgbClr val="000000"/>
              </a:solidFill>
              <a:round/>
              <a:headEnd/>
              <a:tailEnd/>
            </a:ln>
            <a:effectLst/>
          </p:spPr>
          <p:txBody>
            <a:bodyPr/>
            <a:lstStyle/>
            <a:p>
              <a:endParaRPr lang="es-ES"/>
            </a:p>
          </p:txBody>
        </p:sp>
        <p:sp>
          <p:nvSpPr>
            <p:cNvPr id="617" name="Line 617"/>
            <p:cNvSpPr>
              <a:spLocks noChangeShapeType="1"/>
            </p:cNvSpPr>
            <p:nvPr/>
          </p:nvSpPr>
          <p:spPr bwMode="auto">
            <a:xfrm>
              <a:off x="6138" y="1591"/>
              <a:ext cx="6" cy="16"/>
            </a:xfrm>
            <a:prstGeom prst="line">
              <a:avLst/>
            </a:prstGeom>
            <a:noFill/>
            <a:ln w="9438">
              <a:solidFill>
                <a:srgbClr val="000000"/>
              </a:solidFill>
              <a:round/>
              <a:headEnd/>
              <a:tailEnd/>
            </a:ln>
            <a:effectLst/>
          </p:spPr>
          <p:txBody>
            <a:bodyPr/>
            <a:lstStyle/>
            <a:p>
              <a:endParaRPr lang="es-ES"/>
            </a:p>
          </p:txBody>
        </p:sp>
        <p:sp>
          <p:nvSpPr>
            <p:cNvPr id="618" name="Line 618"/>
            <p:cNvSpPr>
              <a:spLocks noChangeShapeType="1"/>
            </p:cNvSpPr>
            <p:nvPr/>
          </p:nvSpPr>
          <p:spPr bwMode="auto">
            <a:xfrm>
              <a:off x="6144" y="1607"/>
              <a:ext cx="7" cy="13"/>
            </a:xfrm>
            <a:prstGeom prst="line">
              <a:avLst/>
            </a:prstGeom>
            <a:noFill/>
            <a:ln w="9438">
              <a:solidFill>
                <a:srgbClr val="000000"/>
              </a:solidFill>
              <a:round/>
              <a:headEnd/>
              <a:tailEnd/>
            </a:ln>
            <a:effectLst/>
          </p:spPr>
          <p:txBody>
            <a:bodyPr/>
            <a:lstStyle/>
            <a:p>
              <a:endParaRPr lang="es-ES"/>
            </a:p>
          </p:txBody>
        </p:sp>
        <p:sp>
          <p:nvSpPr>
            <p:cNvPr id="619" name="Line 619"/>
            <p:cNvSpPr>
              <a:spLocks noChangeShapeType="1"/>
            </p:cNvSpPr>
            <p:nvPr/>
          </p:nvSpPr>
          <p:spPr bwMode="auto">
            <a:xfrm>
              <a:off x="6151" y="1620"/>
              <a:ext cx="5" cy="16"/>
            </a:xfrm>
            <a:prstGeom prst="line">
              <a:avLst/>
            </a:prstGeom>
            <a:noFill/>
            <a:ln w="9438">
              <a:solidFill>
                <a:srgbClr val="000000"/>
              </a:solidFill>
              <a:round/>
              <a:headEnd/>
              <a:tailEnd/>
            </a:ln>
            <a:effectLst/>
          </p:spPr>
          <p:txBody>
            <a:bodyPr/>
            <a:lstStyle/>
            <a:p>
              <a:endParaRPr lang="es-ES"/>
            </a:p>
          </p:txBody>
        </p:sp>
        <p:sp>
          <p:nvSpPr>
            <p:cNvPr id="620" name="Line 620"/>
            <p:cNvSpPr>
              <a:spLocks noChangeShapeType="1"/>
            </p:cNvSpPr>
            <p:nvPr/>
          </p:nvSpPr>
          <p:spPr bwMode="auto">
            <a:xfrm>
              <a:off x="6156" y="1636"/>
              <a:ext cx="5" cy="13"/>
            </a:xfrm>
            <a:prstGeom prst="line">
              <a:avLst/>
            </a:prstGeom>
            <a:noFill/>
            <a:ln w="9438">
              <a:solidFill>
                <a:srgbClr val="000000"/>
              </a:solidFill>
              <a:round/>
              <a:headEnd/>
              <a:tailEnd/>
            </a:ln>
            <a:effectLst/>
          </p:spPr>
          <p:txBody>
            <a:bodyPr/>
            <a:lstStyle/>
            <a:p>
              <a:endParaRPr lang="es-ES"/>
            </a:p>
          </p:txBody>
        </p:sp>
        <p:sp>
          <p:nvSpPr>
            <p:cNvPr id="621" name="Line 621"/>
            <p:cNvSpPr>
              <a:spLocks noChangeShapeType="1"/>
            </p:cNvSpPr>
            <p:nvPr/>
          </p:nvSpPr>
          <p:spPr bwMode="auto">
            <a:xfrm>
              <a:off x="6161" y="1649"/>
              <a:ext cx="5" cy="14"/>
            </a:xfrm>
            <a:prstGeom prst="line">
              <a:avLst/>
            </a:prstGeom>
            <a:noFill/>
            <a:ln w="9438">
              <a:solidFill>
                <a:srgbClr val="000000"/>
              </a:solidFill>
              <a:round/>
              <a:headEnd/>
              <a:tailEnd/>
            </a:ln>
            <a:effectLst/>
          </p:spPr>
          <p:txBody>
            <a:bodyPr/>
            <a:lstStyle/>
            <a:p>
              <a:endParaRPr lang="es-ES"/>
            </a:p>
          </p:txBody>
        </p:sp>
        <p:sp>
          <p:nvSpPr>
            <p:cNvPr id="622" name="Line 622"/>
            <p:cNvSpPr>
              <a:spLocks noChangeShapeType="1"/>
            </p:cNvSpPr>
            <p:nvPr/>
          </p:nvSpPr>
          <p:spPr bwMode="auto">
            <a:xfrm>
              <a:off x="6166" y="1663"/>
              <a:ext cx="7" cy="15"/>
            </a:xfrm>
            <a:prstGeom prst="line">
              <a:avLst/>
            </a:prstGeom>
            <a:noFill/>
            <a:ln w="9438">
              <a:solidFill>
                <a:srgbClr val="000000"/>
              </a:solidFill>
              <a:round/>
              <a:headEnd/>
              <a:tailEnd/>
            </a:ln>
            <a:effectLst/>
          </p:spPr>
          <p:txBody>
            <a:bodyPr/>
            <a:lstStyle/>
            <a:p>
              <a:endParaRPr lang="es-ES"/>
            </a:p>
          </p:txBody>
        </p:sp>
        <p:sp>
          <p:nvSpPr>
            <p:cNvPr id="623" name="Line 623"/>
            <p:cNvSpPr>
              <a:spLocks noChangeShapeType="1"/>
            </p:cNvSpPr>
            <p:nvPr/>
          </p:nvSpPr>
          <p:spPr bwMode="auto">
            <a:xfrm>
              <a:off x="6173" y="1678"/>
              <a:ext cx="4" cy="14"/>
            </a:xfrm>
            <a:prstGeom prst="line">
              <a:avLst/>
            </a:prstGeom>
            <a:noFill/>
            <a:ln w="9438">
              <a:solidFill>
                <a:srgbClr val="000000"/>
              </a:solidFill>
              <a:round/>
              <a:headEnd/>
              <a:tailEnd/>
            </a:ln>
            <a:effectLst/>
          </p:spPr>
          <p:txBody>
            <a:bodyPr/>
            <a:lstStyle/>
            <a:p>
              <a:endParaRPr lang="es-ES"/>
            </a:p>
          </p:txBody>
        </p:sp>
        <p:sp>
          <p:nvSpPr>
            <p:cNvPr id="624" name="Line 624"/>
            <p:cNvSpPr>
              <a:spLocks noChangeShapeType="1"/>
            </p:cNvSpPr>
            <p:nvPr/>
          </p:nvSpPr>
          <p:spPr bwMode="auto">
            <a:xfrm>
              <a:off x="6177" y="1692"/>
              <a:ext cx="6" cy="14"/>
            </a:xfrm>
            <a:prstGeom prst="line">
              <a:avLst/>
            </a:prstGeom>
            <a:noFill/>
            <a:ln w="9438">
              <a:solidFill>
                <a:srgbClr val="000000"/>
              </a:solidFill>
              <a:round/>
              <a:headEnd/>
              <a:tailEnd/>
            </a:ln>
            <a:effectLst/>
          </p:spPr>
          <p:txBody>
            <a:bodyPr/>
            <a:lstStyle/>
            <a:p>
              <a:endParaRPr lang="es-ES"/>
            </a:p>
          </p:txBody>
        </p:sp>
        <p:sp>
          <p:nvSpPr>
            <p:cNvPr id="625" name="Line 625"/>
            <p:cNvSpPr>
              <a:spLocks noChangeShapeType="1"/>
            </p:cNvSpPr>
            <p:nvPr/>
          </p:nvSpPr>
          <p:spPr bwMode="auto">
            <a:xfrm>
              <a:off x="6183" y="1706"/>
              <a:ext cx="6" cy="14"/>
            </a:xfrm>
            <a:prstGeom prst="line">
              <a:avLst/>
            </a:prstGeom>
            <a:noFill/>
            <a:ln w="9438">
              <a:solidFill>
                <a:srgbClr val="000000"/>
              </a:solidFill>
              <a:round/>
              <a:headEnd/>
              <a:tailEnd/>
            </a:ln>
            <a:effectLst/>
          </p:spPr>
          <p:txBody>
            <a:bodyPr/>
            <a:lstStyle/>
            <a:p>
              <a:endParaRPr lang="es-ES"/>
            </a:p>
          </p:txBody>
        </p:sp>
        <p:sp>
          <p:nvSpPr>
            <p:cNvPr id="626" name="Line 626"/>
            <p:cNvSpPr>
              <a:spLocks noChangeShapeType="1"/>
            </p:cNvSpPr>
            <p:nvPr/>
          </p:nvSpPr>
          <p:spPr bwMode="auto">
            <a:xfrm>
              <a:off x="4547" y="41"/>
              <a:ext cx="14" cy="2"/>
            </a:xfrm>
            <a:prstGeom prst="line">
              <a:avLst/>
            </a:prstGeom>
            <a:noFill/>
            <a:ln w="9438">
              <a:solidFill>
                <a:srgbClr val="000000"/>
              </a:solidFill>
              <a:round/>
              <a:headEnd/>
              <a:tailEnd/>
            </a:ln>
            <a:effectLst/>
          </p:spPr>
          <p:txBody>
            <a:bodyPr/>
            <a:lstStyle/>
            <a:p>
              <a:endParaRPr lang="es-ES"/>
            </a:p>
          </p:txBody>
        </p:sp>
        <p:sp>
          <p:nvSpPr>
            <p:cNvPr id="627" name="Line 627"/>
            <p:cNvSpPr>
              <a:spLocks noChangeShapeType="1"/>
            </p:cNvSpPr>
            <p:nvPr/>
          </p:nvSpPr>
          <p:spPr bwMode="auto">
            <a:xfrm>
              <a:off x="4561" y="43"/>
              <a:ext cx="13" cy="2"/>
            </a:xfrm>
            <a:prstGeom prst="line">
              <a:avLst/>
            </a:prstGeom>
            <a:noFill/>
            <a:ln w="9438">
              <a:solidFill>
                <a:srgbClr val="000000"/>
              </a:solidFill>
              <a:round/>
              <a:headEnd/>
              <a:tailEnd/>
            </a:ln>
            <a:effectLst/>
          </p:spPr>
          <p:txBody>
            <a:bodyPr/>
            <a:lstStyle/>
            <a:p>
              <a:endParaRPr lang="es-ES"/>
            </a:p>
          </p:txBody>
        </p:sp>
        <p:sp>
          <p:nvSpPr>
            <p:cNvPr id="628" name="Line 628"/>
            <p:cNvSpPr>
              <a:spLocks noChangeShapeType="1"/>
            </p:cNvSpPr>
            <p:nvPr/>
          </p:nvSpPr>
          <p:spPr bwMode="auto">
            <a:xfrm>
              <a:off x="4574" y="45"/>
              <a:ext cx="14" cy="2"/>
            </a:xfrm>
            <a:prstGeom prst="line">
              <a:avLst/>
            </a:prstGeom>
            <a:noFill/>
            <a:ln w="9438">
              <a:solidFill>
                <a:srgbClr val="000000"/>
              </a:solidFill>
              <a:round/>
              <a:headEnd/>
              <a:tailEnd/>
            </a:ln>
            <a:effectLst/>
          </p:spPr>
          <p:txBody>
            <a:bodyPr/>
            <a:lstStyle/>
            <a:p>
              <a:endParaRPr lang="es-ES"/>
            </a:p>
          </p:txBody>
        </p:sp>
        <p:sp>
          <p:nvSpPr>
            <p:cNvPr id="629" name="Line 629"/>
            <p:cNvSpPr>
              <a:spLocks noChangeShapeType="1"/>
            </p:cNvSpPr>
            <p:nvPr/>
          </p:nvSpPr>
          <p:spPr bwMode="auto">
            <a:xfrm>
              <a:off x="4588" y="47"/>
              <a:ext cx="13" cy="1"/>
            </a:xfrm>
            <a:prstGeom prst="line">
              <a:avLst/>
            </a:prstGeom>
            <a:noFill/>
            <a:ln w="9438">
              <a:solidFill>
                <a:srgbClr val="000000"/>
              </a:solidFill>
              <a:round/>
              <a:headEnd/>
              <a:tailEnd/>
            </a:ln>
            <a:effectLst/>
          </p:spPr>
          <p:txBody>
            <a:bodyPr/>
            <a:lstStyle/>
            <a:p>
              <a:endParaRPr lang="es-ES"/>
            </a:p>
          </p:txBody>
        </p:sp>
        <p:sp>
          <p:nvSpPr>
            <p:cNvPr id="630" name="Line 630"/>
            <p:cNvSpPr>
              <a:spLocks noChangeShapeType="1"/>
            </p:cNvSpPr>
            <p:nvPr/>
          </p:nvSpPr>
          <p:spPr bwMode="auto">
            <a:xfrm>
              <a:off x="4601" y="48"/>
              <a:ext cx="14" cy="2"/>
            </a:xfrm>
            <a:prstGeom prst="line">
              <a:avLst/>
            </a:prstGeom>
            <a:noFill/>
            <a:ln w="9438">
              <a:solidFill>
                <a:srgbClr val="000000"/>
              </a:solidFill>
              <a:round/>
              <a:headEnd/>
              <a:tailEnd/>
            </a:ln>
            <a:effectLst/>
          </p:spPr>
          <p:txBody>
            <a:bodyPr/>
            <a:lstStyle/>
            <a:p>
              <a:endParaRPr lang="es-ES"/>
            </a:p>
          </p:txBody>
        </p:sp>
        <p:sp>
          <p:nvSpPr>
            <p:cNvPr id="631" name="Line 631"/>
            <p:cNvSpPr>
              <a:spLocks noChangeShapeType="1"/>
            </p:cNvSpPr>
            <p:nvPr/>
          </p:nvSpPr>
          <p:spPr bwMode="auto">
            <a:xfrm>
              <a:off x="4615" y="50"/>
              <a:ext cx="13" cy="2"/>
            </a:xfrm>
            <a:prstGeom prst="line">
              <a:avLst/>
            </a:prstGeom>
            <a:noFill/>
            <a:ln w="9438">
              <a:solidFill>
                <a:srgbClr val="000000"/>
              </a:solidFill>
              <a:round/>
              <a:headEnd/>
              <a:tailEnd/>
            </a:ln>
            <a:effectLst/>
          </p:spPr>
          <p:txBody>
            <a:bodyPr/>
            <a:lstStyle/>
            <a:p>
              <a:endParaRPr lang="es-ES"/>
            </a:p>
          </p:txBody>
        </p:sp>
        <p:sp>
          <p:nvSpPr>
            <p:cNvPr id="632" name="Line 632"/>
            <p:cNvSpPr>
              <a:spLocks noChangeShapeType="1"/>
            </p:cNvSpPr>
            <p:nvPr/>
          </p:nvSpPr>
          <p:spPr bwMode="auto">
            <a:xfrm>
              <a:off x="4628" y="52"/>
              <a:ext cx="13" cy="2"/>
            </a:xfrm>
            <a:prstGeom prst="line">
              <a:avLst/>
            </a:prstGeom>
            <a:noFill/>
            <a:ln w="9438">
              <a:solidFill>
                <a:srgbClr val="000000"/>
              </a:solidFill>
              <a:round/>
              <a:headEnd/>
              <a:tailEnd/>
            </a:ln>
            <a:effectLst/>
          </p:spPr>
          <p:txBody>
            <a:bodyPr/>
            <a:lstStyle/>
            <a:p>
              <a:endParaRPr lang="es-ES"/>
            </a:p>
          </p:txBody>
        </p:sp>
        <p:sp>
          <p:nvSpPr>
            <p:cNvPr id="633" name="Line 633"/>
            <p:cNvSpPr>
              <a:spLocks noChangeShapeType="1"/>
            </p:cNvSpPr>
            <p:nvPr/>
          </p:nvSpPr>
          <p:spPr bwMode="auto">
            <a:xfrm>
              <a:off x="4641" y="54"/>
              <a:ext cx="15" cy="2"/>
            </a:xfrm>
            <a:prstGeom prst="line">
              <a:avLst/>
            </a:prstGeom>
            <a:noFill/>
            <a:ln w="9438">
              <a:solidFill>
                <a:srgbClr val="000000"/>
              </a:solidFill>
              <a:round/>
              <a:headEnd/>
              <a:tailEnd/>
            </a:ln>
            <a:effectLst/>
          </p:spPr>
          <p:txBody>
            <a:bodyPr/>
            <a:lstStyle/>
            <a:p>
              <a:endParaRPr lang="es-ES"/>
            </a:p>
          </p:txBody>
        </p:sp>
        <p:sp>
          <p:nvSpPr>
            <p:cNvPr id="634" name="Line 634"/>
            <p:cNvSpPr>
              <a:spLocks noChangeShapeType="1"/>
            </p:cNvSpPr>
            <p:nvPr/>
          </p:nvSpPr>
          <p:spPr bwMode="auto">
            <a:xfrm>
              <a:off x="4656" y="56"/>
              <a:ext cx="13" cy="2"/>
            </a:xfrm>
            <a:prstGeom prst="line">
              <a:avLst/>
            </a:prstGeom>
            <a:noFill/>
            <a:ln w="9438">
              <a:solidFill>
                <a:srgbClr val="000000"/>
              </a:solidFill>
              <a:round/>
              <a:headEnd/>
              <a:tailEnd/>
            </a:ln>
            <a:effectLst/>
          </p:spPr>
          <p:txBody>
            <a:bodyPr/>
            <a:lstStyle/>
            <a:p>
              <a:endParaRPr lang="es-ES"/>
            </a:p>
          </p:txBody>
        </p:sp>
        <p:sp>
          <p:nvSpPr>
            <p:cNvPr id="635" name="Line 635"/>
            <p:cNvSpPr>
              <a:spLocks noChangeShapeType="1"/>
            </p:cNvSpPr>
            <p:nvPr/>
          </p:nvSpPr>
          <p:spPr bwMode="auto">
            <a:xfrm>
              <a:off x="4669" y="58"/>
              <a:ext cx="14" cy="2"/>
            </a:xfrm>
            <a:prstGeom prst="line">
              <a:avLst/>
            </a:prstGeom>
            <a:noFill/>
            <a:ln w="9438">
              <a:solidFill>
                <a:srgbClr val="000000"/>
              </a:solidFill>
              <a:round/>
              <a:headEnd/>
              <a:tailEnd/>
            </a:ln>
            <a:effectLst/>
          </p:spPr>
          <p:txBody>
            <a:bodyPr/>
            <a:lstStyle/>
            <a:p>
              <a:endParaRPr lang="es-ES"/>
            </a:p>
          </p:txBody>
        </p:sp>
        <p:sp>
          <p:nvSpPr>
            <p:cNvPr id="636" name="Line 636"/>
            <p:cNvSpPr>
              <a:spLocks noChangeShapeType="1"/>
            </p:cNvSpPr>
            <p:nvPr/>
          </p:nvSpPr>
          <p:spPr bwMode="auto">
            <a:xfrm>
              <a:off x="4683" y="60"/>
              <a:ext cx="14" cy="2"/>
            </a:xfrm>
            <a:prstGeom prst="line">
              <a:avLst/>
            </a:prstGeom>
            <a:noFill/>
            <a:ln w="9438">
              <a:solidFill>
                <a:srgbClr val="000000"/>
              </a:solidFill>
              <a:round/>
              <a:headEnd/>
              <a:tailEnd/>
            </a:ln>
            <a:effectLst/>
          </p:spPr>
          <p:txBody>
            <a:bodyPr/>
            <a:lstStyle/>
            <a:p>
              <a:endParaRPr lang="es-ES"/>
            </a:p>
          </p:txBody>
        </p:sp>
        <p:sp>
          <p:nvSpPr>
            <p:cNvPr id="637" name="Line 637"/>
            <p:cNvSpPr>
              <a:spLocks noChangeShapeType="1"/>
            </p:cNvSpPr>
            <p:nvPr/>
          </p:nvSpPr>
          <p:spPr bwMode="auto">
            <a:xfrm>
              <a:off x="4697" y="62"/>
              <a:ext cx="12" cy="2"/>
            </a:xfrm>
            <a:prstGeom prst="line">
              <a:avLst/>
            </a:prstGeom>
            <a:noFill/>
            <a:ln w="9438">
              <a:solidFill>
                <a:srgbClr val="000000"/>
              </a:solidFill>
              <a:round/>
              <a:headEnd/>
              <a:tailEnd/>
            </a:ln>
            <a:effectLst/>
          </p:spPr>
          <p:txBody>
            <a:bodyPr/>
            <a:lstStyle/>
            <a:p>
              <a:endParaRPr lang="es-ES"/>
            </a:p>
          </p:txBody>
        </p:sp>
        <p:sp>
          <p:nvSpPr>
            <p:cNvPr id="638" name="Line 638"/>
            <p:cNvSpPr>
              <a:spLocks noChangeShapeType="1"/>
            </p:cNvSpPr>
            <p:nvPr/>
          </p:nvSpPr>
          <p:spPr bwMode="auto">
            <a:xfrm>
              <a:off x="4709" y="64"/>
              <a:ext cx="15" cy="3"/>
            </a:xfrm>
            <a:prstGeom prst="line">
              <a:avLst/>
            </a:prstGeom>
            <a:noFill/>
            <a:ln w="9438">
              <a:solidFill>
                <a:srgbClr val="000000"/>
              </a:solidFill>
              <a:round/>
              <a:headEnd/>
              <a:tailEnd/>
            </a:ln>
            <a:effectLst/>
          </p:spPr>
          <p:txBody>
            <a:bodyPr/>
            <a:lstStyle/>
            <a:p>
              <a:endParaRPr lang="es-ES"/>
            </a:p>
          </p:txBody>
        </p:sp>
        <p:sp>
          <p:nvSpPr>
            <p:cNvPr id="639" name="Line 639"/>
            <p:cNvSpPr>
              <a:spLocks noChangeShapeType="1"/>
            </p:cNvSpPr>
            <p:nvPr/>
          </p:nvSpPr>
          <p:spPr bwMode="auto">
            <a:xfrm>
              <a:off x="4724" y="67"/>
              <a:ext cx="13" cy="2"/>
            </a:xfrm>
            <a:prstGeom prst="line">
              <a:avLst/>
            </a:prstGeom>
            <a:noFill/>
            <a:ln w="9438">
              <a:solidFill>
                <a:srgbClr val="000000"/>
              </a:solidFill>
              <a:round/>
              <a:headEnd/>
              <a:tailEnd/>
            </a:ln>
            <a:effectLst/>
          </p:spPr>
          <p:txBody>
            <a:bodyPr/>
            <a:lstStyle/>
            <a:p>
              <a:endParaRPr lang="es-ES"/>
            </a:p>
          </p:txBody>
        </p:sp>
        <p:sp>
          <p:nvSpPr>
            <p:cNvPr id="640" name="Line 640"/>
            <p:cNvSpPr>
              <a:spLocks noChangeShapeType="1"/>
            </p:cNvSpPr>
            <p:nvPr/>
          </p:nvSpPr>
          <p:spPr bwMode="auto">
            <a:xfrm>
              <a:off x="4737" y="69"/>
              <a:ext cx="14" cy="2"/>
            </a:xfrm>
            <a:prstGeom prst="line">
              <a:avLst/>
            </a:prstGeom>
            <a:noFill/>
            <a:ln w="9438">
              <a:solidFill>
                <a:srgbClr val="000000"/>
              </a:solidFill>
              <a:round/>
              <a:headEnd/>
              <a:tailEnd/>
            </a:ln>
            <a:effectLst/>
          </p:spPr>
          <p:txBody>
            <a:bodyPr/>
            <a:lstStyle/>
            <a:p>
              <a:endParaRPr lang="es-ES"/>
            </a:p>
          </p:txBody>
        </p:sp>
        <p:sp>
          <p:nvSpPr>
            <p:cNvPr id="641" name="Line 641"/>
            <p:cNvSpPr>
              <a:spLocks noChangeShapeType="1"/>
            </p:cNvSpPr>
            <p:nvPr/>
          </p:nvSpPr>
          <p:spPr bwMode="auto">
            <a:xfrm>
              <a:off x="4751" y="71"/>
              <a:ext cx="13" cy="2"/>
            </a:xfrm>
            <a:prstGeom prst="line">
              <a:avLst/>
            </a:prstGeom>
            <a:noFill/>
            <a:ln w="9438">
              <a:solidFill>
                <a:srgbClr val="000000"/>
              </a:solidFill>
              <a:round/>
              <a:headEnd/>
              <a:tailEnd/>
            </a:ln>
            <a:effectLst/>
          </p:spPr>
          <p:txBody>
            <a:bodyPr/>
            <a:lstStyle/>
            <a:p>
              <a:endParaRPr lang="es-ES"/>
            </a:p>
          </p:txBody>
        </p:sp>
        <p:sp>
          <p:nvSpPr>
            <p:cNvPr id="642" name="Line 642"/>
            <p:cNvSpPr>
              <a:spLocks noChangeShapeType="1"/>
            </p:cNvSpPr>
            <p:nvPr/>
          </p:nvSpPr>
          <p:spPr bwMode="auto">
            <a:xfrm>
              <a:off x="4764" y="73"/>
              <a:ext cx="13" cy="0"/>
            </a:xfrm>
            <a:prstGeom prst="line">
              <a:avLst/>
            </a:prstGeom>
            <a:noFill/>
            <a:ln w="9438">
              <a:solidFill>
                <a:srgbClr val="000000"/>
              </a:solidFill>
              <a:round/>
              <a:headEnd/>
              <a:tailEnd/>
            </a:ln>
            <a:effectLst/>
          </p:spPr>
          <p:txBody>
            <a:bodyPr/>
            <a:lstStyle/>
            <a:p>
              <a:endParaRPr lang="es-ES"/>
            </a:p>
          </p:txBody>
        </p:sp>
        <p:sp>
          <p:nvSpPr>
            <p:cNvPr id="643" name="Line 643"/>
            <p:cNvSpPr>
              <a:spLocks noChangeShapeType="1"/>
            </p:cNvSpPr>
            <p:nvPr/>
          </p:nvSpPr>
          <p:spPr bwMode="auto">
            <a:xfrm>
              <a:off x="4777" y="73"/>
              <a:ext cx="14" cy="4"/>
            </a:xfrm>
            <a:prstGeom prst="line">
              <a:avLst/>
            </a:prstGeom>
            <a:noFill/>
            <a:ln w="9438">
              <a:solidFill>
                <a:srgbClr val="000000"/>
              </a:solidFill>
              <a:round/>
              <a:headEnd/>
              <a:tailEnd/>
            </a:ln>
            <a:effectLst/>
          </p:spPr>
          <p:txBody>
            <a:bodyPr/>
            <a:lstStyle/>
            <a:p>
              <a:endParaRPr lang="es-ES"/>
            </a:p>
          </p:txBody>
        </p:sp>
        <p:sp>
          <p:nvSpPr>
            <p:cNvPr id="644" name="Line 644"/>
            <p:cNvSpPr>
              <a:spLocks noChangeShapeType="1"/>
            </p:cNvSpPr>
            <p:nvPr/>
          </p:nvSpPr>
          <p:spPr bwMode="auto">
            <a:xfrm>
              <a:off x="4791" y="77"/>
              <a:ext cx="13" cy="2"/>
            </a:xfrm>
            <a:prstGeom prst="line">
              <a:avLst/>
            </a:prstGeom>
            <a:noFill/>
            <a:ln w="9438">
              <a:solidFill>
                <a:srgbClr val="000000"/>
              </a:solidFill>
              <a:round/>
              <a:headEnd/>
              <a:tailEnd/>
            </a:ln>
            <a:effectLst/>
          </p:spPr>
          <p:txBody>
            <a:bodyPr/>
            <a:lstStyle/>
            <a:p>
              <a:endParaRPr lang="es-ES"/>
            </a:p>
          </p:txBody>
        </p:sp>
        <p:sp>
          <p:nvSpPr>
            <p:cNvPr id="645" name="Line 645"/>
            <p:cNvSpPr>
              <a:spLocks noChangeShapeType="1"/>
            </p:cNvSpPr>
            <p:nvPr/>
          </p:nvSpPr>
          <p:spPr bwMode="auto">
            <a:xfrm>
              <a:off x="4804" y="79"/>
              <a:ext cx="13" cy="1"/>
            </a:xfrm>
            <a:prstGeom prst="line">
              <a:avLst/>
            </a:prstGeom>
            <a:noFill/>
            <a:ln w="9438">
              <a:solidFill>
                <a:srgbClr val="000000"/>
              </a:solidFill>
              <a:round/>
              <a:headEnd/>
              <a:tailEnd/>
            </a:ln>
            <a:effectLst/>
          </p:spPr>
          <p:txBody>
            <a:bodyPr/>
            <a:lstStyle/>
            <a:p>
              <a:endParaRPr lang="es-ES"/>
            </a:p>
          </p:txBody>
        </p:sp>
        <p:sp>
          <p:nvSpPr>
            <p:cNvPr id="646" name="Line 646"/>
            <p:cNvSpPr>
              <a:spLocks noChangeShapeType="1"/>
            </p:cNvSpPr>
            <p:nvPr/>
          </p:nvSpPr>
          <p:spPr bwMode="auto">
            <a:xfrm>
              <a:off x="4817" y="80"/>
              <a:ext cx="15" cy="2"/>
            </a:xfrm>
            <a:prstGeom prst="line">
              <a:avLst/>
            </a:prstGeom>
            <a:noFill/>
            <a:ln w="9438">
              <a:solidFill>
                <a:srgbClr val="000000"/>
              </a:solidFill>
              <a:round/>
              <a:headEnd/>
              <a:tailEnd/>
            </a:ln>
            <a:effectLst/>
          </p:spPr>
          <p:txBody>
            <a:bodyPr/>
            <a:lstStyle/>
            <a:p>
              <a:endParaRPr lang="es-ES"/>
            </a:p>
          </p:txBody>
        </p:sp>
        <p:sp>
          <p:nvSpPr>
            <p:cNvPr id="647" name="Line 647"/>
            <p:cNvSpPr>
              <a:spLocks noChangeShapeType="1"/>
            </p:cNvSpPr>
            <p:nvPr/>
          </p:nvSpPr>
          <p:spPr bwMode="auto">
            <a:xfrm>
              <a:off x="4832" y="82"/>
              <a:ext cx="13" cy="2"/>
            </a:xfrm>
            <a:prstGeom prst="line">
              <a:avLst/>
            </a:prstGeom>
            <a:noFill/>
            <a:ln w="9438">
              <a:solidFill>
                <a:srgbClr val="000000"/>
              </a:solidFill>
              <a:round/>
              <a:headEnd/>
              <a:tailEnd/>
            </a:ln>
            <a:effectLst/>
          </p:spPr>
          <p:txBody>
            <a:bodyPr/>
            <a:lstStyle/>
            <a:p>
              <a:endParaRPr lang="es-ES"/>
            </a:p>
          </p:txBody>
        </p:sp>
        <p:sp>
          <p:nvSpPr>
            <p:cNvPr id="648" name="Line 648"/>
            <p:cNvSpPr>
              <a:spLocks noChangeShapeType="1"/>
            </p:cNvSpPr>
            <p:nvPr/>
          </p:nvSpPr>
          <p:spPr bwMode="auto">
            <a:xfrm>
              <a:off x="4845" y="84"/>
              <a:ext cx="14" cy="2"/>
            </a:xfrm>
            <a:prstGeom prst="line">
              <a:avLst/>
            </a:prstGeom>
            <a:noFill/>
            <a:ln w="9438">
              <a:solidFill>
                <a:srgbClr val="000000"/>
              </a:solidFill>
              <a:round/>
              <a:headEnd/>
              <a:tailEnd/>
            </a:ln>
            <a:effectLst/>
          </p:spPr>
          <p:txBody>
            <a:bodyPr/>
            <a:lstStyle/>
            <a:p>
              <a:endParaRPr lang="es-ES"/>
            </a:p>
          </p:txBody>
        </p:sp>
        <p:sp>
          <p:nvSpPr>
            <p:cNvPr id="649" name="Line 649"/>
            <p:cNvSpPr>
              <a:spLocks noChangeShapeType="1"/>
            </p:cNvSpPr>
            <p:nvPr/>
          </p:nvSpPr>
          <p:spPr bwMode="auto">
            <a:xfrm>
              <a:off x="4859" y="86"/>
              <a:ext cx="14" cy="2"/>
            </a:xfrm>
            <a:prstGeom prst="line">
              <a:avLst/>
            </a:prstGeom>
            <a:noFill/>
            <a:ln w="9438">
              <a:solidFill>
                <a:srgbClr val="000000"/>
              </a:solidFill>
              <a:round/>
              <a:headEnd/>
              <a:tailEnd/>
            </a:ln>
            <a:effectLst/>
          </p:spPr>
          <p:txBody>
            <a:bodyPr/>
            <a:lstStyle/>
            <a:p>
              <a:endParaRPr lang="es-ES"/>
            </a:p>
          </p:txBody>
        </p:sp>
        <p:sp>
          <p:nvSpPr>
            <p:cNvPr id="650" name="Line 650"/>
            <p:cNvSpPr>
              <a:spLocks noChangeShapeType="1"/>
            </p:cNvSpPr>
            <p:nvPr/>
          </p:nvSpPr>
          <p:spPr bwMode="auto">
            <a:xfrm>
              <a:off x="4873" y="88"/>
              <a:ext cx="12" cy="2"/>
            </a:xfrm>
            <a:prstGeom prst="line">
              <a:avLst/>
            </a:prstGeom>
            <a:noFill/>
            <a:ln w="9438">
              <a:solidFill>
                <a:srgbClr val="000000"/>
              </a:solidFill>
              <a:round/>
              <a:headEnd/>
              <a:tailEnd/>
            </a:ln>
            <a:effectLst/>
          </p:spPr>
          <p:txBody>
            <a:bodyPr/>
            <a:lstStyle/>
            <a:p>
              <a:endParaRPr lang="es-ES"/>
            </a:p>
          </p:txBody>
        </p:sp>
        <p:sp>
          <p:nvSpPr>
            <p:cNvPr id="651" name="Line 651"/>
            <p:cNvSpPr>
              <a:spLocks noChangeShapeType="1"/>
            </p:cNvSpPr>
            <p:nvPr/>
          </p:nvSpPr>
          <p:spPr bwMode="auto">
            <a:xfrm>
              <a:off x="4885" y="90"/>
              <a:ext cx="15" cy="2"/>
            </a:xfrm>
            <a:prstGeom prst="line">
              <a:avLst/>
            </a:prstGeom>
            <a:noFill/>
            <a:ln w="9438">
              <a:solidFill>
                <a:srgbClr val="000000"/>
              </a:solidFill>
              <a:round/>
              <a:headEnd/>
              <a:tailEnd/>
            </a:ln>
            <a:effectLst/>
          </p:spPr>
          <p:txBody>
            <a:bodyPr/>
            <a:lstStyle/>
            <a:p>
              <a:endParaRPr lang="es-ES"/>
            </a:p>
          </p:txBody>
        </p:sp>
        <p:sp>
          <p:nvSpPr>
            <p:cNvPr id="652" name="Line 652"/>
            <p:cNvSpPr>
              <a:spLocks noChangeShapeType="1"/>
            </p:cNvSpPr>
            <p:nvPr/>
          </p:nvSpPr>
          <p:spPr bwMode="auto">
            <a:xfrm>
              <a:off x="4900" y="92"/>
              <a:ext cx="13" cy="2"/>
            </a:xfrm>
            <a:prstGeom prst="line">
              <a:avLst/>
            </a:prstGeom>
            <a:noFill/>
            <a:ln w="9438">
              <a:solidFill>
                <a:srgbClr val="000000"/>
              </a:solidFill>
              <a:round/>
              <a:headEnd/>
              <a:tailEnd/>
            </a:ln>
            <a:effectLst/>
          </p:spPr>
          <p:txBody>
            <a:bodyPr/>
            <a:lstStyle/>
            <a:p>
              <a:endParaRPr lang="es-ES"/>
            </a:p>
          </p:txBody>
        </p:sp>
        <p:sp>
          <p:nvSpPr>
            <p:cNvPr id="653" name="Line 653"/>
            <p:cNvSpPr>
              <a:spLocks noChangeShapeType="1"/>
            </p:cNvSpPr>
            <p:nvPr/>
          </p:nvSpPr>
          <p:spPr bwMode="auto">
            <a:xfrm>
              <a:off x="4913" y="94"/>
              <a:ext cx="13" cy="2"/>
            </a:xfrm>
            <a:prstGeom prst="line">
              <a:avLst/>
            </a:prstGeom>
            <a:noFill/>
            <a:ln w="9438">
              <a:solidFill>
                <a:srgbClr val="000000"/>
              </a:solidFill>
              <a:round/>
              <a:headEnd/>
              <a:tailEnd/>
            </a:ln>
            <a:effectLst/>
          </p:spPr>
          <p:txBody>
            <a:bodyPr/>
            <a:lstStyle/>
            <a:p>
              <a:endParaRPr lang="es-ES"/>
            </a:p>
          </p:txBody>
        </p:sp>
        <p:sp>
          <p:nvSpPr>
            <p:cNvPr id="654" name="Line 654"/>
            <p:cNvSpPr>
              <a:spLocks noChangeShapeType="1"/>
            </p:cNvSpPr>
            <p:nvPr/>
          </p:nvSpPr>
          <p:spPr bwMode="auto">
            <a:xfrm>
              <a:off x="4926" y="96"/>
              <a:ext cx="14" cy="2"/>
            </a:xfrm>
            <a:prstGeom prst="line">
              <a:avLst/>
            </a:prstGeom>
            <a:noFill/>
            <a:ln w="9438">
              <a:solidFill>
                <a:srgbClr val="000000"/>
              </a:solidFill>
              <a:round/>
              <a:headEnd/>
              <a:tailEnd/>
            </a:ln>
            <a:effectLst/>
          </p:spPr>
          <p:txBody>
            <a:bodyPr/>
            <a:lstStyle/>
            <a:p>
              <a:endParaRPr lang="es-ES"/>
            </a:p>
          </p:txBody>
        </p:sp>
        <p:sp>
          <p:nvSpPr>
            <p:cNvPr id="655" name="Line 655"/>
            <p:cNvSpPr>
              <a:spLocks noChangeShapeType="1"/>
            </p:cNvSpPr>
            <p:nvPr/>
          </p:nvSpPr>
          <p:spPr bwMode="auto">
            <a:xfrm>
              <a:off x="4940" y="98"/>
              <a:ext cx="12" cy="2"/>
            </a:xfrm>
            <a:prstGeom prst="line">
              <a:avLst/>
            </a:prstGeom>
            <a:noFill/>
            <a:ln w="9438">
              <a:solidFill>
                <a:srgbClr val="000000"/>
              </a:solidFill>
              <a:round/>
              <a:headEnd/>
              <a:tailEnd/>
            </a:ln>
            <a:effectLst/>
          </p:spPr>
          <p:txBody>
            <a:bodyPr/>
            <a:lstStyle/>
            <a:p>
              <a:endParaRPr lang="es-ES"/>
            </a:p>
          </p:txBody>
        </p:sp>
        <p:sp>
          <p:nvSpPr>
            <p:cNvPr id="656" name="Line 656"/>
            <p:cNvSpPr>
              <a:spLocks noChangeShapeType="1"/>
            </p:cNvSpPr>
            <p:nvPr/>
          </p:nvSpPr>
          <p:spPr bwMode="auto">
            <a:xfrm>
              <a:off x="4952" y="100"/>
              <a:ext cx="16" cy="2"/>
            </a:xfrm>
            <a:prstGeom prst="line">
              <a:avLst/>
            </a:prstGeom>
            <a:noFill/>
            <a:ln w="9438">
              <a:solidFill>
                <a:srgbClr val="000000"/>
              </a:solidFill>
              <a:round/>
              <a:headEnd/>
              <a:tailEnd/>
            </a:ln>
            <a:effectLst/>
          </p:spPr>
          <p:txBody>
            <a:bodyPr/>
            <a:lstStyle/>
            <a:p>
              <a:endParaRPr lang="es-ES"/>
            </a:p>
          </p:txBody>
        </p:sp>
        <p:sp>
          <p:nvSpPr>
            <p:cNvPr id="657" name="Line 657"/>
            <p:cNvSpPr>
              <a:spLocks noChangeShapeType="1"/>
            </p:cNvSpPr>
            <p:nvPr/>
          </p:nvSpPr>
          <p:spPr bwMode="auto">
            <a:xfrm>
              <a:off x="4968" y="102"/>
              <a:ext cx="13" cy="2"/>
            </a:xfrm>
            <a:prstGeom prst="line">
              <a:avLst/>
            </a:prstGeom>
            <a:noFill/>
            <a:ln w="9438">
              <a:solidFill>
                <a:srgbClr val="000000"/>
              </a:solidFill>
              <a:round/>
              <a:headEnd/>
              <a:tailEnd/>
            </a:ln>
            <a:effectLst/>
          </p:spPr>
          <p:txBody>
            <a:bodyPr/>
            <a:lstStyle/>
            <a:p>
              <a:endParaRPr lang="es-ES"/>
            </a:p>
          </p:txBody>
        </p:sp>
        <p:sp>
          <p:nvSpPr>
            <p:cNvPr id="658" name="Line 658"/>
            <p:cNvSpPr>
              <a:spLocks noChangeShapeType="1"/>
            </p:cNvSpPr>
            <p:nvPr/>
          </p:nvSpPr>
          <p:spPr bwMode="auto">
            <a:xfrm>
              <a:off x="4981" y="104"/>
              <a:ext cx="13" cy="2"/>
            </a:xfrm>
            <a:prstGeom prst="line">
              <a:avLst/>
            </a:prstGeom>
            <a:noFill/>
            <a:ln w="9438">
              <a:solidFill>
                <a:srgbClr val="000000"/>
              </a:solidFill>
              <a:round/>
              <a:headEnd/>
              <a:tailEnd/>
            </a:ln>
            <a:effectLst/>
          </p:spPr>
          <p:txBody>
            <a:bodyPr/>
            <a:lstStyle/>
            <a:p>
              <a:endParaRPr lang="es-ES"/>
            </a:p>
          </p:txBody>
        </p:sp>
        <p:sp>
          <p:nvSpPr>
            <p:cNvPr id="659" name="Line 659"/>
            <p:cNvSpPr>
              <a:spLocks noChangeShapeType="1"/>
            </p:cNvSpPr>
            <p:nvPr/>
          </p:nvSpPr>
          <p:spPr bwMode="auto">
            <a:xfrm>
              <a:off x="4994" y="106"/>
              <a:ext cx="14" cy="3"/>
            </a:xfrm>
            <a:prstGeom prst="line">
              <a:avLst/>
            </a:prstGeom>
            <a:noFill/>
            <a:ln w="9438">
              <a:solidFill>
                <a:srgbClr val="000000"/>
              </a:solidFill>
              <a:round/>
              <a:headEnd/>
              <a:tailEnd/>
            </a:ln>
            <a:effectLst/>
          </p:spPr>
          <p:txBody>
            <a:bodyPr/>
            <a:lstStyle/>
            <a:p>
              <a:endParaRPr lang="es-ES"/>
            </a:p>
          </p:txBody>
        </p:sp>
        <p:sp>
          <p:nvSpPr>
            <p:cNvPr id="660" name="Line 660"/>
            <p:cNvSpPr>
              <a:spLocks noChangeShapeType="1"/>
            </p:cNvSpPr>
            <p:nvPr/>
          </p:nvSpPr>
          <p:spPr bwMode="auto">
            <a:xfrm>
              <a:off x="5008" y="109"/>
              <a:ext cx="14" cy="2"/>
            </a:xfrm>
            <a:prstGeom prst="line">
              <a:avLst/>
            </a:prstGeom>
            <a:noFill/>
            <a:ln w="9438">
              <a:solidFill>
                <a:srgbClr val="000000"/>
              </a:solidFill>
              <a:round/>
              <a:headEnd/>
              <a:tailEnd/>
            </a:ln>
            <a:effectLst/>
          </p:spPr>
          <p:txBody>
            <a:bodyPr/>
            <a:lstStyle/>
            <a:p>
              <a:endParaRPr lang="es-ES"/>
            </a:p>
          </p:txBody>
        </p:sp>
        <p:sp>
          <p:nvSpPr>
            <p:cNvPr id="661" name="Line 661"/>
            <p:cNvSpPr>
              <a:spLocks noChangeShapeType="1"/>
            </p:cNvSpPr>
            <p:nvPr/>
          </p:nvSpPr>
          <p:spPr bwMode="auto">
            <a:xfrm>
              <a:off x="5022" y="111"/>
              <a:ext cx="14" cy="2"/>
            </a:xfrm>
            <a:prstGeom prst="line">
              <a:avLst/>
            </a:prstGeom>
            <a:noFill/>
            <a:ln w="9438">
              <a:solidFill>
                <a:srgbClr val="000000"/>
              </a:solidFill>
              <a:round/>
              <a:headEnd/>
              <a:tailEnd/>
            </a:ln>
            <a:effectLst/>
          </p:spPr>
          <p:txBody>
            <a:bodyPr/>
            <a:lstStyle/>
            <a:p>
              <a:endParaRPr lang="es-ES"/>
            </a:p>
          </p:txBody>
        </p:sp>
        <p:sp>
          <p:nvSpPr>
            <p:cNvPr id="662" name="Line 662"/>
            <p:cNvSpPr>
              <a:spLocks noChangeShapeType="1"/>
            </p:cNvSpPr>
            <p:nvPr/>
          </p:nvSpPr>
          <p:spPr bwMode="auto">
            <a:xfrm>
              <a:off x="5036" y="113"/>
              <a:ext cx="13" cy="2"/>
            </a:xfrm>
            <a:prstGeom prst="line">
              <a:avLst/>
            </a:prstGeom>
            <a:noFill/>
            <a:ln w="9438">
              <a:solidFill>
                <a:srgbClr val="000000"/>
              </a:solidFill>
              <a:round/>
              <a:headEnd/>
              <a:tailEnd/>
            </a:ln>
            <a:effectLst/>
          </p:spPr>
          <p:txBody>
            <a:bodyPr/>
            <a:lstStyle/>
            <a:p>
              <a:endParaRPr lang="es-ES"/>
            </a:p>
          </p:txBody>
        </p:sp>
        <p:sp>
          <p:nvSpPr>
            <p:cNvPr id="663" name="Line 663"/>
            <p:cNvSpPr>
              <a:spLocks noChangeShapeType="1"/>
            </p:cNvSpPr>
            <p:nvPr/>
          </p:nvSpPr>
          <p:spPr bwMode="auto">
            <a:xfrm>
              <a:off x="5049" y="115"/>
              <a:ext cx="13" cy="3"/>
            </a:xfrm>
            <a:prstGeom prst="line">
              <a:avLst/>
            </a:prstGeom>
            <a:noFill/>
            <a:ln w="9438">
              <a:solidFill>
                <a:srgbClr val="000000"/>
              </a:solidFill>
              <a:round/>
              <a:headEnd/>
              <a:tailEnd/>
            </a:ln>
            <a:effectLst/>
          </p:spPr>
          <p:txBody>
            <a:bodyPr/>
            <a:lstStyle/>
            <a:p>
              <a:endParaRPr lang="es-ES"/>
            </a:p>
          </p:txBody>
        </p:sp>
        <p:sp>
          <p:nvSpPr>
            <p:cNvPr id="664" name="Line 664"/>
            <p:cNvSpPr>
              <a:spLocks noChangeShapeType="1"/>
            </p:cNvSpPr>
            <p:nvPr/>
          </p:nvSpPr>
          <p:spPr bwMode="auto">
            <a:xfrm>
              <a:off x="5062" y="118"/>
              <a:ext cx="14" cy="0"/>
            </a:xfrm>
            <a:prstGeom prst="line">
              <a:avLst/>
            </a:prstGeom>
            <a:noFill/>
            <a:ln w="9438">
              <a:solidFill>
                <a:srgbClr val="000000"/>
              </a:solidFill>
              <a:round/>
              <a:headEnd/>
              <a:tailEnd/>
            </a:ln>
            <a:effectLst/>
          </p:spPr>
          <p:txBody>
            <a:bodyPr/>
            <a:lstStyle/>
            <a:p>
              <a:endParaRPr lang="es-ES"/>
            </a:p>
          </p:txBody>
        </p:sp>
        <p:sp>
          <p:nvSpPr>
            <p:cNvPr id="665" name="Line 665"/>
            <p:cNvSpPr>
              <a:spLocks noChangeShapeType="1"/>
            </p:cNvSpPr>
            <p:nvPr/>
          </p:nvSpPr>
          <p:spPr bwMode="auto">
            <a:xfrm>
              <a:off x="5076" y="118"/>
              <a:ext cx="12" cy="2"/>
            </a:xfrm>
            <a:prstGeom prst="line">
              <a:avLst/>
            </a:prstGeom>
            <a:noFill/>
            <a:ln w="9438">
              <a:solidFill>
                <a:srgbClr val="000000"/>
              </a:solidFill>
              <a:round/>
              <a:headEnd/>
              <a:tailEnd/>
            </a:ln>
            <a:effectLst/>
          </p:spPr>
          <p:txBody>
            <a:bodyPr/>
            <a:lstStyle/>
            <a:p>
              <a:endParaRPr lang="es-ES"/>
            </a:p>
          </p:txBody>
        </p:sp>
        <p:sp>
          <p:nvSpPr>
            <p:cNvPr id="666" name="Line 666"/>
            <p:cNvSpPr>
              <a:spLocks noChangeShapeType="1"/>
            </p:cNvSpPr>
            <p:nvPr/>
          </p:nvSpPr>
          <p:spPr bwMode="auto">
            <a:xfrm>
              <a:off x="5088" y="120"/>
              <a:ext cx="15" cy="2"/>
            </a:xfrm>
            <a:prstGeom prst="line">
              <a:avLst/>
            </a:prstGeom>
            <a:noFill/>
            <a:ln w="9438">
              <a:solidFill>
                <a:srgbClr val="000000"/>
              </a:solidFill>
              <a:round/>
              <a:headEnd/>
              <a:tailEnd/>
            </a:ln>
            <a:effectLst/>
          </p:spPr>
          <p:txBody>
            <a:bodyPr/>
            <a:lstStyle/>
            <a:p>
              <a:endParaRPr lang="es-ES"/>
            </a:p>
          </p:txBody>
        </p:sp>
        <p:sp>
          <p:nvSpPr>
            <p:cNvPr id="667" name="Line 667"/>
            <p:cNvSpPr>
              <a:spLocks noChangeShapeType="1"/>
            </p:cNvSpPr>
            <p:nvPr/>
          </p:nvSpPr>
          <p:spPr bwMode="auto">
            <a:xfrm>
              <a:off x="5103" y="122"/>
              <a:ext cx="14" cy="2"/>
            </a:xfrm>
            <a:prstGeom prst="line">
              <a:avLst/>
            </a:prstGeom>
            <a:noFill/>
            <a:ln w="9438">
              <a:solidFill>
                <a:srgbClr val="000000"/>
              </a:solidFill>
              <a:round/>
              <a:headEnd/>
              <a:tailEnd/>
            </a:ln>
            <a:effectLst/>
          </p:spPr>
          <p:txBody>
            <a:bodyPr/>
            <a:lstStyle/>
            <a:p>
              <a:endParaRPr lang="es-ES"/>
            </a:p>
          </p:txBody>
        </p:sp>
        <p:sp>
          <p:nvSpPr>
            <p:cNvPr id="668" name="Line 668"/>
            <p:cNvSpPr>
              <a:spLocks noChangeShapeType="1"/>
            </p:cNvSpPr>
            <p:nvPr/>
          </p:nvSpPr>
          <p:spPr bwMode="auto">
            <a:xfrm>
              <a:off x="5117" y="124"/>
              <a:ext cx="13" cy="2"/>
            </a:xfrm>
            <a:prstGeom prst="line">
              <a:avLst/>
            </a:prstGeom>
            <a:noFill/>
            <a:ln w="9438">
              <a:solidFill>
                <a:srgbClr val="000000"/>
              </a:solidFill>
              <a:round/>
              <a:headEnd/>
              <a:tailEnd/>
            </a:ln>
            <a:effectLst/>
          </p:spPr>
          <p:txBody>
            <a:bodyPr/>
            <a:lstStyle/>
            <a:p>
              <a:endParaRPr lang="es-ES"/>
            </a:p>
          </p:txBody>
        </p:sp>
        <p:sp>
          <p:nvSpPr>
            <p:cNvPr id="669" name="Line 669"/>
            <p:cNvSpPr>
              <a:spLocks noChangeShapeType="1"/>
            </p:cNvSpPr>
            <p:nvPr/>
          </p:nvSpPr>
          <p:spPr bwMode="auto">
            <a:xfrm>
              <a:off x="5130" y="126"/>
              <a:ext cx="14" cy="2"/>
            </a:xfrm>
            <a:prstGeom prst="line">
              <a:avLst/>
            </a:prstGeom>
            <a:noFill/>
            <a:ln w="9438">
              <a:solidFill>
                <a:srgbClr val="000000"/>
              </a:solidFill>
              <a:round/>
              <a:headEnd/>
              <a:tailEnd/>
            </a:ln>
            <a:effectLst/>
          </p:spPr>
          <p:txBody>
            <a:bodyPr/>
            <a:lstStyle/>
            <a:p>
              <a:endParaRPr lang="es-ES"/>
            </a:p>
          </p:txBody>
        </p:sp>
        <p:sp>
          <p:nvSpPr>
            <p:cNvPr id="670" name="Line 670"/>
            <p:cNvSpPr>
              <a:spLocks noChangeShapeType="1"/>
            </p:cNvSpPr>
            <p:nvPr/>
          </p:nvSpPr>
          <p:spPr bwMode="auto">
            <a:xfrm>
              <a:off x="5144" y="128"/>
              <a:ext cx="14" cy="2"/>
            </a:xfrm>
            <a:prstGeom prst="line">
              <a:avLst/>
            </a:prstGeom>
            <a:noFill/>
            <a:ln w="9438">
              <a:solidFill>
                <a:srgbClr val="000000"/>
              </a:solidFill>
              <a:round/>
              <a:headEnd/>
              <a:tailEnd/>
            </a:ln>
            <a:effectLst/>
          </p:spPr>
          <p:txBody>
            <a:bodyPr/>
            <a:lstStyle/>
            <a:p>
              <a:endParaRPr lang="es-ES"/>
            </a:p>
          </p:txBody>
        </p:sp>
        <p:sp>
          <p:nvSpPr>
            <p:cNvPr id="671" name="Line 671"/>
            <p:cNvSpPr>
              <a:spLocks noChangeShapeType="1"/>
            </p:cNvSpPr>
            <p:nvPr/>
          </p:nvSpPr>
          <p:spPr bwMode="auto">
            <a:xfrm>
              <a:off x="5158" y="130"/>
              <a:ext cx="13" cy="2"/>
            </a:xfrm>
            <a:prstGeom prst="line">
              <a:avLst/>
            </a:prstGeom>
            <a:noFill/>
            <a:ln w="9438">
              <a:solidFill>
                <a:srgbClr val="000000"/>
              </a:solidFill>
              <a:round/>
              <a:headEnd/>
              <a:tailEnd/>
            </a:ln>
            <a:effectLst/>
          </p:spPr>
          <p:txBody>
            <a:bodyPr/>
            <a:lstStyle/>
            <a:p>
              <a:endParaRPr lang="es-ES"/>
            </a:p>
          </p:txBody>
        </p:sp>
        <p:sp>
          <p:nvSpPr>
            <p:cNvPr id="672" name="Line 672"/>
            <p:cNvSpPr>
              <a:spLocks noChangeShapeType="1"/>
            </p:cNvSpPr>
            <p:nvPr/>
          </p:nvSpPr>
          <p:spPr bwMode="auto">
            <a:xfrm>
              <a:off x="5171" y="132"/>
              <a:ext cx="13" cy="3"/>
            </a:xfrm>
            <a:prstGeom prst="line">
              <a:avLst/>
            </a:prstGeom>
            <a:noFill/>
            <a:ln w="9438">
              <a:solidFill>
                <a:srgbClr val="000000"/>
              </a:solidFill>
              <a:round/>
              <a:headEnd/>
              <a:tailEnd/>
            </a:ln>
            <a:effectLst/>
          </p:spPr>
          <p:txBody>
            <a:bodyPr/>
            <a:lstStyle/>
            <a:p>
              <a:endParaRPr lang="es-ES"/>
            </a:p>
          </p:txBody>
        </p:sp>
        <p:sp>
          <p:nvSpPr>
            <p:cNvPr id="673" name="Line 673"/>
            <p:cNvSpPr>
              <a:spLocks noChangeShapeType="1"/>
            </p:cNvSpPr>
            <p:nvPr/>
          </p:nvSpPr>
          <p:spPr bwMode="auto">
            <a:xfrm>
              <a:off x="5184" y="135"/>
              <a:ext cx="14" cy="2"/>
            </a:xfrm>
            <a:prstGeom prst="line">
              <a:avLst/>
            </a:prstGeom>
            <a:noFill/>
            <a:ln w="9438">
              <a:solidFill>
                <a:srgbClr val="000000"/>
              </a:solidFill>
              <a:round/>
              <a:headEnd/>
              <a:tailEnd/>
            </a:ln>
            <a:effectLst/>
          </p:spPr>
          <p:txBody>
            <a:bodyPr/>
            <a:lstStyle/>
            <a:p>
              <a:endParaRPr lang="es-ES"/>
            </a:p>
          </p:txBody>
        </p:sp>
        <p:sp>
          <p:nvSpPr>
            <p:cNvPr id="674" name="Line 674"/>
            <p:cNvSpPr>
              <a:spLocks noChangeShapeType="1"/>
            </p:cNvSpPr>
            <p:nvPr/>
          </p:nvSpPr>
          <p:spPr bwMode="auto">
            <a:xfrm>
              <a:off x="5198" y="137"/>
              <a:ext cx="14" cy="0"/>
            </a:xfrm>
            <a:prstGeom prst="line">
              <a:avLst/>
            </a:prstGeom>
            <a:noFill/>
            <a:ln w="9438">
              <a:solidFill>
                <a:srgbClr val="000000"/>
              </a:solidFill>
              <a:round/>
              <a:headEnd/>
              <a:tailEnd/>
            </a:ln>
            <a:effectLst/>
          </p:spPr>
          <p:txBody>
            <a:bodyPr/>
            <a:lstStyle/>
            <a:p>
              <a:endParaRPr lang="es-ES"/>
            </a:p>
          </p:txBody>
        </p:sp>
        <p:sp>
          <p:nvSpPr>
            <p:cNvPr id="675" name="Line 675"/>
            <p:cNvSpPr>
              <a:spLocks noChangeShapeType="1"/>
            </p:cNvSpPr>
            <p:nvPr/>
          </p:nvSpPr>
          <p:spPr bwMode="auto">
            <a:xfrm>
              <a:off x="5212" y="137"/>
              <a:ext cx="12" cy="4"/>
            </a:xfrm>
            <a:prstGeom prst="line">
              <a:avLst/>
            </a:prstGeom>
            <a:noFill/>
            <a:ln w="9438">
              <a:solidFill>
                <a:srgbClr val="000000"/>
              </a:solidFill>
              <a:round/>
              <a:headEnd/>
              <a:tailEnd/>
            </a:ln>
            <a:effectLst/>
          </p:spPr>
          <p:txBody>
            <a:bodyPr/>
            <a:lstStyle/>
            <a:p>
              <a:endParaRPr lang="es-ES"/>
            </a:p>
          </p:txBody>
        </p:sp>
        <p:sp>
          <p:nvSpPr>
            <p:cNvPr id="676" name="Line 676"/>
            <p:cNvSpPr>
              <a:spLocks noChangeShapeType="1"/>
            </p:cNvSpPr>
            <p:nvPr/>
          </p:nvSpPr>
          <p:spPr bwMode="auto">
            <a:xfrm>
              <a:off x="5224" y="141"/>
              <a:ext cx="14" cy="3"/>
            </a:xfrm>
            <a:prstGeom prst="line">
              <a:avLst/>
            </a:prstGeom>
            <a:noFill/>
            <a:ln w="9438">
              <a:solidFill>
                <a:srgbClr val="000000"/>
              </a:solidFill>
              <a:round/>
              <a:headEnd/>
              <a:tailEnd/>
            </a:ln>
            <a:effectLst/>
          </p:spPr>
          <p:txBody>
            <a:bodyPr/>
            <a:lstStyle/>
            <a:p>
              <a:endParaRPr lang="es-ES"/>
            </a:p>
          </p:txBody>
        </p:sp>
        <p:sp>
          <p:nvSpPr>
            <p:cNvPr id="677" name="Line 677"/>
            <p:cNvSpPr>
              <a:spLocks noChangeShapeType="1"/>
            </p:cNvSpPr>
            <p:nvPr/>
          </p:nvSpPr>
          <p:spPr bwMode="auto">
            <a:xfrm>
              <a:off x="5238" y="144"/>
              <a:ext cx="4" cy="0"/>
            </a:xfrm>
            <a:prstGeom prst="line">
              <a:avLst/>
            </a:prstGeom>
            <a:noFill/>
            <a:ln w="9438">
              <a:solidFill>
                <a:srgbClr val="000000"/>
              </a:solidFill>
              <a:round/>
              <a:headEnd/>
              <a:tailEnd/>
            </a:ln>
            <a:effectLst/>
          </p:spPr>
          <p:txBody>
            <a:bodyPr/>
            <a:lstStyle/>
            <a:p>
              <a:endParaRPr lang="es-ES"/>
            </a:p>
          </p:txBody>
        </p:sp>
        <p:sp>
          <p:nvSpPr>
            <p:cNvPr id="678" name="Line 678"/>
            <p:cNvSpPr>
              <a:spLocks noChangeShapeType="1"/>
            </p:cNvSpPr>
            <p:nvPr/>
          </p:nvSpPr>
          <p:spPr bwMode="auto">
            <a:xfrm>
              <a:off x="5242" y="144"/>
              <a:ext cx="0" cy="0"/>
            </a:xfrm>
            <a:prstGeom prst="line">
              <a:avLst/>
            </a:prstGeom>
            <a:noFill/>
            <a:ln w="18875">
              <a:solidFill>
                <a:srgbClr val="000000"/>
              </a:solidFill>
              <a:round/>
              <a:headEnd/>
              <a:tailEnd/>
            </a:ln>
            <a:effectLst/>
          </p:spPr>
          <p:txBody>
            <a:bodyPr/>
            <a:lstStyle/>
            <a:p>
              <a:endParaRPr lang="es-ES"/>
            </a:p>
          </p:txBody>
        </p:sp>
        <p:sp>
          <p:nvSpPr>
            <p:cNvPr id="679" name="Line 679"/>
            <p:cNvSpPr>
              <a:spLocks noChangeShapeType="1"/>
            </p:cNvSpPr>
            <p:nvPr/>
          </p:nvSpPr>
          <p:spPr bwMode="auto">
            <a:xfrm>
              <a:off x="5242" y="144"/>
              <a:ext cx="15" cy="2"/>
            </a:xfrm>
            <a:prstGeom prst="line">
              <a:avLst/>
            </a:prstGeom>
            <a:noFill/>
            <a:ln w="18875">
              <a:solidFill>
                <a:srgbClr val="000000"/>
              </a:solidFill>
              <a:round/>
              <a:headEnd/>
              <a:tailEnd/>
            </a:ln>
            <a:effectLst/>
          </p:spPr>
          <p:txBody>
            <a:bodyPr/>
            <a:lstStyle/>
            <a:p>
              <a:endParaRPr lang="es-ES"/>
            </a:p>
          </p:txBody>
        </p:sp>
        <p:sp>
          <p:nvSpPr>
            <p:cNvPr id="680" name="Line 680"/>
            <p:cNvSpPr>
              <a:spLocks noChangeShapeType="1"/>
            </p:cNvSpPr>
            <p:nvPr/>
          </p:nvSpPr>
          <p:spPr bwMode="auto">
            <a:xfrm>
              <a:off x="5257" y="146"/>
              <a:ext cx="12" cy="3"/>
            </a:xfrm>
            <a:prstGeom prst="line">
              <a:avLst/>
            </a:prstGeom>
            <a:noFill/>
            <a:ln w="18875">
              <a:solidFill>
                <a:srgbClr val="000000"/>
              </a:solidFill>
              <a:round/>
              <a:headEnd/>
              <a:tailEnd/>
            </a:ln>
            <a:effectLst/>
          </p:spPr>
          <p:txBody>
            <a:bodyPr/>
            <a:lstStyle/>
            <a:p>
              <a:endParaRPr lang="es-ES"/>
            </a:p>
          </p:txBody>
        </p:sp>
        <p:sp>
          <p:nvSpPr>
            <p:cNvPr id="681" name="Line 681"/>
            <p:cNvSpPr>
              <a:spLocks noChangeShapeType="1"/>
            </p:cNvSpPr>
            <p:nvPr/>
          </p:nvSpPr>
          <p:spPr bwMode="auto">
            <a:xfrm>
              <a:off x="5269" y="149"/>
              <a:ext cx="13" cy="2"/>
            </a:xfrm>
            <a:prstGeom prst="line">
              <a:avLst/>
            </a:prstGeom>
            <a:noFill/>
            <a:ln w="18875">
              <a:solidFill>
                <a:srgbClr val="000000"/>
              </a:solidFill>
              <a:round/>
              <a:headEnd/>
              <a:tailEnd/>
            </a:ln>
            <a:effectLst/>
          </p:spPr>
          <p:txBody>
            <a:bodyPr/>
            <a:lstStyle/>
            <a:p>
              <a:endParaRPr lang="es-ES"/>
            </a:p>
          </p:txBody>
        </p:sp>
        <p:sp>
          <p:nvSpPr>
            <p:cNvPr id="682" name="Line 682"/>
            <p:cNvSpPr>
              <a:spLocks noChangeShapeType="1"/>
            </p:cNvSpPr>
            <p:nvPr/>
          </p:nvSpPr>
          <p:spPr bwMode="auto">
            <a:xfrm>
              <a:off x="5282" y="151"/>
              <a:ext cx="14" cy="3"/>
            </a:xfrm>
            <a:prstGeom prst="line">
              <a:avLst/>
            </a:prstGeom>
            <a:noFill/>
            <a:ln w="18875">
              <a:solidFill>
                <a:srgbClr val="000000"/>
              </a:solidFill>
              <a:round/>
              <a:headEnd/>
              <a:tailEnd/>
            </a:ln>
            <a:effectLst/>
          </p:spPr>
          <p:txBody>
            <a:bodyPr/>
            <a:lstStyle/>
            <a:p>
              <a:endParaRPr lang="es-ES"/>
            </a:p>
          </p:txBody>
        </p:sp>
        <p:sp>
          <p:nvSpPr>
            <p:cNvPr id="683" name="Line 683"/>
            <p:cNvSpPr>
              <a:spLocks noChangeShapeType="1"/>
            </p:cNvSpPr>
            <p:nvPr/>
          </p:nvSpPr>
          <p:spPr bwMode="auto">
            <a:xfrm>
              <a:off x="5296" y="154"/>
              <a:ext cx="13" cy="2"/>
            </a:xfrm>
            <a:prstGeom prst="line">
              <a:avLst/>
            </a:prstGeom>
            <a:noFill/>
            <a:ln w="18875">
              <a:solidFill>
                <a:srgbClr val="000000"/>
              </a:solidFill>
              <a:round/>
              <a:headEnd/>
              <a:tailEnd/>
            </a:ln>
            <a:effectLst/>
          </p:spPr>
          <p:txBody>
            <a:bodyPr/>
            <a:lstStyle/>
            <a:p>
              <a:endParaRPr lang="es-ES"/>
            </a:p>
          </p:txBody>
        </p:sp>
        <p:sp>
          <p:nvSpPr>
            <p:cNvPr id="684" name="Line 684"/>
            <p:cNvSpPr>
              <a:spLocks noChangeShapeType="1"/>
            </p:cNvSpPr>
            <p:nvPr/>
          </p:nvSpPr>
          <p:spPr bwMode="auto">
            <a:xfrm>
              <a:off x="5309" y="156"/>
              <a:ext cx="14" cy="5"/>
            </a:xfrm>
            <a:prstGeom prst="line">
              <a:avLst/>
            </a:prstGeom>
            <a:noFill/>
            <a:ln w="18875">
              <a:solidFill>
                <a:srgbClr val="000000"/>
              </a:solidFill>
              <a:round/>
              <a:headEnd/>
              <a:tailEnd/>
            </a:ln>
            <a:effectLst/>
          </p:spPr>
          <p:txBody>
            <a:bodyPr/>
            <a:lstStyle/>
            <a:p>
              <a:endParaRPr lang="es-ES"/>
            </a:p>
          </p:txBody>
        </p:sp>
        <p:sp>
          <p:nvSpPr>
            <p:cNvPr id="685" name="Line 685"/>
            <p:cNvSpPr>
              <a:spLocks noChangeShapeType="1"/>
            </p:cNvSpPr>
            <p:nvPr/>
          </p:nvSpPr>
          <p:spPr bwMode="auto">
            <a:xfrm>
              <a:off x="5323" y="161"/>
              <a:ext cx="13" cy="3"/>
            </a:xfrm>
            <a:prstGeom prst="line">
              <a:avLst/>
            </a:prstGeom>
            <a:noFill/>
            <a:ln w="18875">
              <a:solidFill>
                <a:srgbClr val="000000"/>
              </a:solidFill>
              <a:round/>
              <a:headEnd/>
              <a:tailEnd/>
            </a:ln>
            <a:effectLst/>
          </p:spPr>
          <p:txBody>
            <a:bodyPr/>
            <a:lstStyle/>
            <a:p>
              <a:endParaRPr lang="es-ES"/>
            </a:p>
          </p:txBody>
        </p:sp>
        <p:sp>
          <p:nvSpPr>
            <p:cNvPr id="686" name="Line 686"/>
            <p:cNvSpPr>
              <a:spLocks noChangeShapeType="1"/>
            </p:cNvSpPr>
            <p:nvPr/>
          </p:nvSpPr>
          <p:spPr bwMode="auto">
            <a:xfrm>
              <a:off x="5336" y="164"/>
              <a:ext cx="13" cy="4"/>
            </a:xfrm>
            <a:prstGeom prst="line">
              <a:avLst/>
            </a:prstGeom>
            <a:noFill/>
            <a:ln w="18875">
              <a:solidFill>
                <a:srgbClr val="000000"/>
              </a:solidFill>
              <a:round/>
              <a:headEnd/>
              <a:tailEnd/>
            </a:ln>
            <a:effectLst/>
          </p:spPr>
          <p:txBody>
            <a:bodyPr/>
            <a:lstStyle/>
            <a:p>
              <a:endParaRPr lang="es-ES"/>
            </a:p>
          </p:txBody>
        </p:sp>
        <p:sp>
          <p:nvSpPr>
            <p:cNvPr id="687" name="Line 687"/>
            <p:cNvSpPr>
              <a:spLocks noChangeShapeType="1"/>
            </p:cNvSpPr>
            <p:nvPr/>
          </p:nvSpPr>
          <p:spPr bwMode="auto">
            <a:xfrm>
              <a:off x="5349" y="168"/>
              <a:ext cx="13" cy="6"/>
            </a:xfrm>
            <a:prstGeom prst="line">
              <a:avLst/>
            </a:prstGeom>
            <a:noFill/>
            <a:ln w="18875">
              <a:solidFill>
                <a:srgbClr val="000000"/>
              </a:solidFill>
              <a:round/>
              <a:headEnd/>
              <a:tailEnd/>
            </a:ln>
            <a:effectLst/>
          </p:spPr>
          <p:txBody>
            <a:bodyPr/>
            <a:lstStyle/>
            <a:p>
              <a:endParaRPr lang="es-ES"/>
            </a:p>
          </p:txBody>
        </p:sp>
        <p:sp>
          <p:nvSpPr>
            <p:cNvPr id="688" name="Line 688"/>
            <p:cNvSpPr>
              <a:spLocks noChangeShapeType="1"/>
            </p:cNvSpPr>
            <p:nvPr/>
          </p:nvSpPr>
          <p:spPr bwMode="auto">
            <a:xfrm>
              <a:off x="5362" y="174"/>
              <a:ext cx="13" cy="5"/>
            </a:xfrm>
            <a:prstGeom prst="line">
              <a:avLst/>
            </a:prstGeom>
            <a:noFill/>
            <a:ln w="18875">
              <a:solidFill>
                <a:srgbClr val="000000"/>
              </a:solidFill>
              <a:round/>
              <a:headEnd/>
              <a:tailEnd/>
            </a:ln>
            <a:effectLst/>
          </p:spPr>
          <p:txBody>
            <a:bodyPr/>
            <a:lstStyle/>
            <a:p>
              <a:endParaRPr lang="es-ES"/>
            </a:p>
          </p:txBody>
        </p:sp>
        <p:sp>
          <p:nvSpPr>
            <p:cNvPr id="689" name="Line 689"/>
            <p:cNvSpPr>
              <a:spLocks noChangeShapeType="1"/>
            </p:cNvSpPr>
            <p:nvPr/>
          </p:nvSpPr>
          <p:spPr bwMode="auto">
            <a:xfrm>
              <a:off x="5375" y="179"/>
              <a:ext cx="13" cy="5"/>
            </a:xfrm>
            <a:prstGeom prst="line">
              <a:avLst/>
            </a:prstGeom>
            <a:noFill/>
            <a:ln w="18875">
              <a:solidFill>
                <a:srgbClr val="000000"/>
              </a:solidFill>
              <a:round/>
              <a:headEnd/>
              <a:tailEnd/>
            </a:ln>
            <a:effectLst/>
          </p:spPr>
          <p:txBody>
            <a:bodyPr/>
            <a:lstStyle/>
            <a:p>
              <a:endParaRPr lang="es-ES"/>
            </a:p>
          </p:txBody>
        </p:sp>
        <p:sp>
          <p:nvSpPr>
            <p:cNvPr id="690" name="Line 690"/>
            <p:cNvSpPr>
              <a:spLocks noChangeShapeType="1"/>
            </p:cNvSpPr>
            <p:nvPr/>
          </p:nvSpPr>
          <p:spPr bwMode="auto">
            <a:xfrm>
              <a:off x="5388" y="184"/>
              <a:ext cx="14" cy="5"/>
            </a:xfrm>
            <a:prstGeom prst="line">
              <a:avLst/>
            </a:prstGeom>
            <a:noFill/>
            <a:ln w="18875">
              <a:solidFill>
                <a:srgbClr val="000000"/>
              </a:solidFill>
              <a:round/>
              <a:headEnd/>
              <a:tailEnd/>
            </a:ln>
            <a:effectLst/>
          </p:spPr>
          <p:txBody>
            <a:bodyPr/>
            <a:lstStyle/>
            <a:p>
              <a:endParaRPr lang="es-ES"/>
            </a:p>
          </p:txBody>
        </p:sp>
        <p:sp>
          <p:nvSpPr>
            <p:cNvPr id="691" name="Line 691"/>
            <p:cNvSpPr>
              <a:spLocks noChangeShapeType="1"/>
            </p:cNvSpPr>
            <p:nvPr/>
          </p:nvSpPr>
          <p:spPr bwMode="auto">
            <a:xfrm>
              <a:off x="5402" y="189"/>
              <a:ext cx="11" cy="5"/>
            </a:xfrm>
            <a:prstGeom prst="line">
              <a:avLst/>
            </a:prstGeom>
            <a:noFill/>
            <a:ln w="18875">
              <a:solidFill>
                <a:srgbClr val="000000"/>
              </a:solidFill>
              <a:round/>
              <a:headEnd/>
              <a:tailEnd/>
            </a:ln>
            <a:effectLst/>
          </p:spPr>
          <p:txBody>
            <a:bodyPr/>
            <a:lstStyle/>
            <a:p>
              <a:endParaRPr lang="es-ES"/>
            </a:p>
          </p:txBody>
        </p:sp>
        <p:sp>
          <p:nvSpPr>
            <p:cNvPr id="692" name="Line 692"/>
            <p:cNvSpPr>
              <a:spLocks noChangeShapeType="1"/>
            </p:cNvSpPr>
            <p:nvPr/>
          </p:nvSpPr>
          <p:spPr bwMode="auto">
            <a:xfrm>
              <a:off x="5413" y="194"/>
              <a:ext cx="15" cy="6"/>
            </a:xfrm>
            <a:prstGeom prst="line">
              <a:avLst/>
            </a:prstGeom>
            <a:noFill/>
            <a:ln w="18875">
              <a:solidFill>
                <a:srgbClr val="000000"/>
              </a:solidFill>
              <a:round/>
              <a:headEnd/>
              <a:tailEnd/>
            </a:ln>
            <a:effectLst/>
          </p:spPr>
          <p:txBody>
            <a:bodyPr/>
            <a:lstStyle/>
            <a:p>
              <a:endParaRPr lang="es-ES"/>
            </a:p>
          </p:txBody>
        </p:sp>
        <p:sp>
          <p:nvSpPr>
            <p:cNvPr id="693" name="Line 693"/>
            <p:cNvSpPr>
              <a:spLocks noChangeShapeType="1"/>
            </p:cNvSpPr>
            <p:nvPr/>
          </p:nvSpPr>
          <p:spPr bwMode="auto">
            <a:xfrm>
              <a:off x="5428" y="200"/>
              <a:ext cx="11" cy="7"/>
            </a:xfrm>
            <a:prstGeom prst="line">
              <a:avLst/>
            </a:prstGeom>
            <a:noFill/>
            <a:ln w="18875">
              <a:solidFill>
                <a:srgbClr val="000000"/>
              </a:solidFill>
              <a:round/>
              <a:headEnd/>
              <a:tailEnd/>
            </a:ln>
            <a:effectLst/>
          </p:spPr>
          <p:txBody>
            <a:bodyPr/>
            <a:lstStyle/>
            <a:p>
              <a:endParaRPr lang="es-ES"/>
            </a:p>
          </p:txBody>
        </p:sp>
        <p:sp>
          <p:nvSpPr>
            <p:cNvPr id="694" name="Line 694"/>
            <p:cNvSpPr>
              <a:spLocks noChangeShapeType="1"/>
            </p:cNvSpPr>
            <p:nvPr/>
          </p:nvSpPr>
          <p:spPr bwMode="auto">
            <a:xfrm>
              <a:off x="5439" y="207"/>
              <a:ext cx="13" cy="7"/>
            </a:xfrm>
            <a:prstGeom prst="line">
              <a:avLst/>
            </a:prstGeom>
            <a:noFill/>
            <a:ln w="18875">
              <a:solidFill>
                <a:srgbClr val="000000"/>
              </a:solidFill>
              <a:round/>
              <a:headEnd/>
              <a:tailEnd/>
            </a:ln>
            <a:effectLst/>
          </p:spPr>
          <p:txBody>
            <a:bodyPr/>
            <a:lstStyle/>
            <a:p>
              <a:endParaRPr lang="es-ES"/>
            </a:p>
          </p:txBody>
        </p:sp>
        <p:sp>
          <p:nvSpPr>
            <p:cNvPr id="695" name="Line 695"/>
            <p:cNvSpPr>
              <a:spLocks noChangeShapeType="1"/>
            </p:cNvSpPr>
            <p:nvPr/>
          </p:nvSpPr>
          <p:spPr bwMode="auto">
            <a:xfrm>
              <a:off x="5452" y="214"/>
              <a:ext cx="11" cy="6"/>
            </a:xfrm>
            <a:prstGeom prst="line">
              <a:avLst/>
            </a:prstGeom>
            <a:noFill/>
            <a:ln w="18875">
              <a:solidFill>
                <a:srgbClr val="000000"/>
              </a:solidFill>
              <a:round/>
              <a:headEnd/>
              <a:tailEnd/>
            </a:ln>
            <a:effectLst/>
          </p:spPr>
          <p:txBody>
            <a:bodyPr/>
            <a:lstStyle/>
            <a:p>
              <a:endParaRPr lang="es-ES"/>
            </a:p>
          </p:txBody>
        </p:sp>
        <p:sp>
          <p:nvSpPr>
            <p:cNvPr id="696" name="Line 696"/>
            <p:cNvSpPr>
              <a:spLocks noChangeShapeType="1"/>
            </p:cNvSpPr>
            <p:nvPr/>
          </p:nvSpPr>
          <p:spPr bwMode="auto">
            <a:xfrm>
              <a:off x="5463" y="220"/>
              <a:ext cx="14" cy="6"/>
            </a:xfrm>
            <a:prstGeom prst="line">
              <a:avLst/>
            </a:prstGeom>
            <a:noFill/>
            <a:ln w="18875">
              <a:solidFill>
                <a:srgbClr val="000000"/>
              </a:solidFill>
              <a:round/>
              <a:headEnd/>
              <a:tailEnd/>
            </a:ln>
            <a:effectLst/>
          </p:spPr>
          <p:txBody>
            <a:bodyPr/>
            <a:lstStyle/>
            <a:p>
              <a:endParaRPr lang="es-ES"/>
            </a:p>
          </p:txBody>
        </p:sp>
        <p:sp>
          <p:nvSpPr>
            <p:cNvPr id="697" name="Line 697"/>
            <p:cNvSpPr>
              <a:spLocks noChangeShapeType="1"/>
            </p:cNvSpPr>
            <p:nvPr/>
          </p:nvSpPr>
          <p:spPr bwMode="auto">
            <a:xfrm>
              <a:off x="5477" y="226"/>
              <a:ext cx="12" cy="7"/>
            </a:xfrm>
            <a:prstGeom prst="line">
              <a:avLst/>
            </a:prstGeom>
            <a:noFill/>
            <a:ln w="18875">
              <a:solidFill>
                <a:srgbClr val="000000"/>
              </a:solidFill>
              <a:round/>
              <a:headEnd/>
              <a:tailEnd/>
            </a:ln>
            <a:effectLst/>
          </p:spPr>
          <p:txBody>
            <a:bodyPr/>
            <a:lstStyle/>
            <a:p>
              <a:endParaRPr lang="es-ES"/>
            </a:p>
          </p:txBody>
        </p:sp>
        <p:sp>
          <p:nvSpPr>
            <p:cNvPr id="698" name="Line 698"/>
            <p:cNvSpPr>
              <a:spLocks noChangeShapeType="1"/>
            </p:cNvSpPr>
            <p:nvPr/>
          </p:nvSpPr>
          <p:spPr bwMode="auto">
            <a:xfrm>
              <a:off x="5489" y="233"/>
              <a:ext cx="11" cy="7"/>
            </a:xfrm>
            <a:prstGeom prst="line">
              <a:avLst/>
            </a:prstGeom>
            <a:noFill/>
            <a:ln w="18875">
              <a:solidFill>
                <a:srgbClr val="000000"/>
              </a:solidFill>
              <a:round/>
              <a:headEnd/>
              <a:tailEnd/>
            </a:ln>
            <a:effectLst/>
          </p:spPr>
          <p:txBody>
            <a:bodyPr/>
            <a:lstStyle/>
            <a:p>
              <a:endParaRPr lang="es-ES"/>
            </a:p>
          </p:txBody>
        </p:sp>
        <p:sp>
          <p:nvSpPr>
            <p:cNvPr id="699" name="Line 699"/>
            <p:cNvSpPr>
              <a:spLocks noChangeShapeType="1"/>
            </p:cNvSpPr>
            <p:nvPr/>
          </p:nvSpPr>
          <p:spPr bwMode="auto">
            <a:xfrm>
              <a:off x="5500" y="240"/>
              <a:ext cx="13" cy="8"/>
            </a:xfrm>
            <a:prstGeom prst="line">
              <a:avLst/>
            </a:prstGeom>
            <a:noFill/>
            <a:ln w="18875">
              <a:solidFill>
                <a:srgbClr val="000000"/>
              </a:solidFill>
              <a:round/>
              <a:headEnd/>
              <a:tailEnd/>
            </a:ln>
            <a:effectLst/>
          </p:spPr>
          <p:txBody>
            <a:bodyPr/>
            <a:lstStyle/>
            <a:p>
              <a:endParaRPr lang="es-ES"/>
            </a:p>
          </p:txBody>
        </p:sp>
        <p:sp>
          <p:nvSpPr>
            <p:cNvPr id="700" name="Line 700"/>
            <p:cNvSpPr>
              <a:spLocks noChangeShapeType="1"/>
            </p:cNvSpPr>
            <p:nvPr/>
          </p:nvSpPr>
          <p:spPr bwMode="auto">
            <a:xfrm>
              <a:off x="5513" y="248"/>
              <a:ext cx="11" cy="8"/>
            </a:xfrm>
            <a:prstGeom prst="line">
              <a:avLst/>
            </a:prstGeom>
            <a:noFill/>
            <a:ln w="18875">
              <a:solidFill>
                <a:srgbClr val="000000"/>
              </a:solidFill>
              <a:round/>
              <a:headEnd/>
              <a:tailEnd/>
            </a:ln>
            <a:effectLst/>
          </p:spPr>
          <p:txBody>
            <a:bodyPr/>
            <a:lstStyle/>
            <a:p>
              <a:endParaRPr lang="es-ES"/>
            </a:p>
          </p:txBody>
        </p:sp>
        <p:sp>
          <p:nvSpPr>
            <p:cNvPr id="701" name="Line 701"/>
            <p:cNvSpPr>
              <a:spLocks noChangeShapeType="1"/>
            </p:cNvSpPr>
            <p:nvPr/>
          </p:nvSpPr>
          <p:spPr bwMode="auto">
            <a:xfrm>
              <a:off x="5524" y="256"/>
              <a:ext cx="13" cy="8"/>
            </a:xfrm>
            <a:prstGeom prst="line">
              <a:avLst/>
            </a:prstGeom>
            <a:noFill/>
            <a:ln w="18875">
              <a:solidFill>
                <a:srgbClr val="000000"/>
              </a:solidFill>
              <a:round/>
              <a:headEnd/>
              <a:tailEnd/>
            </a:ln>
            <a:effectLst/>
          </p:spPr>
          <p:txBody>
            <a:bodyPr/>
            <a:lstStyle/>
            <a:p>
              <a:endParaRPr lang="es-ES"/>
            </a:p>
          </p:txBody>
        </p:sp>
        <p:sp>
          <p:nvSpPr>
            <p:cNvPr id="702" name="Line 702"/>
            <p:cNvSpPr>
              <a:spLocks noChangeShapeType="1"/>
            </p:cNvSpPr>
            <p:nvPr/>
          </p:nvSpPr>
          <p:spPr bwMode="auto">
            <a:xfrm>
              <a:off x="5537" y="264"/>
              <a:ext cx="11" cy="7"/>
            </a:xfrm>
            <a:prstGeom prst="line">
              <a:avLst/>
            </a:prstGeom>
            <a:noFill/>
            <a:ln w="18875">
              <a:solidFill>
                <a:srgbClr val="000000"/>
              </a:solidFill>
              <a:round/>
              <a:headEnd/>
              <a:tailEnd/>
            </a:ln>
            <a:effectLst/>
          </p:spPr>
          <p:txBody>
            <a:bodyPr/>
            <a:lstStyle/>
            <a:p>
              <a:endParaRPr lang="es-ES"/>
            </a:p>
          </p:txBody>
        </p:sp>
        <p:sp>
          <p:nvSpPr>
            <p:cNvPr id="703" name="Line 703"/>
            <p:cNvSpPr>
              <a:spLocks noChangeShapeType="1"/>
            </p:cNvSpPr>
            <p:nvPr/>
          </p:nvSpPr>
          <p:spPr bwMode="auto">
            <a:xfrm>
              <a:off x="5548" y="271"/>
              <a:ext cx="13" cy="8"/>
            </a:xfrm>
            <a:prstGeom prst="line">
              <a:avLst/>
            </a:prstGeom>
            <a:noFill/>
            <a:ln w="18875">
              <a:solidFill>
                <a:srgbClr val="000000"/>
              </a:solidFill>
              <a:round/>
              <a:headEnd/>
              <a:tailEnd/>
            </a:ln>
            <a:effectLst/>
          </p:spPr>
          <p:txBody>
            <a:bodyPr/>
            <a:lstStyle/>
            <a:p>
              <a:endParaRPr lang="es-ES"/>
            </a:p>
          </p:txBody>
        </p:sp>
        <p:sp>
          <p:nvSpPr>
            <p:cNvPr id="704" name="Line 704"/>
            <p:cNvSpPr>
              <a:spLocks noChangeShapeType="1"/>
            </p:cNvSpPr>
            <p:nvPr/>
          </p:nvSpPr>
          <p:spPr bwMode="auto">
            <a:xfrm>
              <a:off x="5561" y="279"/>
              <a:ext cx="11" cy="10"/>
            </a:xfrm>
            <a:prstGeom prst="line">
              <a:avLst/>
            </a:prstGeom>
            <a:noFill/>
            <a:ln w="18875">
              <a:solidFill>
                <a:srgbClr val="000000"/>
              </a:solidFill>
              <a:round/>
              <a:headEnd/>
              <a:tailEnd/>
            </a:ln>
            <a:effectLst/>
          </p:spPr>
          <p:txBody>
            <a:bodyPr/>
            <a:lstStyle/>
            <a:p>
              <a:endParaRPr lang="es-ES"/>
            </a:p>
          </p:txBody>
        </p:sp>
        <p:sp>
          <p:nvSpPr>
            <p:cNvPr id="705" name="Line 705"/>
            <p:cNvSpPr>
              <a:spLocks noChangeShapeType="1"/>
            </p:cNvSpPr>
            <p:nvPr/>
          </p:nvSpPr>
          <p:spPr bwMode="auto">
            <a:xfrm>
              <a:off x="5572" y="289"/>
              <a:ext cx="11" cy="7"/>
            </a:xfrm>
            <a:prstGeom prst="line">
              <a:avLst/>
            </a:prstGeom>
            <a:noFill/>
            <a:ln w="18875">
              <a:solidFill>
                <a:srgbClr val="000000"/>
              </a:solidFill>
              <a:round/>
              <a:headEnd/>
              <a:tailEnd/>
            </a:ln>
            <a:effectLst/>
          </p:spPr>
          <p:txBody>
            <a:bodyPr/>
            <a:lstStyle/>
            <a:p>
              <a:endParaRPr lang="es-ES"/>
            </a:p>
          </p:txBody>
        </p:sp>
        <p:sp>
          <p:nvSpPr>
            <p:cNvPr id="706" name="Line 706"/>
            <p:cNvSpPr>
              <a:spLocks noChangeShapeType="1"/>
            </p:cNvSpPr>
            <p:nvPr/>
          </p:nvSpPr>
          <p:spPr bwMode="auto">
            <a:xfrm>
              <a:off x="5583" y="296"/>
              <a:ext cx="11" cy="9"/>
            </a:xfrm>
            <a:prstGeom prst="line">
              <a:avLst/>
            </a:prstGeom>
            <a:noFill/>
            <a:ln w="18875">
              <a:solidFill>
                <a:srgbClr val="000000"/>
              </a:solidFill>
              <a:round/>
              <a:headEnd/>
              <a:tailEnd/>
            </a:ln>
            <a:effectLst/>
          </p:spPr>
          <p:txBody>
            <a:bodyPr/>
            <a:lstStyle/>
            <a:p>
              <a:endParaRPr lang="es-ES"/>
            </a:p>
          </p:txBody>
        </p:sp>
        <p:sp>
          <p:nvSpPr>
            <p:cNvPr id="707" name="Line 707"/>
            <p:cNvSpPr>
              <a:spLocks noChangeShapeType="1"/>
            </p:cNvSpPr>
            <p:nvPr/>
          </p:nvSpPr>
          <p:spPr bwMode="auto">
            <a:xfrm>
              <a:off x="5594" y="305"/>
              <a:ext cx="12" cy="10"/>
            </a:xfrm>
            <a:prstGeom prst="line">
              <a:avLst/>
            </a:prstGeom>
            <a:noFill/>
            <a:ln w="18875">
              <a:solidFill>
                <a:srgbClr val="000000"/>
              </a:solidFill>
              <a:round/>
              <a:headEnd/>
              <a:tailEnd/>
            </a:ln>
            <a:effectLst/>
          </p:spPr>
          <p:txBody>
            <a:bodyPr/>
            <a:lstStyle/>
            <a:p>
              <a:endParaRPr lang="es-ES"/>
            </a:p>
          </p:txBody>
        </p:sp>
        <p:sp>
          <p:nvSpPr>
            <p:cNvPr id="708" name="Line 708"/>
            <p:cNvSpPr>
              <a:spLocks noChangeShapeType="1"/>
            </p:cNvSpPr>
            <p:nvPr/>
          </p:nvSpPr>
          <p:spPr bwMode="auto">
            <a:xfrm>
              <a:off x="5606" y="315"/>
              <a:ext cx="11" cy="8"/>
            </a:xfrm>
            <a:prstGeom prst="line">
              <a:avLst/>
            </a:prstGeom>
            <a:noFill/>
            <a:ln w="18875">
              <a:solidFill>
                <a:srgbClr val="000000"/>
              </a:solidFill>
              <a:round/>
              <a:headEnd/>
              <a:tailEnd/>
            </a:ln>
            <a:effectLst/>
          </p:spPr>
          <p:txBody>
            <a:bodyPr/>
            <a:lstStyle/>
            <a:p>
              <a:endParaRPr lang="es-ES"/>
            </a:p>
          </p:txBody>
        </p:sp>
        <p:sp>
          <p:nvSpPr>
            <p:cNvPr id="709" name="Line 709"/>
            <p:cNvSpPr>
              <a:spLocks noChangeShapeType="1"/>
            </p:cNvSpPr>
            <p:nvPr/>
          </p:nvSpPr>
          <p:spPr bwMode="auto">
            <a:xfrm>
              <a:off x="5617" y="323"/>
              <a:ext cx="12" cy="8"/>
            </a:xfrm>
            <a:prstGeom prst="line">
              <a:avLst/>
            </a:prstGeom>
            <a:noFill/>
            <a:ln w="18875">
              <a:solidFill>
                <a:srgbClr val="000000"/>
              </a:solidFill>
              <a:round/>
              <a:headEnd/>
              <a:tailEnd/>
            </a:ln>
            <a:effectLst/>
          </p:spPr>
          <p:txBody>
            <a:bodyPr/>
            <a:lstStyle/>
            <a:p>
              <a:endParaRPr lang="es-ES"/>
            </a:p>
          </p:txBody>
        </p:sp>
        <p:sp>
          <p:nvSpPr>
            <p:cNvPr id="710" name="Line 710"/>
            <p:cNvSpPr>
              <a:spLocks noChangeShapeType="1"/>
            </p:cNvSpPr>
            <p:nvPr/>
          </p:nvSpPr>
          <p:spPr bwMode="auto">
            <a:xfrm>
              <a:off x="5629" y="331"/>
              <a:ext cx="9" cy="10"/>
            </a:xfrm>
            <a:prstGeom prst="line">
              <a:avLst/>
            </a:prstGeom>
            <a:noFill/>
            <a:ln w="18875">
              <a:solidFill>
                <a:srgbClr val="000000"/>
              </a:solidFill>
              <a:round/>
              <a:headEnd/>
              <a:tailEnd/>
            </a:ln>
            <a:effectLst/>
          </p:spPr>
          <p:txBody>
            <a:bodyPr/>
            <a:lstStyle/>
            <a:p>
              <a:endParaRPr lang="es-ES"/>
            </a:p>
          </p:txBody>
        </p:sp>
        <p:sp>
          <p:nvSpPr>
            <p:cNvPr id="711" name="Line 711"/>
            <p:cNvSpPr>
              <a:spLocks noChangeShapeType="1"/>
            </p:cNvSpPr>
            <p:nvPr/>
          </p:nvSpPr>
          <p:spPr bwMode="auto">
            <a:xfrm>
              <a:off x="5638" y="341"/>
              <a:ext cx="12" cy="10"/>
            </a:xfrm>
            <a:prstGeom prst="line">
              <a:avLst/>
            </a:prstGeom>
            <a:noFill/>
            <a:ln w="18875">
              <a:solidFill>
                <a:srgbClr val="000000"/>
              </a:solidFill>
              <a:round/>
              <a:headEnd/>
              <a:tailEnd/>
            </a:ln>
            <a:effectLst/>
          </p:spPr>
          <p:txBody>
            <a:bodyPr/>
            <a:lstStyle/>
            <a:p>
              <a:endParaRPr lang="es-ES"/>
            </a:p>
          </p:txBody>
        </p:sp>
        <p:sp>
          <p:nvSpPr>
            <p:cNvPr id="712" name="Line 712"/>
            <p:cNvSpPr>
              <a:spLocks noChangeShapeType="1"/>
            </p:cNvSpPr>
            <p:nvPr/>
          </p:nvSpPr>
          <p:spPr bwMode="auto">
            <a:xfrm>
              <a:off x="5650" y="351"/>
              <a:ext cx="10" cy="9"/>
            </a:xfrm>
            <a:prstGeom prst="line">
              <a:avLst/>
            </a:prstGeom>
            <a:noFill/>
            <a:ln w="18875">
              <a:solidFill>
                <a:srgbClr val="000000"/>
              </a:solidFill>
              <a:round/>
              <a:headEnd/>
              <a:tailEnd/>
            </a:ln>
            <a:effectLst/>
          </p:spPr>
          <p:txBody>
            <a:bodyPr/>
            <a:lstStyle/>
            <a:p>
              <a:endParaRPr lang="es-ES"/>
            </a:p>
          </p:txBody>
        </p:sp>
        <p:sp>
          <p:nvSpPr>
            <p:cNvPr id="713" name="Line 713"/>
            <p:cNvSpPr>
              <a:spLocks noChangeShapeType="1"/>
            </p:cNvSpPr>
            <p:nvPr/>
          </p:nvSpPr>
          <p:spPr bwMode="auto">
            <a:xfrm>
              <a:off x="5660" y="360"/>
              <a:ext cx="11" cy="9"/>
            </a:xfrm>
            <a:prstGeom prst="line">
              <a:avLst/>
            </a:prstGeom>
            <a:noFill/>
            <a:ln w="18875">
              <a:solidFill>
                <a:srgbClr val="000000"/>
              </a:solidFill>
              <a:round/>
              <a:headEnd/>
              <a:tailEnd/>
            </a:ln>
            <a:effectLst/>
          </p:spPr>
          <p:txBody>
            <a:bodyPr/>
            <a:lstStyle/>
            <a:p>
              <a:endParaRPr lang="es-ES"/>
            </a:p>
          </p:txBody>
        </p:sp>
        <p:sp>
          <p:nvSpPr>
            <p:cNvPr id="714" name="Line 714"/>
            <p:cNvSpPr>
              <a:spLocks noChangeShapeType="1"/>
            </p:cNvSpPr>
            <p:nvPr/>
          </p:nvSpPr>
          <p:spPr bwMode="auto">
            <a:xfrm>
              <a:off x="5671" y="369"/>
              <a:ext cx="11" cy="11"/>
            </a:xfrm>
            <a:prstGeom prst="line">
              <a:avLst/>
            </a:prstGeom>
            <a:noFill/>
            <a:ln w="18875">
              <a:solidFill>
                <a:srgbClr val="000000"/>
              </a:solidFill>
              <a:round/>
              <a:headEnd/>
              <a:tailEnd/>
            </a:ln>
            <a:effectLst/>
          </p:spPr>
          <p:txBody>
            <a:bodyPr/>
            <a:lstStyle/>
            <a:p>
              <a:endParaRPr lang="es-ES"/>
            </a:p>
          </p:txBody>
        </p:sp>
        <p:sp>
          <p:nvSpPr>
            <p:cNvPr id="715" name="Line 715"/>
            <p:cNvSpPr>
              <a:spLocks noChangeShapeType="1"/>
            </p:cNvSpPr>
            <p:nvPr/>
          </p:nvSpPr>
          <p:spPr bwMode="auto">
            <a:xfrm>
              <a:off x="5682" y="380"/>
              <a:ext cx="7" cy="6"/>
            </a:xfrm>
            <a:prstGeom prst="line">
              <a:avLst/>
            </a:prstGeom>
            <a:noFill/>
            <a:ln w="18875">
              <a:solidFill>
                <a:srgbClr val="000000"/>
              </a:solidFill>
              <a:round/>
              <a:headEnd/>
              <a:tailEnd/>
            </a:ln>
            <a:effectLst/>
          </p:spPr>
          <p:txBody>
            <a:bodyPr/>
            <a:lstStyle/>
            <a:p>
              <a:endParaRPr lang="es-ES"/>
            </a:p>
          </p:txBody>
        </p:sp>
        <p:sp>
          <p:nvSpPr>
            <p:cNvPr id="716" name="Line 716"/>
            <p:cNvSpPr>
              <a:spLocks noChangeShapeType="1"/>
            </p:cNvSpPr>
            <p:nvPr/>
          </p:nvSpPr>
          <p:spPr bwMode="auto">
            <a:xfrm>
              <a:off x="5689" y="386"/>
              <a:ext cx="0" cy="0"/>
            </a:xfrm>
            <a:prstGeom prst="line">
              <a:avLst/>
            </a:prstGeom>
            <a:noFill/>
            <a:ln w="18875">
              <a:solidFill>
                <a:srgbClr val="000000"/>
              </a:solidFill>
              <a:round/>
              <a:headEnd/>
              <a:tailEnd/>
            </a:ln>
            <a:effectLst/>
          </p:spPr>
          <p:txBody>
            <a:bodyPr/>
            <a:lstStyle/>
            <a:p>
              <a:endParaRPr lang="es-ES"/>
            </a:p>
          </p:txBody>
        </p:sp>
        <p:sp>
          <p:nvSpPr>
            <p:cNvPr id="717" name="Line 717"/>
            <p:cNvSpPr>
              <a:spLocks noChangeShapeType="1"/>
            </p:cNvSpPr>
            <p:nvPr/>
          </p:nvSpPr>
          <p:spPr bwMode="auto">
            <a:xfrm>
              <a:off x="5689" y="386"/>
              <a:ext cx="10" cy="10"/>
            </a:xfrm>
            <a:prstGeom prst="line">
              <a:avLst/>
            </a:prstGeom>
            <a:noFill/>
            <a:ln w="18875">
              <a:solidFill>
                <a:srgbClr val="000000"/>
              </a:solidFill>
              <a:round/>
              <a:headEnd/>
              <a:tailEnd/>
            </a:ln>
            <a:effectLst/>
          </p:spPr>
          <p:txBody>
            <a:bodyPr/>
            <a:lstStyle/>
            <a:p>
              <a:endParaRPr lang="es-ES"/>
            </a:p>
          </p:txBody>
        </p:sp>
        <p:sp>
          <p:nvSpPr>
            <p:cNvPr id="718" name="Line 718"/>
            <p:cNvSpPr>
              <a:spLocks noChangeShapeType="1"/>
            </p:cNvSpPr>
            <p:nvPr/>
          </p:nvSpPr>
          <p:spPr bwMode="auto">
            <a:xfrm>
              <a:off x="5699" y="396"/>
              <a:ext cx="12" cy="10"/>
            </a:xfrm>
            <a:prstGeom prst="line">
              <a:avLst/>
            </a:prstGeom>
            <a:noFill/>
            <a:ln w="18875">
              <a:solidFill>
                <a:srgbClr val="000000"/>
              </a:solidFill>
              <a:round/>
              <a:headEnd/>
              <a:tailEnd/>
            </a:ln>
            <a:effectLst/>
          </p:spPr>
          <p:txBody>
            <a:bodyPr/>
            <a:lstStyle/>
            <a:p>
              <a:endParaRPr lang="es-ES"/>
            </a:p>
          </p:txBody>
        </p:sp>
        <p:sp>
          <p:nvSpPr>
            <p:cNvPr id="719" name="Line 719"/>
            <p:cNvSpPr>
              <a:spLocks noChangeShapeType="1"/>
            </p:cNvSpPr>
            <p:nvPr/>
          </p:nvSpPr>
          <p:spPr bwMode="auto">
            <a:xfrm>
              <a:off x="5711" y="406"/>
              <a:ext cx="8" cy="12"/>
            </a:xfrm>
            <a:prstGeom prst="line">
              <a:avLst/>
            </a:prstGeom>
            <a:noFill/>
            <a:ln w="18875">
              <a:solidFill>
                <a:srgbClr val="000000"/>
              </a:solidFill>
              <a:round/>
              <a:headEnd/>
              <a:tailEnd/>
            </a:ln>
            <a:effectLst/>
          </p:spPr>
          <p:txBody>
            <a:bodyPr/>
            <a:lstStyle/>
            <a:p>
              <a:endParaRPr lang="es-ES"/>
            </a:p>
          </p:txBody>
        </p:sp>
        <p:sp>
          <p:nvSpPr>
            <p:cNvPr id="720" name="Line 720"/>
            <p:cNvSpPr>
              <a:spLocks noChangeShapeType="1"/>
            </p:cNvSpPr>
            <p:nvPr/>
          </p:nvSpPr>
          <p:spPr bwMode="auto">
            <a:xfrm>
              <a:off x="5719" y="418"/>
              <a:ext cx="11" cy="10"/>
            </a:xfrm>
            <a:prstGeom prst="line">
              <a:avLst/>
            </a:prstGeom>
            <a:noFill/>
            <a:ln w="18875">
              <a:solidFill>
                <a:srgbClr val="000000"/>
              </a:solidFill>
              <a:round/>
              <a:headEnd/>
              <a:tailEnd/>
            </a:ln>
            <a:effectLst/>
          </p:spPr>
          <p:txBody>
            <a:bodyPr/>
            <a:lstStyle/>
            <a:p>
              <a:endParaRPr lang="es-ES"/>
            </a:p>
          </p:txBody>
        </p:sp>
        <p:sp>
          <p:nvSpPr>
            <p:cNvPr id="721" name="Line 721"/>
            <p:cNvSpPr>
              <a:spLocks noChangeShapeType="1"/>
            </p:cNvSpPr>
            <p:nvPr/>
          </p:nvSpPr>
          <p:spPr bwMode="auto">
            <a:xfrm>
              <a:off x="5730" y="428"/>
              <a:ext cx="11" cy="9"/>
            </a:xfrm>
            <a:prstGeom prst="line">
              <a:avLst/>
            </a:prstGeom>
            <a:noFill/>
            <a:ln w="18875">
              <a:solidFill>
                <a:srgbClr val="000000"/>
              </a:solidFill>
              <a:round/>
              <a:headEnd/>
              <a:tailEnd/>
            </a:ln>
            <a:effectLst/>
          </p:spPr>
          <p:txBody>
            <a:bodyPr/>
            <a:lstStyle/>
            <a:p>
              <a:endParaRPr lang="es-ES"/>
            </a:p>
          </p:txBody>
        </p:sp>
        <p:sp>
          <p:nvSpPr>
            <p:cNvPr id="722" name="Line 722"/>
            <p:cNvSpPr>
              <a:spLocks noChangeShapeType="1"/>
            </p:cNvSpPr>
            <p:nvPr/>
          </p:nvSpPr>
          <p:spPr bwMode="auto">
            <a:xfrm>
              <a:off x="5741" y="437"/>
              <a:ext cx="9" cy="12"/>
            </a:xfrm>
            <a:prstGeom prst="line">
              <a:avLst/>
            </a:prstGeom>
            <a:noFill/>
            <a:ln w="18875">
              <a:solidFill>
                <a:srgbClr val="000000"/>
              </a:solidFill>
              <a:round/>
              <a:headEnd/>
              <a:tailEnd/>
            </a:ln>
            <a:effectLst/>
          </p:spPr>
          <p:txBody>
            <a:bodyPr/>
            <a:lstStyle/>
            <a:p>
              <a:endParaRPr lang="es-ES"/>
            </a:p>
          </p:txBody>
        </p:sp>
        <p:sp>
          <p:nvSpPr>
            <p:cNvPr id="723" name="Line 723"/>
            <p:cNvSpPr>
              <a:spLocks noChangeShapeType="1"/>
            </p:cNvSpPr>
            <p:nvPr/>
          </p:nvSpPr>
          <p:spPr bwMode="auto">
            <a:xfrm>
              <a:off x="5750" y="449"/>
              <a:ext cx="11" cy="11"/>
            </a:xfrm>
            <a:prstGeom prst="line">
              <a:avLst/>
            </a:prstGeom>
            <a:noFill/>
            <a:ln w="18875">
              <a:solidFill>
                <a:srgbClr val="000000"/>
              </a:solidFill>
              <a:round/>
              <a:headEnd/>
              <a:tailEnd/>
            </a:ln>
            <a:effectLst/>
          </p:spPr>
          <p:txBody>
            <a:bodyPr/>
            <a:lstStyle/>
            <a:p>
              <a:endParaRPr lang="es-ES"/>
            </a:p>
          </p:txBody>
        </p:sp>
        <p:sp>
          <p:nvSpPr>
            <p:cNvPr id="724" name="Line 724"/>
            <p:cNvSpPr>
              <a:spLocks noChangeShapeType="1"/>
            </p:cNvSpPr>
            <p:nvPr/>
          </p:nvSpPr>
          <p:spPr bwMode="auto">
            <a:xfrm>
              <a:off x="5761" y="460"/>
              <a:ext cx="9" cy="10"/>
            </a:xfrm>
            <a:prstGeom prst="line">
              <a:avLst/>
            </a:prstGeom>
            <a:noFill/>
            <a:ln w="18875">
              <a:solidFill>
                <a:srgbClr val="000000"/>
              </a:solidFill>
              <a:round/>
              <a:headEnd/>
              <a:tailEnd/>
            </a:ln>
            <a:effectLst/>
          </p:spPr>
          <p:txBody>
            <a:bodyPr/>
            <a:lstStyle/>
            <a:p>
              <a:endParaRPr lang="es-ES"/>
            </a:p>
          </p:txBody>
        </p:sp>
        <p:sp>
          <p:nvSpPr>
            <p:cNvPr id="725" name="Line 725"/>
            <p:cNvSpPr>
              <a:spLocks noChangeShapeType="1"/>
            </p:cNvSpPr>
            <p:nvPr/>
          </p:nvSpPr>
          <p:spPr bwMode="auto">
            <a:xfrm>
              <a:off x="5770" y="470"/>
              <a:ext cx="9" cy="12"/>
            </a:xfrm>
            <a:prstGeom prst="line">
              <a:avLst/>
            </a:prstGeom>
            <a:noFill/>
            <a:ln w="18875">
              <a:solidFill>
                <a:srgbClr val="000000"/>
              </a:solidFill>
              <a:round/>
              <a:headEnd/>
              <a:tailEnd/>
            </a:ln>
            <a:effectLst/>
          </p:spPr>
          <p:txBody>
            <a:bodyPr/>
            <a:lstStyle/>
            <a:p>
              <a:endParaRPr lang="es-ES"/>
            </a:p>
          </p:txBody>
        </p:sp>
        <p:sp>
          <p:nvSpPr>
            <p:cNvPr id="726" name="Line 726"/>
            <p:cNvSpPr>
              <a:spLocks noChangeShapeType="1"/>
            </p:cNvSpPr>
            <p:nvPr/>
          </p:nvSpPr>
          <p:spPr bwMode="auto">
            <a:xfrm>
              <a:off x="5779" y="482"/>
              <a:ext cx="8" cy="12"/>
            </a:xfrm>
            <a:prstGeom prst="line">
              <a:avLst/>
            </a:prstGeom>
            <a:noFill/>
            <a:ln w="18875">
              <a:solidFill>
                <a:srgbClr val="000000"/>
              </a:solidFill>
              <a:round/>
              <a:headEnd/>
              <a:tailEnd/>
            </a:ln>
            <a:effectLst/>
          </p:spPr>
          <p:txBody>
            <a:bodyPr/>
            <a:lstStyle/>
            <a:p>
              <a:endParaRPr lang="es-ES"/>
            </a:p>
          </p:txBody>
        </p:sp>
        <p:sp>
          <p:nvSpPr>
            <p:cNvPr id="727" name="Line 727"/>
            <p:cNvSpPr>
              <a:spLocks noChangeShapeType="1"/>
            </p:cNvSpPr>
            <p:nvPr/>
          </p:nvSpPr>
          <p:spPr bwMode="auto">
            <a:xfrm>
              <a:off x="5787" y="494"/>
              <a:ext cx="11" cy="11"/>
            </a:xfrm>
            <a:prstGeom prst="line">
              <a:avLst/>
            </a:prstGeom>
            <a:noFill/>
            <a:ln w="18875">
              <a:solidFill>
                <a:srgbClr val="000000"/>
              </a:solidFill>
              <a:round/>
              <a:headEnd/>
              <a:tailEnd/>
            </a:ln>
            <a:effectLst/>
          </p:spPr>
          <p:txBody>
            <a:bodyPr/>
            <a:lstStyle/>
            <a:p>
              <a:endParaRPr lang="es-ES"/>
            </a:p>
          </p:txBody>
        </p:sp>
        <p:sp>
          <p:nvSpPr>
            <p:cNvPr id="728" name="Line 728"/>
            <p:cNvSpPr>
              <a:spLocks noChangeShapeType="1"/>
            </p:cNvSpPr>
            <p:nvPr/>
          </p:nvSpPr>
          <p:spPr bwMode="auto">
            <a:xfrm>
              <a:off x="5798" y="505"/>
              <a:ext cx="9" cy="11"/>
            </a:xfrm>
            <a:prstGeom prst="line">
              <a:avLst/>
            </a:prstGeom>
            <a:noFill/>
            <a:ln w="18875">
              <a:solidFill>
                <a:srgbClr val="000000"/>
              </a:solidFill>
              <a:round/>
              <a:headEnd/>
              <a:tailEnd/>
            </a:ln>
            <a:effectLst/>
          </p:spPr>
          <p:txBody>
            <a:bodyPr/>
            <a:lstStyle/>
            <a:p>
              <a:endParaRPr lang="es-ES"/>
            </a:p>
          </p:txBody>
        </p:sp>
        <p:sp>
          <p:nvSpPr>
            <p:cNvPr id="729" name="Line 729"/>
            <p:cNvSpPr>
              <a:spLocks noChangeShapeType="1"/>
            </p:cNvSpPr>
            <p:nvPr/>
          </p:nvSpPr>
          <p:spPr bwMode="auto">
            <a:xfrm>
              <a:off x="5807" y="516"/>
              <a:ext cx="9" cy="11"/>
            </a:xfrm>
            <a:prstGeom prst="line">
              <a:avLst/>
            </a:prstGeom>
            <a:noFill/>
            <a:ln w="18875">
              <a:solidFill>
                <a:srgbClr val="000000"/>
              </a:solidFill>
              <a:round/>
              <a:headEnd/>
              <a:tailEnd/>
            </a:ln>
            <a:effectLst/>
          </p:spPr>
          <p:txBody>
            <a:bodyPr/>
            <a:lstStyle/>
            <a:p>
              <a:endParaRPr lang="es-ES"/>
            </a:p>
          </p:txBody>
        </p:sp>
        <p:sp>
          <p:nvSpPr>
            <p:cNvPr id="730" name="Line 730"/>
            <p:cNvSpPr>
              <a:spLocks noChangeShapeType="1"/>
            </p:cNvSpPr>
            <p:nvPr/>
          </p:nvSpPr>
          <p:spPr bwMode="auto">
            <a:xfrm>
              <a:off x="5816" y="527"/>
              <a:ext cx="10" cy="11"/>
            </a:xfrm>
            <a:prstGeom prst="line">
              <a:avLst/>
            </a:prstGeom>
            <a:noFill/>
            <a:ln w="18875">
              <a:solidFill>
                <a:srgbClr val="000000"/>
              </a:solidFill>
              <a:round/>
              <a:headEnd/>
              <a:tailEnd/>
            </a:ln>
            <a:effectLst/>
          </p:spPr>
          <p:txBody>
            <a:bodyPr/>
            <a:lstStyle/>
            <a:p>
              <a:endParaRPr lang="es-ES"/>
            </a:p>
          </p:txBody>
        </p:sp>
        <p:sp>
          <p:nvSpPr>
            <p:cNvPr id="731" name="Line 731"/>
            <p:cNvSpPr>
              <a:spLocks noChangeShapeType="1"/>
            </p:cNvSpPr>
            <p:nvPr/>
          </p:nvSpPr>
          <p:spPr bwMode="auto">
            <a:xfrm>
              <a:off x="5826" y="538"/>
              <a:ext cx="7" cy="14"/>
            </a:xfrm>
            <a:prstGeom prst="line">
              <a:avLst/>
            </a:prstGeom>
            <a:noFill/>
            <a:ln w="18875">
              <a:solidFill>
                <a:srgbClr val="000000"/>
              </a:solidFill>
              <a:round/>
              <a:headEnd/>
              <a:tailEnd/>
            </a:ln>
            <a:effectLst/>
          </p:spPr>
          <p:txBody>
            <a:bodyPr/>
            <a:lstStyle/>
            <a:p>
              <a:endParaRPr lang="es-ES"/>
            </a:p>
          </p:txBody>
        </p:sp>
        <p:sp>
          <p:nvSpPr>
            <p:cNvPr id="732" name="Line 732"/>
            <p:cNvSpPr>
              <a:spLocks noChangeShapeType="1"/>
            </p:cNvSpPr>
            <p:nvPr/>
          </p:nvSpPr>
          <p:spPr bwMode="auto">
            <a:xfrm>
              <a:off x="5833" y="552"/>
              <a:ext cx="10" cy="11"/>
            </a:xfrm>
            <a:prstGeom prst="line">
              <a:avLst/>
            </a:prstGeom>
            <a:noFill/>
            <a:ln w="18875">
              <a:solidFill>
                <a:srgbClr val="000000"/>
              </a:solidFill>
              <a:round/>
              <a:headEnd/>
              <a:tailEnd/>
            </a:ln>
            <a:effectLst/>
          </p:spPr>
          <p:txBody>
            <a:bodyPr/>
            <a:lstStyle/>
            <a:p>
              <a:endParaRPr lang="es-ES"/>
            </a:p>
          </p:txBody>
        </p:sp>
        <p:sp>
          <p:nvSpPr>
            <p:cNvPr id="733" name="Line 733"/>
            <p:cNvSpPr>
              <a:spLocks noChangeShapeType="1"/>
            </p:cNvSpPr>
            <p:nvPr/>
          </p:nvSpPr>
          <p:spPr bwMode="auto">
            <a:xfrm>
              <a:off x="5843" y="563"/>
              <a:ext cx="8" cy="12"/>
            </a:xfrm>
            <a:prstGeom prst="line">
              <a:avLst/>
            </a:prstGeom>
            <a:noFill/>
            <a:ln w="18875">
              <a:solidFill>
                <a:srgbClr val="000000"/>
              </a:solidFill>
              <a:round/>
              <a:headEnd/>
              <a:tailEnd/>
            </a:ln>
            <a:effectLst/>
          </p:spPr>
          <p:txBody>
            <a:bodyPr/>
            <a:lstStyle/>
            <a:p>
              <a:endParaRPr lang="es-ES"/>
            </a:p>
          </p:txBody>
        </p:sp>
        <p:sp>
          <p:nvSpPr>
            <p:cNvPr id="734" name="Line 734"/>
            <p:cNvSpPr>
              <a:spLocks noChangeShapeType="1"/>
            </p:cNvSpPr>
            <p:nvPr/>
          </p:nvSpPr>
          <p:spPr bwMode="auto">
            <a:xfrm>
              <a:off x="5851" y="575"/>
              <a:ext cx="9" cy="12"/>
            </a:xfrm>
            <a:prstGeom prst="line">
              <a:avLst/>
            </a:prstGeom>
            <a:noFill/>
            <a:ln w="18875">
              <a:solidFill>
                <a:srgbClr val="000000"/>
              </a:solidFill>
              <a:round/>
              <a:headEnd/>
              <a:tailEnd/>
            </a:ln>
            <a:effectLst/>
          </p:spPr>
          <p:txBody>
            <a:bodyPr/>
            <a:lstStyle/>
            <a:p>
              <a:endParaRPr lang="es-ES"/>
            </a:p>
          </p:txBody>
        </p:sp>
        <p:sp>
          <p:nvSpPr>
            <p:cNvPr id="735" name="Line 735"/>
            <p:cNvSpPr>
              <a:spLocks noChangeShapeType="1"/>
            </p:cNvSpPr>
            <p:nvPr/>
          </p:nvSpPr>
          <p:spPr bwMode="auto">
            <a:xfrm>
              <a:off x="5860" y="587"/>
              <a:ext cx="10" cy="12"/>
            </a:xfrm>
            <a:prstGeom prst="line">
              <a:avLst/>
            </a:prstGeom>
            <a:noFill/>
            <a:ln w="18875">
              <a:solidFill>
                <a:srgbClr val="000000"/>
              </a:solidFill>
              <a:round/>
              <a:headEnd/>
              <a:tailEnd/>
            </a:ln>
            <a:effectLst/>
          </p:spPr>
          <p:txBody>
            <a:bodyPr/>
            <a:lstStyle/>
            <a:p>
              <a:endParaRPr lang="es-ES"/>
            </a:p>
          </p:txBody>
        </p:sp>
        <p:sp>
          <p:nvSpPr>
            <p:cNvPr id="736" name="Line 736"/>
            <p:cNvSpPr>
              <a:spLocks noChangeShapeType="1"/>
            </p:cNvSpPr>
            <p:nvPr/>
          </p:nvSpPr>
          <p:spPr bwMode="auto">
            <a:xfrm>
              <a:off x="5870" y="599"/>
              <a:ext cx="7" cy="11"/>
            </a:xfrm>
            <a:prstGeom prst="line">
              <a:avLst/>
            </a:prstGeom>
            <a:noFill/>
            <a:ln w="18875">
              <a:solidFill>
                <a:srgbClr val="000000"/>
              </a:solidFill>
              <a:round/>
              <a:headEnd/>
              <a:tailEnd/>
            </a:ln>
            <a:effectLst/>
          </p:spPr>
          <p:txBody>
            <a:bodyPr/>
            <a:lstStyle/>
            <a:p>
              <a:endParaRPr lang="es-ES"/>
            </a:p>
          </p:txBody>
        </p:sp>
        <p:sp>
          <p:nvSpPr>
            <p:cNvPr id="737" name="Line 737"/>
            <p:cNvSpPr>
              <a:spLocks noChangeShapeType="1"/>
            </p:cNvSpPr>
            <p:nvPr/>
          </p:nvSpPr>
          <p:spPr bwMode="auto">
            <a:xfrm>
              <a:off x="5877" y="610"/>
              <a:ext cx="9" cy="13"/>
            </a:xfrm>
            <a:prstGeom prst="line">
              <a:avLst/>
            </a:prstGeom>
            <a:noFill/>
            <a:ln w="18875">
              <a:solidFill>
                <a:srgbClr val="000000"/>
              </a:solidFill>
              <a:round/>
              <a:headEnd/>
              <a:tailEnd/>
            </a:ln>
            <a:effectLst/>
          </p:spPr>
          <p:txBody>
            <a:bodyPr/>
            <a:lstStyle/>
            <a:p>
              <a:endParaRPr lang="es-ES"/>
            </a:p>
          </p:txBody>
        </p:sp>
        <p:sp>
          <p:nvSpPr>
            <p:cNvPr id="738" name="Line 738"/>
            <p:cNvSpPr>
              <a:spLocks noChangeShapeType="1"/>
            </p:cNvSpPr>
            <p:nvPr/>
          </p:nvSpPr>
          <p:spPr bwMode="auto">
            <a:xfrm>
              <a:off x="5886" y="623"/>
              <a:ext cx="8" cy="13"/>
            </a:xfrm>
            <a:prstGeom prst="line">
              <a:avLst/>
            </a:prstGeom>
            <a:noFill/>
            <a:ln w="18875">
              <a:solidFill>
                <a:srgbClr val="000000"/>
              </a:solidFill>
              <a:round/>
              <a:headEnd/>
              <a:tailEnd/>
            </a:ln>
            <a:effectLst/>
          </p:spPr>
          <p:txBody>
            <a:bodyPr/>
            <a:lstStyle/>
            <a:p>
              <a:endParaRPr lang="es-ES"/>
            </a:p>
          </p:txBody>
        </p:sp>
        <p:sp>
          <p:nvSpPr>
            <p:cNvPr id="739" name="Line 739"/>
            <p:cNvSpPr>
              <a:spLocks noChangeShapeType="1"/>
            </p:cNvSpPr>
            <p:nvPr/>
          </p:nvSpPr>
          <p:spPr bwMode="auto">
            <a:xfrm>
              <a:off x="5894" y="636"/>
              <a:ext cx="7" cy="11"/>
            </a:xfrm>
            <a:prstGeom prst="line">
              <a:avLst/>
            </a:prstGeom>
            <a:noFill/>
            <a:ln w="18875">
              <a:solidFill>
                <a:srgbClr val="000000"/>
              </a:solidFill>
              <a:round/>
              <a:headEnd/>
              <a:tailEnd/>
            </a:ln>
            <a:effectLst/>
          </p:spPr>
          <p:txBody>
            <a:bodyPr/>
            <a:lstStyle/>
            <a:p>
              <a:endParaRPr lang="es-ES"/>
            </a:p>
          </p:txBody>
        </p:sp>
        <p:sp>
          <p:nvSpPr>
            <p:cNvPr id="740" name="Line 740"/>
            <p:cNvSpPr>
              <a:spLocks noChangeShapeType="1"/>
            </p:cNvSpPr>
            <p:nvPr/>
          </p:nvSpPr>
          <p:spPr bwMode="auto">
            <a:xfrm>
              <a:off x="5901" y="647"/>
              <a:ext cx="9" cy="14"/>
            </a:xfrm>
            <a:prstGeom prst="line">
              <a:avLst/>
            </a:prstGeom>
            <a:noFill/>
            <a:ln w="18875">
              <a:solidFill>
                <a:srgbClr val="000000"/>
              </a:solidFill>
              <a:round/>
              <a:headEnd/>
              <a:tailEnd/>
            </a:ln>
            <a:effectLst/>
          </p:spPr>
          <p:txBody>
            <a:bodyPr/>
            <a:lstStyle/>
            <a:p>
              <a:endParaRPr lang="es-ES"/>
            </a:p>
          </p:txBody>
        </p:sp>
        <p:sp>
          <p:nvSpPr>
            <p:cNvPr id="741" name="Line 741"/>
            <p:cNvSpPr>
              <a:spLocks noChangeShapeType="1"/>
            </p:cNvSpPr>
            <p:nvPr/>
          </p:nvSpPr>
          <p:spPr bwMode="auto">
            <a:xfrm>
              <a:off x="5910" y="661"/>
              <a:ext cx="8" cy="12"/>
            </a:xfrm>
            <a:prstGeom prst="line">
              <a:avLst/>
            </a:prstGeom>
            <a:noFill/>
            <a:ln w="18875">
              <a:solidFill>
                <a:srgbClr val="000000"/>
              </a:solidFill>
              <a:round/>
              <a:headEnd/>
              <a:tailEnd/>
            </a:ln>
            <a:effectLst/>
          </p:spPr>
          <p:txBody>
            <a:bodyPr/>
            <a:lstStyle/>
            <a:p>
              <a:endParaRPr lang="es-ES"/>
            </a:p>
          </p:txBody>
        </p:sp>
        <p:sp>
          <p:nvSpPr>
            <p:cNvPr id="742" name="Line 742"/>
            <p:cNvSpPr>
              <a:spLocks noChangeShapeType="1"/>
            </p:cNvSpPr>
            <p:nvPr/>
          </p:nvSpPr>
          <p:spPr bwMode="auto">
            <a:xfrm>
              <a:off x="5918" y="673"/>
              <a:ext cx="8" cy="13"/>
            </a:xfrm>
            <a:prstGeom prst="line">
              <a:avLst/>
            </a:prstGeom>
            <a:noFill/>
            <a:ln w="18875">
              <a:solidFill>
                <a:srgbClr val="000000"/>
              </a:solidFill>
              <a:round/>
              <a:headEnd/>
              <a:tailEnd/>
            </a:ln>
            <a:effectLst/>
          </p:spPr>
          <p:txBody>
            <a:bodyPr/>
            <a:lstStyle/>
            <a:p>
              <a:endParaRPr lang="es-ES"/>
            </a:p>
          </p:txBody>
        </p:sp>
        <p:sp>
          <p:nvSpPr>
            <p:cNvPr id="743" name="Line 743"/>
            <p:cNvSpPr>
              <a:spLocks noChangeShapeType="1"/>
            </p:cNvSpPr>
            <p:nvPr/>
          </p:nvSpPr>
          <p:spPr bwMode="auto">
            <a:xfrm>
              <a:off x="5926" y="686"/>
              <a:ext cx="8" cy="12"/>
            </a:xfrm>
            <a:prstGeom prst="line">
              <a:avLst/>
            </a:prstGeom>
            <a:noFill/>
            <a:ln w="18875">
              <a:solidFill>
                <a:srgbClr val="000000"/>
              </a:solidFill>
              <a:round/>
              <a:headEnd/>
              <a:tailEnd/>
            </a:ln>
            <a:effectLst/>
          </p:spPr>
          <p:txBody>
            <a:bodyPr/>
            <a:lstStyle/>
            <a:p>
              <a:endParaRPr lang="es-ES"/>
            </a:p>
          </p:txBody>
        </p:sp>
        <p:sp>
          <p:nvSpPr>
            <p:cNvPr id="744" name="Line 744"/>
            <p:cNvSpPr>
              <a:spLocks noChangeShapeType="1"/>
            </p:cNvSpPr>
            <p:nvPr/>
          </p:nvSpPr>
          <p:spPr bwMode="auto">
            <a:xfrm>
              <a:off x="5934" y="698"/>
              <a:ext cx="8" cy="13"/>
            </a:xfrm>
            <a:prstGeom prst="line">
              <a:avLst/>
            </a:prstGeom>
            <a:noFill/>
            <a:ln w="18875">
              <a:solidFill>
                <a:srgbClr val="000000"/>
              </a:solidFill>
              <a:round/>
              <a:headEnd/>
              <a:tailEnd/>
            </a:ln>
            <a:effectLst/>
          </p:spPr>
          <p:txBody>
            <a:bodyPr/>
            <a:lstStyle/>
            <a:p>
              <a:endParaRPr lang="es-ES"/>
            </a:p>
          </p:txBody>
        </p:sp>
        <p:sp>
          <p:nvSpPr>
            <p:cNvPr id="745" name="Line 745"/>
            <p:cNvSpPr>
              <a:spLocks noChangeShapeType="1"/>
            </p:cNvSpPr>
            <p:nvPr/>
          </p:nvSpPr>
          <p:spPr bwMode="auto">
            <a:xfrm>
              <a:off x="5942" y="711"/>
              <a:ext cx="8" cy="13"/>
            </a:xfrm>
            <a:prstGeom prst="line">
              <a:avLst/>
            </a:prstGeom>
            <a:noFill/>
            <a:ln w="18875">
              <a:solidFill>
                <a:srgbClr val="000000"/>
              </a:solidFill>
              <a:round/>
              <a:headEnd/>
              <a:tailEnd/>
            </a:ln>
            <a:effectLst/>
          </p:spPr>
          <p:txBody>
            <a:bodyPr/>
            <a:lstStyle/>
            <a:p>
              <a:endParaRPr lang="es-ES"/>
            </a:p>
          </p:txBody>
        </p:sp>
        <p:sp>
          <p:nvSpPr>
            <p:cNvPr id="746" name="Line 746"/>
            <p:cNvSpPr>
              <a:spLocks noChangeShapeType="1"/>
            </p:cNvSpPr>
            <p:nvPr/>
          </p:nvSpPr>
          <p:spPr bwMode="auto">
            <a:xfrm>
              <a:off x="5950" y="724"/>
              <a:ext cx="7" cy="13"/>
            </a:xfrm>
            <a:prstGeom prst="line">
              <a:avLst/>
            </a:prstGeom>
            <a:noFill/>
            <a:ln w="18875">
              <a:solidFill>
                <a:srgbClr val="000000"/>
              </a:solidFill>
              <a:round/>
              <a:headEnd/>
              <a:tailEnd/>
            </a:ln>
            <a:effectLst/>
          </p:spPr>
          <p:txBody>
            <a:bodyPr/>
            <a:lstStyle/>
            <a:p>
              <a:endParaRPr lang="es-ES"/>
            </a:p>
          </p:txBody>
        </p:sp>
        <p:sp>
          <p:nvSpPr>
            <p:cNvPr id="747" name="Line 747"/>
            <p:cNvSpPr>
              <a:spLocks noChangeShapeType="1"/>
            </p:cNvSpPr>
            <p:nvPr/>
          </p:nvSpPr>
          <p:spPr bwMode="auto">
            <a:xfrm>
              <a:off x="5957" y="737"/>
              <a:ext cx="7" cy="11"/>
            </a:xfrm>
            <a:prstGeom prst="line">
              <a:avLst/>
            </a:prstGeom>
            <a:noFill/>
            <a:ln w="18875">
              <a:solidFill>
                <a:srgbClr val="000000"/>
              </a:solidFill>
              <a:round/>
              <a:headEnd/>
              <a:tailEnd/>
            </a:ln>
            <a:effectLst/>
          </p:spPr>
          <p:txBody>
            <a:bodyPr/>
            <a:lstStyle/>
            <a:p>
              <a:endParaRPr lang="es-ES"/>
            </a:p>
          </p:txBody>
        </p:sp>
        <p:sp>
          <p:nvSpPr>
            <p:cNvPr id="748" name="Line 748"/>
            <p:cNvSpPr>
              <a:spLocks noChangeShapeType="1"/>
            </p:cNvSpPr>
            <p:nvPr/>
          </p:nvSpPr>
          <p:spPr bwMode="auto">
            <a:xfrm>
              <a:off x="5964" y="748"/>
              <a:ext cx="9" cy="14"/>
            </a:xfrm>
            <a:prstGeom prst="line">
              <a:avLst/>
            </a:prstGeom>
            <a:noFill/>
            <a:ln w="18875">
              <a:solidFill>
                <a:srgbClr val="000000"/>
              </a:solidFill>
              <a:round/>
              <a:headEnd/>
              <a:tailEnd/>
            </a:ln>
            <a:effectLst/>
          </p:spPr>
          <p:txBody>
            <a:bodyPr/>
            <a:lstStyle/>
            <a:p>
              <a:endParaRPr lang="es-ES"/>
            </a:p>
          </p:txBody>
        </p:sp>
        <p:sp>
          <p:nvSpPr>
            <p:cNvPr id="749" name="Line 749"/>
            <p:cNvSpPr>
              <a:spLocks noChangeShapeType="1"/>
            </p:cNvSpPr>
            <p:nvPr/>
          </p:nvSpPr>
          <p:spPr bwMode="auto">
            <a:xfrm>
              <a:off x="5973" y="762"/>
              <a:ext cx="8" cy="13"/>
            </a:xfrm>
            <a:prstGeom prst="line">
              <a:avLst/>
            </a:prstGeom>
            <a:noFill/>
            <a:ln w="18875">
              <a:solidFill>
                <a:srgbClr val="000000"/>
              </a:solidFill>
              <a:round/>
              <a:headEnd/>
              <a:tailEnd/>
            </a:ln>
            <a:effectLst/>
          </p:spPr>
          <p:txBody>
            <a:bodyPr/>
            <a:lstStyle/>
            <a:p>
              <a:endParaRPr lang="es-ES"/>
            </a:p>
          </p:txBody>
        </p:sp>
        <p:sp>
          <p:nvSpPr>
            <p:cNvPr id="750" name="Line 750"/>
            <p:cNvSpPr>
              <a:spLocks noChangeShapeType="1"/>
            </p:cNvSpPr>
            <p:nvPr/>
          </p:nvSpPr>
          <p:spPr bwMode="auto">
            <a:xfrm>
              <a:off x="5981" y="775"/>
              <a:ext cx="6" cy="14"/>
            </a:xfrm>
            <a:prstGeom prst="line">
              <a:avLst/>
            </a:prstGeom>
            <a:noFill/>
            <a:ln w="18875">
              <a:solidFill>
                <a:srgbClr val="000000"/>
              </a:solidFill>
              <a:round/>
              <a:headEnd/>
              <a:tailEnd/>
            </a:ln>
            <a:effectLst/>
          </p:spPr>
          <p:txBody>
            <a:bodyPr/>
            <a:lstStyle/>
            <a:p>
              <a:endParaRPr lang="es-ES"/>
            </a:p>
          </p:txBody>
        </p:sp>
        <p:sp>
          <p:nvSpPr>
            <p:cNvPr id="751" name="Line 751"/>
            <p:cNvSpPr>
              <a:spLocks noChangeShapeType="1"/>
            </p:cNvSpPr>
            <p:nvPr/>
          </p:nvSpPr>
          <p:spPr bwMode="auto">
            <a:xfrm>
              <a:off x="5987" y="789"/>
              <a:ext cx="8" cy="13"/>
            </a:xfrm>
            <a:prstGeom prst="line">
              <a:avLst/>
            </a:prstGeom>
            <a:noFill/>
            <a:ln w="18875">
              <a:solidFill>
                <a:srgbClr val="000000"/>
              </a:solidFill>
              <a:round/>
              <a:headEnd/>
              <a:tailEnd/>
            </a:ln>
            <a:effectLst/>
          </p:spPr>
          <p:txBody>
            <a:bodyPr/>
            <a:lstStyle/>
            <a:p>
              <a:endParaRPr lang="es-ES"/>
            </a:p>
          </p:txBody>
        </p:sp>
        <p:sp>
          <p:nvSpPr>
            <p:cNvPr id="752" name="Line 752"/>
            <p:cNvSpPr>
              <a:spLocks noChangeShapeType="1"/>
            </p:cNvSpPr>
            <p:nvPr/>
          </p:nvSpPr>
          <p:spPr bwMode="auto">
            <a:xfrm>
              <a:off x="5995" y="802"/>
              <a:ext cx="7" cy="14"/>
            </a:xfrm>
            <a:prstGeom prst="line">
              <a:avLst/>
            </a:prstGeom>
            <a:noFill/>
            <a:ln w="18875">
              <a:solidFill>
                <a:srgbClr val="000000"/>
              </a:solidFill>
              <a:round/>
              <a:headEnd/>
              <a:tailEnd/>
            </a:ln>
            <a:effectLst/>
          </p:spPr>
          <p:txBody>
            <a:bodyPr/>
            <a:lstStyle/>
            <a:p>
              <a:endParaRPr lang="es-ES"/>
            </a:p>
          </p:txBody>
        </p:sp>
        <p:sp>
          <p:nvSpPr>
            <p:cNvPr id="753" name="Line 753"/>
            <p:cNvSpPr>
              <a:spLocks noChangeShapeType="1"/>
            </p:cNvSpPr>
            <p:nvPr/>
          </p:nvSpPr>
          <p:spPr bwMode="auto">
            <a:xfrm>
              <a:off x="6002" y="816"/>
              <a:ext cx="6" cy="12"/>
            </a:xfrm>
            <a:prstGeom prst="line">
              <a:avLst/>
            </a:prstGeom>
            <a:noFill/>
            <a:ln w="18875">
              <a:solidFill>
                <a:srgbClr val="000000"/>
              </a:solidFill>
              <a:round/>
              <a:headEnd/>
              <a:tailEnd/>
            </a:ln>
            <a:effectLst/>
          </p:spPr>
          <p:txBody>
            <a:bodyPr/>
            <a:lstStyle/>
            <a:p>
              <a:endParaRPr lang="es-ES"/>
            </a:p>
          </p:txBody>
        </p:sp>
        <p:sp>
          <p:nvSpPr>
            <p:cNvPr id="754" name="Line 754"/>
            <p:cNvSpPr>
              <a:spLocks noChangeShapeType="1"/>
            </p:cNvSpPr>
            <p:nvPr/>
          </p:nvSpPr>
          <p:spPr bwMode="auto">
            <a:xfrm>
              <a:off x="6008" y="828"/>
              <a:ext cx="8" cy="14"/>
            </a:xfrm>
            <a:prstGeom prst="line">
              <a:avLst/>
            </a:prstGeom>
            <a:noFill/>
            <a:ln w="18875">
              <a:solidFill>
                <a:srgbClr val="000000"/>
              </a:solidFill>
              <a:round/>
              <a:headEnd/>
              <a:tailEnd/>
            </a:ln>
            <a:effectLst/>
          </p:spPr>
          <p:txBody>
            <a:bodyPr/>
            <a:lstStyle/>
            <a:p>
              <a:endParaRPr lang="es-ES"/>
            </a:p>
          </p:txBody>
        </p:sp>
        <p:sp>
          <p:nvSpPr>
            <p:cNvPr id="755" name="Line 755"/>
            <p:cNvSpPr>
              <a:spLocks noChangeShapeType="1"/>
            </p:cNvSpPr>
            <p:nvPr/>
          </p:nvSpPr>
          <p:spPr bwMode="auto">
            <a:xfrm>
              <a:off x="6016" y="842"/>
              <a:ext cx="8" cy="11"/>
            </a:xfrm>
            <a:prstGeom prst="line">
              <a:avLst/>
            </a:prstGeom>
            <a:noFill/>
            <a:ln w="18875">
              <a:solidFill>
                <a:srgbClr val="000000"/>
              </a:solidFill>
              <a:round/>
              <a:headEnd/>
              <a:tailEnd/>
            </a:ln>
            <a:effectLst/>
          </p:spPr>
          <p:txBody>
            <a:bodyPr/>
            <a:lstStyle/>
            <a:p>
              <a:endParaRPr lang="es-ES"/>
            </a:p>
          </p:txBody>
        </p:sp>
        <p:sp>
          <p:nvSpPr>
            <p:cNvPr id="756" name="Line 756"/>
            <p:cNvSpPr>
              <a:spLocks noChangeShapeType="1"/>
            </p:cNvSpPr>
            <p:nvPr/>
          </p:nvSpPr>
          <p:spPr bwMode="auto">
            <a:xfrm>
              <a:off x="6024" y="853"/>
              <a:ext cx="6" cy="15"/>
            </a:xfrm>
            <a:prstGeom prst="line">
              <a:avLst/>
            </a:prstGeom>
            <a:noFill/>
            <a:ln w="18875">
              <a:solidFill>
                <a:srgbClr val="000000"/>
              </a:solidFill>
              <a:round/>
              <a:headEnd/>
              <a:tailEnd/>
            </a:ln>
            <a:effectLst/>
          </p:spPr>
          <p:txBody>
            <a:bodyPr/>
            <a:lstStyle/>
            <a:p>
              <a:endParaRPr lang="es-ES"/>
            </a:p>
          </p:txBody>
        </p:sp>
        <p:sp>
          <p:nvSpPr>
            <p:cNvPr id="757" name="Line 757"/>
            <p:cNvSpPr>
              <a:spLocks noChangeShapeType="1"/>
            </p:cNvSpPr>
            <p:nvPr/>
          </p:nvSpPr>
          <p:spPr bwMode="auto">
            <a:xfrm>
              <a:off x="6030" y="868"/>
              <a:ext cx="7" cy="14"/>
            </a:xfrm>
            <a:prstGeom prst="line">
              <a:avLst/>
            </a:prstGeom>
            <a:noFill/>
            <a:ln w="18875">
              <a:solidFill>
                <a:srgbClr val="000000"/>
              </a:solidFill>
              <a:round/>
              <a:headEnd/>
              <a:tailEnd/>
            </a:ln>
            <a:effectLst/>
          </p:spPr>
          <p:txBody>
            <a:bodyPr/>
            <a:lstStyle/>
            <a:p>
              <a:endParaRPr lang="es-ES"/>
            </a:p>
          </p:txBody>
        </p:sp>
        <p:sp>
          <p:nvSpPr>
            <p:cNvPr id="758" name="Line 758"/>
            <p:cNvSpPr>
              <a:spLocks noChangeShapeType="1"/>
            </p:cNvSpPr>
            <p:nvPr/>
          </p:nvSpPr>
          <p:spPr bwMode="auto">
            <a:xfrm>
              <a:off x="6037" y="882"/>
              <a:ext cx="8" cy="12"/>
            </a:xfrm>
            <a:prstGeom prst="line">
              <a:avLst/>
            </a:prstGeom>
            <a:noFill/>
            <a:ln w="18875">
              <a:solidFill>
                <a:srgbClr val="000000"/>
              </a:solidFill>
              <a:round/>
              <a:headEnd/>
              <a:tailEnd/>
            </a:ln>
            <a:effectLst/>
          </p:spPr>
          <p:txBody>
            <a:bodyPr/>
            <a:lstStyle/>
            <a:p>
              <a:endParaRPr lang="es-ES"/>
            </a:p>
          </p:txBody>
        </p:sp>
        <p:sp>
          <p:nvSpPr>
            <p:cNvPr id="759" name="Line 759"/>
            <p:cNvSpPr>
              <a:spLocks noChangeShapeType="1"/>
            </p:cNvSpPr>
            <p:nvPr/>
          </p:nvSpPr>
          <p:spPr bwMode="auto">
            <a:xfrm>
              <a:off x="6045" y="894"/>
              <a:ext cx="6" cy="14"/>
            </a:xfrm>
            <a:prstGeom prst="line">
              <a:avLst/>
            </a:prstGeom>
            <a:noFill/>
            <a:ln w="18875">
              <a:solidFill>
                <a:srgbClr val="000000"/>
              </a:solidFill>
              <a:round/>
              <a:headEnd/>
              <a:tailEnd/>
            </a:ln>
            <a:effectLst/>
          </p:spPr>
          <p:txBody>
            <a:bodyPr/>
            <a:lstStyle/>
            <a:p>
              <a:endParaRPr lang="es-ES"/>
            </a:p>
          </p:txBody>
        </p:sp>
        <p:sp>
          <p:nvSpPr>
            <p:cNvPr id="760" name="Line 760"/>
            <p:cNvSpPr>
              <a:spLocks noChangeShapeType="1"/>
            </p:cNvSpPr>
            <p:nvPr/>
          </p:nvSpPr>
          <p:spPr bwMode="auto">
            <a:xfrm>
              <a:off x="6051" y="908"/>
              <a:ext cx="7" cy="13"/>
            </a:xfrm>
            <a:prstGeom prst="line">
              <a:avLst/>
            </a:prstGeom>
            <a:noFill/>
            <a:ln w="18875">
              <a:solidFill>
                <a:srgbClr val="000000"/>
              </a:solidFill>
              <a:round/>
              <a:headEnd/>
              <a:tailEnd/>
            </a:ln>
            <a:effectLst/>
          </p:spPr>
          <p:txBody>
            <a:bodyPr/>
            <a:lstStyle/>
            <a:p>
              <a:endParaRPr lang="es-ES"/>
            </a:p>
          </p:txBody>
        </p:sp>
        <p:sp>
          <p:nvSpPr>
            <p:cNvPr id="761" name="Line 761"/>
            <p:cNvSpPr>
              <a:spLocks noChangeShapeType="1"/>
            </p:cNvSpPr>
            <p:nvPr/>
          </p:nvSpPr>
          <p:spPr bwMode="auto">
            <a:xfrm>
              <a:off x="6058" y="921"/>
              <a:ext cx="8" cy="13"/>
            </a:xfrm>
            <a:prstGeom prst="line">
              <a:avLst/>
            </a:prstGeom>
            <a:noFill/>
            <a:ln w="18875">
              <a:solidFill>
                <a:srgbClr val="000000"/>
              </a:solidFill>
              <a:round/>
              <a:headEnd/>
              <a:tailEnd/>
            </a:ln>
            <a:effectLst/>
          </p:spPr>
          <p:txBody>
            <a:bodyPr/>
            <a:lstStyle/>
            <a:p>
              <a:endParaRPr lang="es-ES"/>
            </a:p>
          </p:txBody>
        </p:sp>
        <p:sp>
          <p:nvSpPr>
            <p:cNvPr id="762" name="Line 762"/>
            <p:cNvSpPr>
              <a:spLocks noChangeShapeType="1"/>
            </p:cNvSpPr>
            <p:nvPr/>
          </p:nvSpPr>
          <p:spPr bwMode="auto">
            <a:xfrm>
              <a:off x="6066" y="934"/>
              <a:ext cx="6" cy="13"/>
            </a:xfrm>
            <a:prstGeom prst="line">
              <a:avLst/>
            </a:prstGeom>
            <a:noFill/>
            <a:ln w="18875">
              <a:solidFill>
                <a:srgbClr val="000000"/>
              </a:solidFill>
              <a:round/>
              <a:headEnd/>
              <a:tailEnd/>
            </a:ln>
            <a:effectLst/>
          </p:spPr>
          <p:txBody>
            <a:bodyPr/>
            <a:lstStyle/>
            <a:p>
              <a:endParaRPr lang="es-ES"/>
            </a:p>
          </p:txBody>
        </p:sp>
        <p:sp>
          <p:nvSpPr>
            <p:cNvPr id="763" name="Line 763"/>
            <p:cNvSpPr>
              <a:spLocks noChangeShapeType="1"/>
            </p:cNvSpPr>
            <p:nvPr/>
          </p:nvSpPr>
          <p:spPr bwMode="auto">
            <a:xfrm>
              <a:off x="6072" y="947"/>
              <a:ext cx="7" cy="14"/>
            </a:xfrm>
            <a:prstGeom prst="line">
              <a:avLst/>
            </a:prstGeom>
            <a:noFill/>
            <a:ln w="18875">
              <a:solidFill>
                <a:srgbClr val="000000"/>
              </a:solidFill>
              <a:round/>
              <a:headEnd/>
              <a:tailEnd/>
            </a:ln>
            <a:effectLst/>
          </p:spPr>
          <p:txBody>
            <a:bodyPr/>
            <a:lstStyle/>
            <a:p>
              <a:endParaRPr lang="es-ES"/>
            </a:p>
          </p:txBody>
        </p:sp>
        <p:sp>
          <p:nvSpPr>
            <p:cNvPr id="764" name="Line 764"/>
            <p:cNvSpPr>
              <a:spLocks noChangeShapeType="1"/>
            </p:cNvSpPr>
            <p:nvPr/>
          </p:nvSpPr>
          <p:spPr bwMode="auto">
            <a:xfrm>
              <a:off x="6079" y="961"/>
              <a:ext cx="7" cy="14"/>
            </a:xfrm>
            <a:prstGeom prst="line">
              <a:avLst/>
            </a:prstGeom>
            <a:noFill/>
            <a:ln w="18875">
              <a:solidFill>
                <a:srgbClr val="000000"/>
              </a:solidFill>
              <a:round/>
              <a:headEnd/>
              <a:tailEnd/>
            </a:ln>
            <a:effectLst/>
          </p:spPr>
          <p:txBody>
            <a:bodyPr/>
            <a:lstStyle/>
            <a:p>
              <a:endParaRPr lang="es-ES"/>
            </a:p>
          </p:txBody>
        </p:sp>
        <p:sp>
          <p:nvSpPr>
            <p:cNvPr id="765" name="Line 765"/>
            <p:cNvSpPr>
              <a:spLocks noChangeShapeType="1"/>
            </p:cNvSpPr>
            <p:nvPr/>
          </p:nvSpPr>
          <p:spPr bwMode="auto">
            <a:xfrm>
              <a:off x="6086" y="975"/>
              <a:ext cx="7" cy="14"/>
            </a:xfrm>
            <a:prstGeom prst="line">
              <a:avLst/>
            </a:prstGeom>
            <a:noFill/>
            <a:ln w="18875">
              <a:solidFill>
                <a:srgbClr val="000000"/>
              </a:solidFill>
              <a:round/>
              <a:headEnd/>
              <a:tailEnd/>
            </a:ln>
            <a:effectLst/>
          </p:spPr>
          <p:txBody>
            <a:bodyPr/>
            <a:lstStyle/>
            <a:p>
              <a:endParaRPr lang="es-ES"/>
            </a:p>
          </p:txBody>
        </p:sp>
        <p:sp>
          <p:nvSpPr>
            <p:cNvPr id="766" name="Line 766"/>
            <p:cNvSpPr>
              <a:spLocks noChangeShapeType="1"/>
            </p:cNvSpPr>
            <p:nvPr/>
          </p:nvSpPr>
          <p:spPr bwMode="auto">
            <a:xfrm>
              <a:off x="6093" y="989"/>
              <a:ext cx="7" cy="13"/>
            </a:xfrm>
            <a:prstGeom prst="line">
              <a:avLst/>
            </a:prstGeom>
            <a:noFill/>
            <a:ln w="18875">
              <a:solidFill>
                <a:srgbClr val="000000"/>
              </a:solidFill>
              <a:round/>
              <a:headEnd/>
              <a:tailEnd/>
            </a:ln>
            <a:effectLst/>
          </p:spPr>
          <p:txBody>
            <a:bodyPr/>
            <a:lstStyle/>
            <a:p>
              <a:endParaRPr lang="es-ES"/>
            </a:p>
          </p:txBody>
        </p:sp>
        <p:sp>
          <p:nvSpPr>
            <p:cNvPr id="767" name="Line 767"/>
            <p:cNvSpPr>
              <a:spLocks noChangeShapeType="1"/>
            </p:cNvSpPr>
            <p:nvPr/>
          </p:nvSpPr>
          <p:spPr bwMode="auto">
            <a:xfrm>
              <a:off x="6100" y="1002"/>
              <a:ext cx="7" cy="15"/>
            </a:xfrm>
            <a:prstGeom prst="line">
              <a:avLst/>
            </a:prstGeom>
            <a:noFill/>
            <a:ln w="18875">
              <a:solidFill>
                <a:srgbClr val="000000"/>
              </a:solidFill>
              <a:round/>
              <a:headEnd/>
              <a:tailEnd/>
            </a:ln>
            <a:effectLst/>
          </p:spPr>
          <p:txBody>
            <a:bodyPr/>
            <a:lstStyle/>
            <a:p>
              <a:endParaRPr lang="es-ES"/>
            </a:p>
          </p:txBody>
        </p:sp>
        <p:sp>
          <p:nvSpPr>
            <p:cNvPr id="768" name="Line 768"/>
            <p:cNvSpPr>
              <a:spLocks noChangeShapeType="1"/>
            </p:cNvSpPr>
            <p:nvPr/>
          </p:nvSpPr>
          <p:spPr bwMode="auto">
            <a:xfrm>
              <a:off x="6107" y="1017"/>
              <a:ext cx="6" cy="13"/>
            </a:xfrm>
            <a:prstGeom prst="line">
              <a:avLst/>
            </a:prstGeom>
            <a:noFill/>
            <a:ln w="18875">
              <a:solidFill>
                <a:srgbClr val="000000"/>
              </a:solidFill>
              <a:round/>
              <a:headEnd/>
              <a:tailEnd/>
            </a:ln>
            <a:effectLst/>
          </p:spPr>
          <p:txBody>
            <a:bodyPr/>
            <a:lstStyle/>
            <a:p>
              <a:endParaRPr lang="es-ES"/>
            </a:p>
          </p:txBody>
        </p:sp>
        <p:sp>
          <p:nvSpPr>
            <p:cNvPr id="769" name="Line 769"/>
            <p:cNvSpPr>
              <a:spLocks noChangeShapeType="1"/>
            </p:cNvSpPr>
            <p:nvPr/>
          </p:nvSpPr>
          <p:spPr bwMode="auto">
            <a:xfrm>
              <a:off x="6113" y="1030"/>
              <a:ext cx="5" cy="13"/>
            </a:xfrm>
            <a:prstGeom prst="line">
              <a:avLst/>
            </a:prstGeom>
            <a:noFill/>
            <a:ln w="18875">
              <a:solidFill>
                <a:srgbClr val="000000"/>
              </a:solidFill>
              <a:round/>
              <a:headEnd/>
              <a:tailEnd/>
            </a:ln>
            <a:effectLst/>
          </p:spPr>
          <p:txBody>
            <a:bodyPr/>
            <a:lstStyle/>
            <a:p>
              <a:endParaRPr lang="es-ES"/>
            </a:p>
          </p:txBody>
        </p:sp>
        <p:sp>
          <p:nvSpPr>
            <p:cNvPr id="770" name="Line 770"/>
            <p:cNvSpPr>
              <a:spLocks noChangeShapeType="1"/>
            </p:cNvSpPr>
            <p:nvPr/>
          </p:nvSpPr>
          <p:spPr bwMode="auto">
            <a:xfrm>
              <a:off x="6118" y="1043"/>
              <a:ext cx="7" cy="14"/>
            </a:xfrm>
            <a:prstGeom prst="line">
              <a:avLst/>
            </a:prstGeom>
            <a:noFill/>
            <a:ln w="18875">
              <a:solidFill>
                <a:srgbClr val="000000"/>
              </a:solidFill>
              <a:round/>
              <a:headEnd/>
              <a:tailEnd/>
            </a:ln>
            <a:effectLst/>
          </p:spPr>
          <p:txBody>
            <a:bodyPr/>
            <a:lstStyle/>
            <a:p>
              <a:endParaRPr lang="es-ES"/>
            </a:p>
          </p:txBody>
        </p:sp>
        <p:sp>
          <p:nvSpPr>
            <p:cNvPr id="771" name="Line 771"/>
            <p:cNvSpPr>
              <a:spLocks noChangeShapeType="1"/>
            </p:cNvSpPr>
            <p:nvPr/>
          </p:nvSpPr>
          <p:spPr bwMode="auto">
            <a:xfrm>
              <a:off x="6125" y="1057"/>
              <a:ext cx="6" cy="13"/>
            </a:xfrm>
            <a:prstGeom prst="line">
              <a:avLst/>
            </a:prstGeom>
            <a:noFill/>
            <a:ln w="18875">
              <a:solidFill>
                <a:srgbClr val="000000"/>
              </a:solidFill>
              <a:round/>
              <a:headEnd/>
              <a:tailEnd/>
            </a:ln>
            <a:effectLst/>
          </p:spPr>
          <p:txBody>
            <a:bodyPr/>
            <a:lstStyle/>
            <a:p>
              <a:endParaRPr lang="es-ES"/>
            </a:p>
          </p:txBody>
        </p:sp>
        <p:sp>
          <p:nvSpPr>
            <p:cNvPr id="772" name="Line 772"/>
            <p:cNvSpPr>
              <a:spLocks noChangeShapeType="1"/>
            </p:cNvSpPr>
            <p:nvPr/>
          </p:nvSpPr>
          <p:spPr bwMode="auto">
            <a:xfrm>
              <a:off x="6131" y="1070"/>
              <a:ext cx="6" cy="13"/>
            </a:xfrm>
            <a:prstGeom prst="line">
              <a:avLst/>
            </a:prstGeom>
            <a:noFill/>
            <a:ln w="18875">
              <a:solidFill>
                <a:srgbClr val="000000"/>
              </a:solidFill>
              <a:round/>
              <a:headEnd/>
              <a:tailEnd/>
            </a:ln>
            <a:effectLst/>
          </p:spPr>
          <p:txBody>
            <a:bodyPr/>
            <a:lstStyle/>
            <a:p>
              <a:endParaRPr lang="es-ES"/>
            </a:p>
          </p:txBody>
        </p:sp>
        <p:sp>
          <p:nvSpPr>
            <p:cNvPr id="773" name="Line 773"/>
            <p:cNvSpPr>
              <a:spLocks noChangeShapeType="1"/>
            </p:cNvSpPr>
            <p:nvPr/>
          </p:nvSpPr>
          <p:spPr bwMode="auto">
            <a:xfrm>
              <a:off x="6137" y="1083"/>
              <a:ext cx="7" cy="14"/>
            </a:xfrm>
            <a:prstGeom prst="line">
              <a:avLst/>
            </a:prstGeom>
            <a:noFill/>
            <a:ln w="18875">
              <a:solidFill>
                <a:srgbClr val="000000"/>
              </a:solidFill>
              <a:round/>
              <a:headEnd/>
              <a:tailEnd/>
            </a:ln>
            <a:effectLst/>
          </p:spPr>
          <p:txBody>
            <a:bodyPr/>
            <a:lstStyle/>
            <a:p>
              <a:endParaRPr lang="es-ES"/>
            </a:p>
          </p:txBody>
        </p:sp>
        <p:sp>
          <p:nvSpPr>
            <p:cNvPr id="774" name="Line 774"/>
            <p:cNvSpPr>
              <a:spLocks noChangeShapeType="1"/>
            </p:cNvSpPr>
            <p:nvPr/>
          </p:nvSpPr>
          <p:spPr bwMode="auto">
            <a:xfrm>
              <a:off x="6144" y="1097"/>
              <a:ext cx="7" cy="15"/>
            </a:xfrm>
            <a:prstGeom prst="line">
              <a:avLst/>
            </a:prstGeom>
            <a:noFill/>
            <a:ln w="18875">
              <a:solidFill>
                <a:srgbClr val="000000"/>
              </a:solidFill>
              <a:round/>
              <a:headEnd/>
              <a:tailEnd/>
            </a:ln>
            <a:effectLst/>
          </p:spPr>
          <p:txBody>
            <a:bodyPr/>
            <a:lstStyle/>
            <a:p>
              <a:endParaRPr lang="es-ES"/>
            </a:p>
          </p:txBody>
        </p:sp>
        <p:sp>
          <p:nvSpPr>
            <p:cNvPr id="775" name="Line 775"/>
            <p:cNvSpPr>
              <a:spLocks noChangeShapeType="1"/>
            </p:cNvSpPr>
            <p:nvPr/>
          </p:nvSpPr>
          <p:spPr bwMode="auto">
            <a:xfrm>
              <a:off x="6151" y="1112"/>
              <a:ext cx="5" cy="13"/>
            </a:xfrm>
            <a:prstGeom prst="line">
              <a:avLst/>
            </a:prstGeom>
            <a:noFill/>
            <a:ln w="18875">
              <a:solidFill>
                <a:srgbClr val="000000"/>
              </a:solidFill>
              <a:round/>
              <a:headEnd/>
              <a:tailEnd/>
            </a:ln>
            <a:effectLst/>
          </p:spPr>
          <p:txBody>
            <a:bodyPr/>
            <a:lstStyle/>
            <a:p>
              <a:endParaRPr lang="es-ES"/>
            </a:p>
          </p:txBody>
        </p:sp>
        <p:sp>
          <p:nvSpPr>
            <p:cNvPr id="776" name="Line 776"/>
            <p:cNvSpPr>
              <a:spLocks noChangeShapeType="1"/>
            </p:cNvSpPr>
            <p:nvPr/>
          </p:nvSpPr>
          <p:spPr bwMode="auto">
            <a:xfrm>
              <a:off x="6156" y="1125"/>
              <a:ext cx="5" cy="12"/>
            </a:xfrm>
            <a:prstGeom prst="line">
              <a:avLst/>
            </a:prstGeom>
            <a:noFill/>
            <a:ln w="9438">
              <a:solidFill>
                <a:srgbClr val="000000"/>
              </a:solidFill>
              <a:round/>
              <a:headEnd/>
              <a:tailEnd/>
            </a:ln>
            <a:effectLst/>
          </p:spPr>
          <p:txBody>
            <a:bodyPr/>
            <a:lstStyle/>
            <a:p>
              <a:endParaRPr lang="es-ES"/>
            </a:p>
          </p:txBody>
        </p:sp>
        <p:sp>
          <p:nvSpPr>
            <p:cNvPr id="777" name="Line 777"/>
            <p:cNvSpPr>
              <a:spLocks noChangeShapeType="1"/>
            </p:cNvSpPr>
            <p:nvPr/>
          </p:nvSpPr>
          <p:spPr bwMode="auto">
            <a:xfrm>
              <a:off x="6161" y="1137"/>
              <a:ext cx="7" cy="14"/>
            </a:xfrm>
            <a:prstGeom prst="line">
              <a:avLst/>
            </a:prstGeom>
            <a:noFill/>
            <a:ln w="9438">
              <a:solidFill>
                <a:srgbClr val="000000"/>
              </a:solidFill>
              <a:round/>
              <a:headEnd/>
              <a:tailEnd/>
            </a:ln>
            <a:effectLst/>
          </p:spPr>
          <p:txBody>
            <a:bodyPr/>
            <a:lstStyle/>
            <a:p>
              <a:endParaRPr lang="es-ES"/>
            </a:p>
          </p:txBody>
        </p:sp>
        <p:sp>
          <p:nvSpPr>
            <p:cNvPr id="778" name="Line 778"/>
            <p:cNvSpPr>
              <a:spLocks noChangeShapeType="1"/>
            </p:cNvSpPr>
            <p:nvPr/>
          </p:nvSpPr>
          <p:spPr bwMode="auto">
            <a:xfrm>
              <a:off x="6168" y="1151"/>
              <a:ext cx="7" cy="14"/>
            </a:xfrm>
            <a:prstGeom prst="line">
              <a:avLst/>
            </a:prstGeom>
            <a:noFill/>
            <a:ln w="9438">
              <a:solidFill>
                <a:srgbClr val="000000"/>
              </a:solidFill>
              <a:round/>
              <a:headEnd/>
              <a:tailEnd/>
            </a:ln>
            <a:effectLst/>
          </p:spPr>
          <p:txBody>
            <a:bodyPr/>
            <a:lstStyle/>
            <a:p>
              <a:endParaRPr lang="es-ES"/>
            </a:p>
          </p:txBody>
        </p:sp>
        <p:sp>
          <p:nvSpPr>
            <p:cNvPr id="779" name="Line 779"/>
            <p:cNvSpPr>
              <a:spLocks noChangeShapeType="1"/>
            </p:cNvSpPr>
            <p:nvPr/>
          </p:nvSpPr>
          <p:spPr bwMode="auto">
            <a:xfrm>
              <a:off x="6175" y="1165"/>
              <a:ext cx="6" cy="14"/>
            </a:xfrm>
            <a:prstGeom prst="line">
              <a:avLst/>
            </a:prstGeom>
            <a:noFill/>
            <a:ln w="9438">
              <a:solidFill>
                <a:srgbClr val="000000"/>
              </a:solidFill>
              <a:round/>
              <a:headEnd/>
              <a:tailEnd/>
            </a:ln>
            <a:effectLst/>
          </p:spPr>
          <p:txBody>
            <a:bodyPr/>
            <a:lstStyle/>
            <a:p>
              <a:endParaRPr lang="es-ES"/>
            </a:p>
          </p:txBody>
        </p:sp>
        <p:sp>
          <p:nvSpPr>
            <p:cNvPr id="780" name="Line 780"/>
            <p:cNvSpPr>
              <a:spLocks noChangeShapeType="1"/>
            </p:cNvSpPr>
            <p:nvPr/>
          </p:nvSpPr>
          <p:spPr bwMode="auto">
            <a:xfrm>
              <a:off x="6181" y="1179"/>
              <a:ext cx="5" cy="15"/>
            </a:xfrm>
            <a:prstGeom prst="line">
              <a:avLst/>
            </a:prstGeom>
            <a:noFill/>
            <a:ln w="9438">
              <a:solidFill>
                <a:srgbClr val="000000"/>
              </a:solidFill>
              <a:round/>
              <a:headEnd/>
              <a:tailEnd/>
            </a:ln>
            <a:effectLst/>
          </p:spPr>
          <p:txBody>
            <a:bodyPr/>
            <a:lstStyle/>
            <a:p>
              <a:endParaRPr lang="es-ES"/>
            </a:p>
          </p:txBody>
        </p:sp>
        <p:sp>
          <p:nvSpPr>
            <p:cNvPr id="781" name="Line 781"/>
            <p:cNvSpPr>
              <a:spLocks noChangeShapeType="1"/>
            </p:cNvSpPr>
            <p:nvPr/>
          </p:nvSpPr>
          <p:spPr bwMode="auto">
            <a:xfrm>
              <a:off x="6186" y="1194"/>
              <a:ext cx="7" cy="13"/>
            </a:xfrm>
            <a:prstGeom prst="line">
              <a:avLst/>
            </a:prstGeom>
            <a:noFill/>
            <a:ln w="9438">
              <a:solidFill>
                <a:srgbClr val="000000"/>
              </a:solidFill>
              <a:round/>
              <a:headEnd/>
              <a:tailEnd/>
            </a:ln>
            <a:effectLst/>
          </p:spPr>
          <p:txBody>
            <a:bodyPr/>
            <a:lstStyle/>
            <a:p>
              <a:endParaRPr lang="es-ES"/>
            </a:p>
          </p:txBody>
        </p:sp>
        <p:sp>
          <p:nvSpPr>
            <p:cNvPr id="782" name="Line 782"/>
            <p:cNvSpPr>
              <a:spLocks noChangeShapeType="1"/>
            </p:cNvSpPr>
            <p:nvPr/>
          </p:nvSpPr>
          <p:spPr bwMode="auto">
            <a:xfrm>
              <a:off x="6193" y="1207"/>
              <a:ext cx="6" cy="14"/>
            </a:xfrm>
            <a:prstGeom prst="line">
              <a:avLst/>
            </a:prstGeom>
            <a:noFill/>
            <a:ln w="9438">
              <a:solidFill>
                <a:srgbClr val="000000"/>
              </a:solidFill>
              <a:round/>
              <a:headEnd/>
              <a:tailEnd/>
            </a:ln>
            <a:effectLst/>
          </p:spPr>
          <p:txBody>
            <a:bodyPr/>
            <a:lstStyle/>
            <a:p>
              <a:endParaRPr lang="es-ES"/>
            </a:p>
          </p:txBody>
        </p:sp>
        <p:sp>
          <p:nvSpPr>
            <p:cNvPr id="783" name="Line 783"/>
            <p:cNvSpPr>
              <a:spLocks noChangeShapeType="1"/>
            </p:cNvSpPr>
            <p:nvPr/>
          </p:nvSpPr>
          <p:spPr bwMode="auto">
            <a:xfrm>
              <a:off x="6199" y="1221"/>
              <a:ext cx="4" cy="14"/>
            </a:xfrm>
            <a:prstGeom prst="line">
              <a:avLst/>
            </a:prstGeom>
            <a:noFill/>
            <a:ln w="9438">
              <a:solidFill>
                <a:srgbClr val="000000"/>
              </a:solidFill>
              <a:round/>
              <a:headEnd/>
              <a:tailEnd/>
            </a:ln>
            <a:effectLst/>
          </p:spPr>
          <p:txBody>
            <a:bodyPr/>
            <a:lstStyle/>
            <a:p>
              <a:endParaRPr lang="es-ES"/>
            </a:p>
          </p:txBody>
        </p:sp>
        <p:sp>
          <p:nvSpPr>
            <p:cNvPr id="784" name="Line 784"/>
            <p:cNvSpPr>
              <a:spLocks noChangeShapeType="1"/>
            </p:cNvSpPr>
            <p:nvPr/>
          </p:nvSpPr>
          <p:spPr bwMode="auto">
            <a:xfrm>
              <a:off x="6203" y="1235"/>
              <a:ext cx="7" cy="13"/>
            </a:xfrm>
            <a:prstGeom prst="line">
              <a:avLst/>
            </a:prstGeom>
            <a:noFill/>
            <a:ln w="9438">
              <a:solidFill>
                <a:srgbClr val="000000"/>
              </a:solidFill>
              <a:round/>
              <a:headEnd/>
              <a:tailEnd/>
            </a:ln>
            <a:effectLst/>
          </p:spPr>
          <p:txBody>
            <a:bodyPr/>
            <a:lstStyle/>
            <a:p>
              <a:endParaRPr lang="es-ES"/>
            </a:p>
          </p:txBody>
        </p:sp>
        <p:sp>
          <p:nvSpPr>
            <p:cNvPr id="785" name="Line 785"/>
            <p:cNvSpPr>
              <a:spLocks noChangeShapeType="1"/>
            </p:cNvSpPr>
            <p:nvPr/>
          </p:nvSpPr>
          <p:spPr bwMode="auto">
            <a:xfrm>
              <a:off x="6210" y="1248"/>
              <a:ext cx="7" cy="15"/>
            </a:xfrm>
            <a:prstGeom prst="line">
              <a:avLst/>
            </a:prstGeom>
            <a:noFill/>
            <a:ln w="9438">
              <a:solidFill>
                <a:srgbClr val="000000"/>
              </a:solidFill>
              <a:round/>
              <a:headEnd/>
              <a:tailEnd/>
            </a:ln>
            <a:effectLst/>
          </p:spPr>
          <p:txBody>
            <a:bodyPr/>
            <a:lstStyle/>
            <a:p>
              <a:endParaRPr lang="es-ES"/>
            </a:p>
          </p:txBody>
        </p:sp>
        <p:sp>
          <p:nvSpPr>
            <p:cNvPr id="786" name="Line 786"/>
            <p:cNvSpPr>
              <a:spLocks noChangeShapeType="1"/>
            </p:cNvSpPr>
            <p:nvPr/>
          </p:nvSpPr>
          <p:spPr bwMode="auto">
            <a:xfrm>
              <a:off x="6217" y="1263"/>
              <a:ext cx="5" cy="13"/>
            </a:xfrm>
            <a:prstGeom prst="line">
              <a:avLst/>
            </a:prstGeom>
            <a:noFill/>
            <a:ln w="9438">
              <a:solidFill>
                <a:srgbClr val="000000"/>
              </a:solidFill>
              <a:round/>
              <a:headEnd/>
              <a:tailEnd/>
            </a:ln>
            <a:effectLst/>
          </p:spPr>
          <p:txBody>
            <a:bodyPr/>
            <a:lstStyle/>
            <a:p>
              <a:endParaRPr lang="es-ES"/>
            </a:p>
          </p:txBody>
        </p:sp>
        <p:sp>
          <p:nvSpPr>
            <p:cNvPr id="787" name="Line 787"/>
            <p:cNvSpPr>
              <a:spLocks noChangeShapeType="1"/>
            </p:cNvSpPr>
            <p:nvPr/>
          </p:nvSpPr>
          <p:spPr bwMode="auto">
            <a:xfrm>
              <a:off x="6222" y="1276"/>
              <a:ext cx="5" cy="15"/>
            </a:xfrm>
            <a:prstGeom prst="line">
              <a:avLst/>
            </a:prstGeom>
            <a:noFill/>
            <a:ln w="9438">
              <a:solidFill>
                <a:srgbClr val="000000"/>
              </a:solidFill>
              <a:round/>
              <a:headEnd/>
              <a:tailEnd/>
            </a:ln>
            <a:effectLst/>
          </p:spPr>
          <p:txBody>
            <a:bodyPr/>
            <a:lstStyle/>
            <a:p>
              <a:endParaRPr lang="es-ES"/>
            </a:p>
          </p:txBody>
        </p:sp>
        <p:sp>
          <p:nvSpPr>
            <p:cNvPr id="788" name="Line 788"/>
            <p:cNvSpPr>
              <a:spLocks noChangeShapeType="1"/>
            </p:cNvSpPr>
            <p:nvPr/>
          </p:nvSpPr>
          <p:spPr bwMode="auto">
            <a:xfrm>
              <a:off x="6227" y="1291"/>
              <a:ext cx="7" cy="14"/>
            </a:xfrm>
            <a:prstGeom prst="line">
              <a:avLst/>
            </a:prstGeom>
            <a:noFill/>
            <a:ln w="9438">
              <a:solidFill>
                <a:srgbClr val="000000"/>
              </a:solidFill>
              <a:round/>
              <a:headEnd/>
              <a:tailEnd/>
            </a:ln>
            <a:effectLst/>
          </p:spPr>
          <p:txBody>
            <a:bodyPr/>
            <a:lstStyle/>
            <a:p>
              <a:endParaRPr lang="es-ES"/>
            </a:p>
          </p:txBody>
        </p:sp>
        <p:sp>
          <p:nvSpPr>
            <p:cNvPr id="789" name="Line 789"/>
            <p:cNvSpPr>
              <a:spLocks noChangeShapeType="1"/>
            </p:cNvSpPr>
            <p:nvPr/>
          </p:nvSpPr>
          <p:spPr bwMode="auto">
            <a:xfrm>
              <a:off x="6234" y="1305"/>
              <a:ext cx="6" cy="13"/>
            </a:xfrm>
            <a:prstGeom prst="line">
              <a:avLst/>
            </a:prstGeom>
            <a:noFill/>
            <a:ln w="9438">
              <a:solidFill>
                <a:srgbClr val="000000"/>
              </a:solidFill>
              <a:round/>
              <a:headEnd/>
              <a:tailEnd/>
            </a:ln>
            <a:effectLst/>
          </p:spPr>
          <p:txBody>
            <a:bodyPr/>
            <a:lstStyle/>
            <a:p>
              <a:endParaRPr lang="es-ES"/>
            </a:p>
          </p:txBody>
        </p:sp>
        <p:sp>
          <p:nvSpPr>
            <p:cNvPr id="790" name="Line 790"/>
            <p:cNvSpPr>
              <a:spLocks noChangeShapeType="1"/>
            </p:cNvSpPr>
            <p:nvPr/>
          </p:nvSpPr>
          <p:spPr bwMode="auto">
            <a:xfrm>
              <a:off x="6240" y="1318"/>
              <a:ext cx="5" cy="16"/>
            </a:xfrm>
            <a:prstGeom prst="line">
              <a:avLst/>
            </a:prstGeom>
            <a:noFill/>
            <a:ln w="9438">
              <a:solidFill>
                <a:srgbClr val="000000"/>
              </a:solidFill>
              <a:round/>
              <a:headEnd/>
              <a:tailEnd/>
            </a:ln>
            <a:effectLst/>
          </p:spPr>
          <p:txBody>
            <a:bodyPr/>
            <a:lstStyle/>
            <a:p>
              <a:endParaRPr lang="es-ES"/>
            </a:p>
          </p:txBody>
        </p:sp>
        <p:sp>
          <p:nvSpPr>
            <p:cNvPr id="791" name="Line 791"/>
            <p:cNvSpPr>
              <a:spLocks noChangeShapeType="1"/>
            </p:cNvSpPr>
            <p:nvPr/>
          </p:nvSpPr>
          <p:spPr bwMode="auto">
            <a:xfrm>
              <a:off x="6245" y="1334"/>
              <a:ext cx="6" cy="12"/>
            </a:xfrm>
            <a:prstGeom prst="line">
              <a:avLst/>
            </a:prstGeom>
            <a:noFill/>
            <a:ln w="9438">
              <a:solidFill>
                <a:srgbClr val="000000"/>
              </a:solidFill>
              <a:round/>
              <a:headEnd/>
              <a:tailEnd/>
            </a:ln>
            <a:effectLst/>
          </p:spPr>
          <p:txBody>
            <a:bodyPr/>
            <a:lstStyle/>
            <a:p>
              <a:endParaRPr lang="es-ES"/>
            </a:p>
          </p:txBody>
        </p:sp>
        <p:sp>
          <p:nvSpPr>
            <p:cNvPr id="792" name="Line 792"/>
            <p:cNvSpPr>
              <a:spLocks noChangeShapeType="1"/>
            </p:cNvSpPr>
            <p:nvPr/>
          </p:nvSpPr>
          <p:spPr bwMode="auto">
            <a:xfrm>
              <a:off x="6251" y="1346"/>
              <a:ext cx="5" cy="15"/>
            </a:xfrm>
            <a:prstGeom prst="line">
              <a:avLst/>
            </a:prstGeom>
            <a:noFill/>
            <a:ln w="9438">
              <a:solidFill>
                <a:srgbClr val="000000"/>
              </a:solidFill>
              <a:round/>
              <a:headEnd/>
              <a:tailEnd/>
            </a:ln>
            <a:effectLst/>
          </p:spPr>
          <p:txBody>
            <a:bodyPr/>
            <a:lstStyle/>
            <a:p>
              <a:endParaRPr lang="es-ES"/>
            </a:p>
          </p:txBody>
        </p:sp>
        <p:sp>
          <p:nvSpPr>
            <p:cNvPr id="793" name="Line 793"/>
            <p:cNvSpPr>
              <a:spLocks noChangeShapeType="1"/>
            </p:cNvSpPr>
            <p:nvPr/>
          </p:nvSpPr>
          <p:spPr bwMode="auto">
            <a:xfrm>
              <a:off x="6256" y="1361"/>
              <a:ext cx="6" cy="14"/>
            </a:xfrm>
            <a:prstGeom prst="line">
              <a:avLst/>
            </a:prstGeom>
            <a:noFill/>
            <a:ln w="9438">
              <a:solidFill>
                <a:srgbClr val="000000"/>
              </a:solidFill>
              <a:round/>
              <a:headEnd/>
              <a:tailEnd/>
            </a:ln>
            <a:effectLst/>
          </p:spPr>
          <p:txBody>
            <a:bodyPr/>
            <a:lstStyle/>
            <a:p>
              <a:endParaRPr lang="es-ES"/>
            </a:p>
          </p:txBody>
        </p:sp>
        <p:sp>
          <p:nvSpPr>
            <p:cNvPr id="794" name="Line 794"/>
            <p:cNvSpPr>
              <a:spLocks noChangeShapeType="1"/>
            </p:cNvSpPr>
            <p:nvPr/>
          </p:nvSpPr>
          <p:spPr bwMode="auto">
            <a:xfrm>
              <a:off x="6262" y="1375"/>
              <a:ext cx="7" cy="13"/>
            </a:xfrm>
            <a:prstGeom prst="line">
              <a:avLst/>
            </a:prstGeom>
            <a:noFill/>
            <a:ln w="9438">
              <a:solidFill>
                <a:srgbClr val="000000"/>
              </a:solidFill>
              <a:round/>
              <a:headEnd/>
              <a:tailEnd/>
            </a:ln>
            <a:effectLst/>
          </p:spPr>
          <p:txBody>
            <a:bodyPr/>
            <a:lstStyle/>
            <a:p>
              <a:endParaRPr lang="es-ES"/>
            </a:p>
          </p:txBody>
        </p:sp>
        <p:sp>
          <p:nvSpPr>
            <p:cNvPr id="795" name="Line 795"/>
            <p:cNvSpPr>
              <a:spLocks noChangeShapeType="1"/>
            </p:cNvSpPr>
            <p:nvPr/>
          </p:nvSpPr>
          <p:spPr bwMode="auto">
            <a:xfrm>
              <a:off x="6269" y="1388"/>
              <a:ext cx="4" cy="15"/>
            </a:xfrm>
            <a:prstGeom prst="line">
              <a:avLst/>
            </a:prstGeom>
            <a:noFill/>
            <a:ln w="9438">
              <a:solidFill>
                <a:srgbClr val="000000"/>
              </a:solidFill>
              <a:round/>
              <a:headEnd/>
              <a:tailEnd/>
            </a:ln>
            <a:effectLst/>
          </p:spPr>
          <p:txBody>
            <a:bodyPr/>
            <a:lstStyle/>
            <a:p>
              <a:endParaRPr lang="es-ES"/>
            </a:p>
          </p:txBody>
        </p:sp>
        <p:sp>
          <p:nvSpPr>
            <p:cNvPr id="796" name="Line 796"/>
            <p:cNvSpPr>
              <a:spLocks noChangeShapeType="1"/>
            </p:cNvSpPr>
            <p:nvPr/>
          </p:nvSpPr>
          <p:spPr bwMode="auto">
            <a:xfrm>
              <a:off x="6273" y="1403"/>
              <a:ext cx="7" cy="15"/>
            </a:xfrm>
            <a:prstGeom prst="line">
              <a:avLst/>
            </a:prstGeom>
            <a:noFill/>
            <a:ln w="9438">
              <a:solidFill>
                <a:srgbClr val="000000"/>
              </a:solidFill>
              <a:round/>
              <a:headEnd/>
              <a:tailEnd/>
            </a:ln>
            <a:effectLst/>
          </p:spPr>
          <p:txBody>
            <a:bodyPr/>
            <a:lstStyle/>
            <a:p>
              <a:endParaRPr lang="es-ES"/>
            </a:p>
          </p:txBody>
        </p:sp>
        <p:sp>
          <p:nvSpPr>
            <p:cNvPr id="797" name="Line 797"/>
            <p:cNvSpPr>
              <a:spLocks noChangeShapeType="1"/>
            </p:cNvSpPr>
            <p:nvPr/>
          </p:nvSpPr>
          <p:spPr bwMode="auto">
            <a:xfrm>
              <a:off x="6280" y="1418"/>
              <a:ext cx="4" cy="14"/>
            </a:xfrm>
            <a:prstGeom prst="line">
              <a:avLst/>
            </a:prstGeom>
            <a:noFill/>
            <a:ln w="9438">
              <a:solidFill>
                <a:srgbClr val="000000"/>
              </a:solidFill>
              <a:round/>
              <a:headEnd/>
              <a:tailEnd/>
            </a:ln>
            <a:effectLst/>
          </p:spPr>
          <p:txBody>
            <a:bodyPr/>
            <a:lstStyle/>
            <a:p>
              <a:endParaRPr lang="es-ES"/>
            </a:p>
          </p:txBody>
        </p:sp>
        <p:sp>
          <p:nvSpPr>
            <p:cNvPr id="798" name="Line 798"/>
            <p:cNvSpPr>
              <a:spLocks noChangeShapeType="1"/>
            </p:cNvSpPr>
            <p:nvPr/>
          </p:nvSpPr>
          <p:spPr bwMode="auto">
            <a:xfrm>
              <a:off x="6284" y="1432"/>
              <a:ext cx="6" cy="13"/>
            </a:xfrm>
            <a:prstGeom prst="line">
              <a:avLst/>
            </a:prstGeom>
            <a:noFill/>
            <a:ln w="9438">
              <a:solidFill>
                <a:srgbClr val="000000"/>
              </a:solidFill>
              <a:round/>
              <a:headEnd/>
              <a:tailEnd/>
            </a:ln>
            <a:effectLst/>
          </p:spPr>
          <p:txBody>
            <a:bodyPr/>
            <a:lstStyle/>
            <a:p>
              <a:endParaRPr lang="es-ES"/>
            </a:p>
          </p:txBody>
        </p:sp>
        <p:sp>
          <p:nvSpPr>
            <p:cNvPr id="799" name="Line 799"/>
            <p:cNvSpPr>
              <a:spLocks noChangeShapeType="1"/>
            </p:cNvSpPr>
            <p:nvPr/>
          </p:nvSpPr>
          <p:spPr bwMode="auto">
            <a:xfrm>
              <a:off x="6290" y="1445"/>
              <a:ext cx="5" cy="15"/>
            </a:xfrm>
            <a:prstGeom prst="line">
              <a:avLst/>
            </a:prstGeom>
            <a:noFill/>
            <a:ln w="9438">
              <a:solidFill>
                <a:srgbClr val="000000"/>
              </a:solidFill>
              <a:round/>
              <a:headEnd/>
              <a:tailEnd/>
            </a:ln>
            <a:effectLst/>
          </p:spPr>
          <p:txBody>
            <a:bodyPr/>
            <a:lstStyle/>
            <a:p>
              <a:endParaRPr lang="es-ES"/>
            </a:p>
          </p:txBody>
        </p:sp>
        <p:sp>
          <p:nvSpPr>
            <p:cNvPr id="800" name="Line 800"/>
            <p:cNvSpPr>
              <a:spLocks noChangeShapeType="1"/>
            </p:cNvSpPr>
            <p:nvPr/>
          </p:nvSpPr>
          <p:spPr bwMode="auto">
            <a:xfrm>
              <a:off x="6295" y="1460"/>
              <a:ext cx="5" cy="15"/>
            </a:xfrm>
            <a:prstGeom prst="line">
              <a:avLst/>
            </a:prstGeom>
            <a:noFill/>
            <a:ln w="9438">
              <a:solidFill>
                <a:srgbClr val="000000"/>
              </a:solidFill>
              <a:round/>
              <a:headEnd/>
              <a:tailEnd/>
            </a:ln>
            <a:effectLst/>
          </p:spPr>
          <p:txBody>
            <a:bodyPr/>
            <a:lstStyle/>
            <a:p>
              <a:endParaRPr lang="es-ES"/>
            </a:p>
          </p:txBody>
        </p:sp>
        <p:sp>
          <p:nvSpPr>
            <p:cNvPr id="801" name="Line 801"/>
            <p:cNvSpPr>
              <a:spLocks noChangeShapeType="1"/>
            </p:cNvSpPr>
            <p:nvPr/>
          </p:nvSpPr>
          <p:spPr bwMode="auto">
            <a:xfrm>
              <a:off x="6300" y="1475"/>
              <a:ext cx="6" cy="13"/>
            </a:xfrm>
            <a:prstGeom prst="line">
              <a:avLst/>
            </a:prstGeom>
            <a:noFill/>
            <a:ln w="9438">
              <a:solidFill>
                <a:srgbClr val="000000"/>
              </a:solidFill>
              <a:round/>
              <a:headEnd/>
              <a:tailEnd/>
            </a:ln>
            <a:effectLst/>
          </p:spPr>
          <p:txBody>
            <a:bodyPr/>
            <a:lstStyle/>
            <a:p>
              <a:endParaRPr lang="es-ES"/>
            </a:p>
          </p:txBody>
        </p:sp>
        <p:sp>
          <p:nvSpPr>
            <p:cNvPr id="802" name="Line 802"/>
            <p:cNvSpPr>
              <a:spLocks noChangeShapeType="1"/>
            </p:cNvSpPr>
            <p:nvPr/>
          </p:nvSpPr>
          <p:spPr bwMode="auto">
            <a:xfrm>
              <a:off x="6306" y="1488"/>
              <a:ext cx="6" cy="14"/>
            </a:xfrm>
            <a:prstGeom prst="line">
              <a:avLst/>
            </a:prstGeom>
            <a:noFill/>
            <a:ln w="9438">
              <a:solidFill>
                <a:srgbClr val="000000"/>
              </a:solidFill>
              <a:round/>
              <a:headEnd/>
              <a:tailEnd/>
            </a:ln>
            <a:effectLst/>
          </p:spPr>
          <p:txBody>
            <a:bodyPr/>
            <a:lstStyle/>
            <a:p>
              <a:endParaRPr lang="es-ES"/>
            </a:p>
          </p:txBody>
        </p:sp>
        <p:sp>
          <p:nvSpPr>
            <p:cNvPr id="803" name="Line 803"/>
            <p:cNvSpPr>
              <a:spLocks noChangeShapeType="1"/>
            </p:cNvSpPr>
            <p:nvPr/>
          </p:nvSpPr>
          <p:spPr bwMode="auto">
            <a:xfrm>
              <a:off x="6312" y="1502"/>
              <a:ext cx="5" cy="14"/>
            </a:xfrm>
            <a:prstGeom prst="line">
              <a:avLst/>
            </a:prstGeom>
            <a:noFill/>
            <a:ln w="9438">
              <a:solidFill>
                <a:srgbClr val="000000"/>
              </a:solidFill>
              <a:round/>
              <a:headEnd/>
              <a:tailEnd/>
            </a:ln>
            <a:effectLst/>
          </p:spPr>
          <p:txBody>
            <a:bodyPr/>
            <a:lstStyle/>
            <a:p>
              <a:endParaRPr lang="es-ES"/>
            </a:p>
          </p:txBody>
        </p:sp>
        <p:sp>
          <p:nvSpPr>
            <p:cNvPr id="804" name="Line 804"/>
            <p:cNvSpPr>
              <a:spLocks noChangeShapeType="1"/>
            </p:cNvSpPr>
            <p:nvPr/>
          </p:nvSpPr>
          <p:spPr bwMode="auto">
            <a:xfrm>
              <a:off x="6317" y="1516"/>
              <a:ext cx="5" cy="14"/>
            </a:xfrm>
            <a:prstGeom prst="line">
              <a:avLst/>
            </a:prstGeom>
            <a:noFill/>
            <a:ln w="9438">
              <a:solidFill>
                <a:srgbClr val="000000"/>
              </a:solidFill>
              <a:round/>
              <a:headEnd/>
              <a:tailEnd/>
            </a:ln>
            <a:effectLst/>
          </p:spPr>
          <p:txBody>
            <a:bodyPr/>
            <a:lstStyle/>
            <a:p>
              <a:endParaRPr lang="es-ES"/>
            </a:p>
          </p:txBody>
        </p:sp>
        <p:sp>
          <p:nvSpPr>
            <p:cNvPr id="805" name="Line 805"/>
            <p:cNvSpPr>
              <a:spLocks noChangeShapeType="1"/>
            </p:cNvSpPr>
            <p:nvPr/>
          </p:nvSpPr>
          <p:spPr bwMode="auto">
            <a:xfrm>
              <a:off x="6322" y="1530"/>
              <a:ext cx="6" cy="16"/>
            </a:xfrm>
            <a:prstGeom prst="line">
              <a:avLst/>
            </a:prstGeom>
            <a:noFill/>
            <a:ln w="9438">
              <a:solidFill>
                <a:srgbClr val="000000"/>
              </a:solidFill>
              <a:round/>
              <a:headEnd/>
              <a:tailEnd/>
            </a:ln>
            <a:effectLst/>
          </p:spPr>
          <p:txBody>
            <a:bodyPr/>
            <a:lstStyle/>
            <a:p>
              <a:endParaRPr lang="es-ES"/>
            </a:p>
          </p:txBody>
        </p:sp>
        <p:sp>
          <p:nvSpPr>
            <p:cNvPr id="806" name="Line 806"/>
            <p:cNvSpPr>
              <a:spLocks noChangeShapeType="1"/>
            </p:cNvSpPr>
            <p:nvPr/>
          </p:nvSpPr>
          <p:spPr bwMode="auto">
            <a:xfrm>
              <a:off x="6328" y="1546"/>
              <a:ext cx="5" cy="12"/>
            </a:xfrm>
            <a:prstGeom prst="line">
              <a:avLst/>
            </a:prstGeom>
            <a:noFill/>
            <a:ln w="9438">
              <a:solidFill>
                <a:srgbClr val="000000"/>
              </a:solidFill>
              <a:round/>
              <a:headEnd/>
              <a:tailEnd/>
            </a:ln>
            <a:effectLst/>
          </p:spPr>
          <p:txBody>
            <a:bodyPr/>
            <a:lstStyle/>
            <a:p>
              <a:endParaRPr lang="es-ES"/>
            </a:p>
          </p:txBody>
        </p:sp>
        <p:sp>
          <p:nvSpPr>
            <p:cNvPr id="807" name="Line 807"/>
            <p:cNvSpPr>
              <a:spLocks noChangeShapeType="1"/>
            </p:cNvSpPr>
            <p:nvPr/>
          </p:nvSpPr>
          <p:spPr bwMode="auto">
            <a:xfrm flipH="1">
              <a:off x="5243" y="143"/>
              <a:ext cx="1" cy="12"/>
            </a:xfrm>
            <a:prstGeom prst="line">
              <a:avLst/>
            </a:prstGeom>
            <a:noFill/>
            <a:ln w="18875">
              <a:solidFill>
                <a:srgbClr val="000000"/>
              </a:solidFill>
              <a:round/>
              <a:headEnd/>
              <a:tailEnd/>
            </a:ln>
            <a:effectLst/>
          </p:spPr>
          <p:txBody>
            <a:bodyPr/>
            <a:lstStyle/>
            <a:p>
              <a:endParaRPr lang="es-ES"/>
            </a:p>
          </p:txBody>
        </p:sp>
        <p:sp>
          <p:nvSpPr>
            <p:cNvPr id="808" name="Line 808"/>
            <p:cNvSpPr>
              <a:spLocks noChangeShapeType="1"/>
            </p:cNvSpPr>
            <p:nvPr/>
          </p:nvSpPr>
          <p:spPr bwMode="auto">
            <a:xfrm flipH="1">
              <a:off x="5242" y="155"/>
              <a:ext cx="1" cy="13"/>
            </a:xfrm>
            <a:prstGeom prst="line">
              <a:avLst/>
            </a:prstGeom>
            <a:noFill/>
            <a:ln w="18875">
              <a:solidFill>
                <a:srgbClr val="000000"/>
              </a:solidFill>
              <a:round/>
              <a:headEnd/>
              <a:tailEnd/>
            </a:ln>
            <a:effectLst/>
          </p:spPr>
          <p:txBody>
            <a:bodyPr/>
            <a:lstStyle/>
            <a:p>
              <a:endParaRPr lang="es-ES"/>
            </a:p>
          </p:txBody>
        </p:sp>
        <p:sp>
          <p:nvSpPr>
            <p:cNvPr id="809" name="Line 809"/>
            <p:cNvSpPr>
              <a:spLocks noChangeShapeType="1"/>
            </p:cNvSpPr>
            <p:nvPr/>
          </p:nvSpPr>
          <p:spPr bwMode="auto">
            <a:xfrm>
              <a:off x="5242" y="168"/>
              <a:ext cx="0" cy="6"/>
            </a:xfrm>
            <a:prstGeom prst="line">
              <a:avLst/>
            </a:prstGeom>
            <a:noFill/>
            <a:ln w="18875">
              <a:solidFill>
                <a:srgbClr val="000000"/>
              </a:solidFill>
              <a:round/>
              <a:headEnd/>
              <a:tailEnd/>
            </a:ln>
            <a:effectLst/>
          </p:spPr>
          <p:txBody>
            <a:bodyPr/>
            <a:lstStyle/>
            <a:p>
              <a:endParaRPr lang="es-ES"/>
            </a:p>
          </p:txBody>
        </p:sp>
        <p:sp>
          <p:nvSpPr>
            <p:cNvPr id="810" name="Line 810"/>
            <p:cNvSpPr>
              <a:spLocks noChangeShapeType="1"/>
            </p:cNvSpPr>
            <p:nvPr/>
          </p:nvSpPr>
          <p:spPr bwMode="auto">
            <a:xfrm flipH="1">
              <a:off x="5238" y="203"/>
              <a:ext cx="1" cy="2"/>
            </a:xfrm>
            <a:prstGeom prst="line">
              <a:avLst/>
            </a:prstGeom>
            <a:noFill/>
            <a:ln w="18875">
              <a:solidFill>
                <a:srgbClr val="000000"/>
              </a:solidFill>
              <a:round/>
              <a:headEnd/>
              <a:tailEnd/>
            </a:ln>
            <a:effectLst/>
          </p:spPr>
          <p:txBody>
            <a:bodyPr/>
            <a:lstStyle/>
            <a:p>
              <a:endParaRPr lang="es-ES"/>
            </a:p>
          </p:txBody>
        </p:sp>
        <p:sp>
          <p:nvSpPr>
            <p:cNvPr id="811" name="Line 811"/>
            <p:cNvSpPr>
              <a:spLocks noChangeShapeType="1"/>
            </p:cNvSpPr>
            <p:nvPr/>
          </p:nvSpPr>
          <p:spPr bwMode="auto">
            <a:xfrm flipH="1">
              <a:off x="5237" y="205"/>
              <a:ext cx="1" cy="14"/>
            </a:xfrm>
            <a:prstGeom prst="line">
              <a:avLst/>
            </a:prstGeom>
            <a:noFill/>
            <a:ln w="18875">
              <a:solidFill>
                <a:srgbClr val="000000"/>
              </a:solidFill>
              <a:round/>
              <a:headEnd/>
              <a:tailEnd/>
            </a:ln>
            <a:effectLst/>
          </p:spPr>
          <p:txBody>
            <a:bodyPr/>
            <a:lstStyle/>
            <a:p>
              <a:endParaRPr lang="es-ES"/>
            </a:p>
          </p:txBody>
        </p:sp>
        <p:sp>
          <p:nvSpPr>
            <p:cNvPr id="812" name="Line 812"/>
            <p:cNvSpPr>
              <a:spLocks noChangeShapeType="1"/>
            </p:cNvSpPr>
            <p:nvPr/>
          </p:nvSpPr>
          <p:spPr bwMode="auto">
            <a:xfrm flipH="1">
              <a:off x="5236" y="219"/>
              <a:ext cx="1" cy="12"/>
            </a:xfrm>
            <a:prstGeom prst="line">
              <a:avLst/>
            </a:prstGeom>
            <a:noFill/>
            <a:ln w="18875">
              <a:solidFill>
                <a:srgbClr val="000000"/>
              </a:solidFill>
              <a:round/>
              <a:headEnd/>
              <a:tailEnd/>
            </a:ln>
            <a:effectLst/>
          </p:spPr>
          <p:txBody>
            <a:bodyPr/>
            <a:lstStyle/>
            <a:p>
              <a:endParaRPr lang="es-ES"/>
            </a:p>
          </p:txBody>
        </p:sp>
        <p:sp>
          <p:nvSpPr>
            <p:cNvPr id="813" name="Line 813"/>
            <p:cNvSpPr>
              <a:spLocks noChangeShapeType="1"/>
            </p:cNvSpPr>
            <p:nvPr/>
          </p:nvSpPr>
          <p:spPr bwMode="auto">
            <a:xfrm>
              <a:off x="5236" y="231"/>
              <a:ext cx="0" cy="3"/>
            </a:xfrm>
            <a:prstGeom prst="line">
              <a:avLst/>
            </a:prstGeom>
            <a:noFill/>
            <a:ln w="18875">
              <a:solidFill>
                <a:srgbClr val="000000"/>
              </a:solidFill>
              <a:round/>
              <a:headEnd/>
              <a:tailEnd/>
            </a:ln>
            <a:effectLst/>
          </p:spPr>
          <p:txBody>
            <a:bodyPr/>
            <a:lstStyle/>
            <a:p>
              <a:endParaRPr lang="es-ES"/>
            </a:p>
          </p:txBody>
        </p:sp>
        <p:sp>
          <p:nvSpPr>
            <p:cNvPr id="814" name="Line 814"/>
            <p:cNvSpPr>
              <a:spLocks noChangeShapeType="1"/>
            </p:cNvSpPr>
            <p:nvPr/>
          </p:nvSpPr>
          <p:spPr bwMode="auto">
            <a:xfrm>
              <a:off x="5234" y="264"/>
              <a:ext cx="0" cy="4"/>
            </a:xfrm>
            <a:prstGeom prst="line">
              <a:avLst/>
            </a:prstGeom>
            <a:noFill/>
            <a:ln w="18875">
              <a:solidFill>
                <a:srgbClr val="000000"/>
              </a:solidFill>
              <a:round/>
              <a:headEnd/>
              <a:tailEnd/>
            </a:ln>
            <a:effectLst/>
          </p:spPr>
          <p:txBody>
            <a:bodyPr/>
            <a:lstStyle/>
            <a:p>
              <a:endParaRPr lang="es-ES"/>
            </a:p>
          </p:txBody>
        </p:sp>
        <p:sp>
          <p:nvSpPr>
            <p:cNvPr id="815" name="Line 815"/>
            <p:cNvSpPr>
              <a:spLocks noChangeShapeType="1"/>
            </p:cNvSpPr>
            <p:nvPr/>
          </p:nvSpPr>
          <p:spPr bwMode="auto">
            <a:xfrm flipH="1">
              <a:off x="5233" y="268"/>
              <a:ext cx="1" cy="13"/>
            </a:xfrm>
            <a:prstGeom prst="line">
              <a:avLst/>
            </a:prstGeom>
            <a:noFill/>
            <a:ln w="18875">
              <a:solidFill>
                <a:srgbClr val="000000"/>
              </a:solidFill>
              <a:round/>
              <a:headEnd/>
              <a:tailEnd/>
            </a:ln>
            <a:effectLst/>
          </p:spPr>
          <p:txBody>
            <a:bodyPr/>
            <a:lstStyle/>
            <a:p>
              <a:endParaRPr lang="es-ES"/>
            </a:p>
          </p:txBody>
        </p:sp>
        <p:sp>
          <p:nvSpPr>
            <p:cNvPr id="816" name="Line 816"/>
            <p:cNvSpPr>
              <a:spLocks noChangeShapeType="1"/>
            </p:cNvSpPr>
            <p:nvPr/>
          </p:nvSpPr>
          <p:spPr bwMode="auto">
            <a:xfrm flipH="1">
              <a:off x="5231" y="281"/>
              <a:ext cx="2" cy="11"/>
            </a:xfrm>
            <a:prstGeom prst="line">
              <a:avLst/>
            </a:prstGeom>
            <a:noFill/>
            <a:ln w="18875">
              <a:solidFill>
                <a:srgbClr val="000000"/>
              </a:solidFill>
              <a:round/>
              <a:headEnd/>
              <a:tailEnd/>
            </a:ln>
            <a:effectLst/>
          </p:spPr>
          <p:txBody>
            <a:bodyPr/>
            <a:lstStyle/>
            <a:p>
              <a:endParaRPr lang="es-ES"/>
            </a:p>
          </p:txBody>
        </p:sp>
        <p:sp>
          <p:nvSpPr>
            <p:cNvPr id="817" name="Line 817"/>
            <p:cNvSpPr>
              <a:spLocks noChangeShapeType="1"/>
            </p:cNvSpPr>
            <p:nvPr/>
          </p:nvSpPr>
          <p:spPr bwMode="auto">
            <a:xfrm>
              <a:off x="5231" y="292"/>
              <a:ext cx="0" cy="3"/>
            </a:xfrm>
            <a:prstGeom prst="line">
              <a:avLst/>
            </a:prstGeom>
            <a:noFill/>
            <a:ln w="18875">
              <a:solidFill>
                <a:srgbClr val="000000"/>
              </a:solidFill>
              <a:round/>
              <a:headEnd/>
              <a:tailEnd/>
            </a:ln>
            <a:effectLst/>
          </p:spPr>
          <p:txBody>
            <a:bodyPr/>
            <a:lstStyle/>
            <a:p>
              <a:endParaRPr lang="es-ES"/>
            </a:p>
          </p:txBody>
        </p:sp>
        <p:sp>
          <p:nvSpPr>
            <p:cNvPr id="818" name="Line 818"/>
            <p:cNvSpPr>
              <a:spLocks noChangeShapeType="1"/>
            </p:cNvSpPr>
            <p:nvPr/>
          </p:nvSpPr>
          <p:spPr bwMode="auto">
            <a:xfrm>
              <a:off x="5228" y="326"/>
              <a:ext cx="0" cy="2"/>
            </a:xfrm>
            <a:prstGeom prst="line">
              <a:avLst/>
            </a:prstGeom>
            <a:noFill/>
            <a:ln w="18875">
              <a:solidFill>
                <a:srgbClr val="000000"/>
              </a:solidFill>
              <a:round/>
              <a:headEnd/>
              <a:tailEnd/>
            </a:ln>
            <a:effectLst/>
          </p:spPr>
          <p:txBody>
            <a:bodyPr/>
            <a:lstStyle/>
            <a:p>
              <a:endParaRPr lang="es-ES"/>
            </a:p>
          </p:txBody>
        </p:sp>
        <p:sp>
          <p:nvSpPr>
            <p:cNvPr id="819" name="Line 819"/>
            <p:cNvSpPr>
              <a:spLocks noChangeShapeType="1"/>
            </p:cNvSpPr>
            <p:nvPr/>
          </p:nvSpPr>
          <p:spPr bwMode="auto">
            <a:xfrm flipH="1">
              <a:off x="5226" y="328"/>
              <a:ext cx="2" cy="13"/>
            </a:xfrm>
            <a:prstGeom prst="line">
              <a:avLst/>
            </a:prstGeom>
            <a:noFill/>
            <a:ln w="18875">
              <a:solidFill>
                <a:srgbClr val="000000"/>
              </a:solidFill>
              <a:round/>
              <a:headEnd/>
              <a:tailEnd/>
            </a:ln>
            <a:effectLst/>
          </p:spPr>
          <p:txBody>
            <a:bodyPr/>
            <a:lstStyle/>
            <a:p>
              <a:endParaRPr lang="es-ES"/>
            </a:p>
          </p:txBody>
        </p:sp>
        <p:sp>
          <p:nvSpPr>
            <p:cNvPr id="820" name="Line 820"/>
            <p:cNvSpPr>
              <a:spLocks noChangeShapeType="1"/>
            </p:cNvSpPr>
            <p:nvPr/>
          </p:nvSpPr>
          <p:spPr bwMode="auto">
            <a:xfrm flipH="1">
              <a:off x="5226" y="341"/>
              <a:ext cx="0" cy="13"/>
            </a:xfrm>
            <a:prstGeom prst="line">
              <a:avLst/>
            </a:prstGeom>
            <a:noFill/>
            <a:ln w="18875">
              <a:solidFill>
                <a:srgbClr val="000000"/>
              </a:solidFill>
              <a:round/>
              <a:headEnd/>
              <a:tailEnd/>
            </a:ln>
            <a:effectLst/>
          </p:spPr>
          <p:txBody>
            <a:bodyPr/>
            <a:lstStyle/>
            <a:p>
              <a:endParaRPr lang="es-ES"/>
            </a:p>
          </p:txBody>
        </p:sp>
        <p:sp>
          <p:nvSpPr>
            <p:cNvPr id="821" name="Line 821"/>
            <p:cNvSpPr>
              <a:spLocks noChangeShapeType="1"/>
            </p:cNvSpPr>
            <p:nvPr/>
          </p:nvSpPr>
          <p:spPr bwMode="auto">
            <a:xfrm>
              <a:off x="5226" y="354"/>
              <a:ext cx="0" cy="3"/>
            </a:xfrm>
            <a:prstGeom prst="line">
              <a:avLst/>
            </a:prstGeom>
            <a:noFill/>
            <a:ln w="18875">
              <a:solidFill>
                <a:srgbClr val="000000"/>
              </a:solidFill>
              <a:round/>
              <a:headEnd/>
              <a:tailEnd/>
            </a:ln>
            <a:effectLst/>
          </p:spPr>
          <p:txBody>
            <a:bodyPr/>
            <a:lstStyle/>
            <a:p>
              <a:endParaRPr lang="es-ES"/>
            </a:p>
          </p:txBody>
        </p:sp>
        <p:sp>
          <p:nvSpPr>
            <p:cNvPr id="822" name="Line 822"/>
            <p:cNvSpPr>
              <a:spLocks noChangeShapeType="1"/>
            </p:cNvSpPr>
            <p:nvPr/>
          </p:nvSpPr>
          <p:spPr bwMode="auto">
            <a:xfrm flipH="1">
              <a:off x="5222" y="387"/>
              <a:ext cx="0" cy="3"/>
            </a:xfrm>
            <a:prstGeom prst="line">
              <a:avLst/>
            </a:prstGeom>
            <a:noFill/>
            <a:ln w="18875">
              <a:solidFill>
                <a:srgbClr val="000000"/>
              </a:solidFill>
              <a:round/>
              <a:headEnd/>
              <a:tailEnd/>
            </a:ln>
            <a:effectLst/>
          </p:spPr>
          <p:txBody>
            <a:bodyPr/>
            <a:lstStyle/>
            <a:p>
              <a:endParaRPr lang="es-ES"/>
            </a:p>
          </p:txBody>
        </p:sp>
        <p:sp>
          <p:nvSpPr>
            <p:cNvPr id="823" name="Line 823"/>
            <p:cNvSpPr>
              <a:spLocks noChangeShapeType="1"/>
            </p:cNvSpPr>
            <p:nvPr/>
          </p:nvSpPr>
          <p:spPr bwMode="auto">
            <a:xfrm>
              <a:off x="5222" y="390"/>
              <a:ext cx="0" cy="10"/>
            </a:xfrm>
            <a:prstGeom prst="line">
              <a:avLst/>
            </a:prstGeom>
            <a:noFill/>
            <a:ln w="18875">
              <a:solidFill>
                <a:srgbClr val="000000"/>
              </a:solidFill>
              <a:round/>
              <a:headEnd/>
              <a:tailEnd/>
            </a:ln>
            <a:effectLst/>
          </p:spPr>
          <p:txBody>
            <a:bodyPr/>
            <a:lstStyle/>
            <a:p>
              <a:endParaRPr lang="es-ES"/>
            </a:p>
          </p:txBody>
        </p:sp>
        <p:sp>
          <p:nvSpPr>
            <p:cNvPr id="824" name="Line 824"/>
            <p:cNvSpPr>
              <a:spLocks noChangeShapeType="1"/>
            </p:cNvSpPr>
            <p:nvPr/>
          </p:nvSpPr>
          <p:spPr bwMode="auto">
            <a:xfrm flipH="1">
              <a:off x="5220" y="400"/>
              <a:ext cx="2" cy="14"/>
            </a:xfrm>
            <a:prstGeom prst="line">
              <a:avLst/>
            </a:prstGeom>
            <a:noFill/>
            <a:ln w="18875">
              <a:solidFill>
                <a:srgbClr val="000000"/>
              </a:solidFill>
              <a:round/>
              <a:headEnd/>
              <a:tailEnd/>
            </a:ln>
            <a:effectLst/>
          </p:spPr>
          <p:txBody>
            <a:bodyPr/>
            <a:lstStyle/>
            <a:p>
              <a:endParaRPr lang="es-ES"/>
            </a:p>
          </p:txBody>
        </p:sp>
        <p:sp>
          <p:nvSpPr>
            <p:cNvPr id="825" name="Line 825"/>
            <p:cNvSpPr>
              <a:spLocks noChangeShapeType="1"/>
            </p:cNvSpPr>
            <p:nvPr/>
          </p:nvSpPr>
          <p:spPr bwMode="auto">
            <a:xfrm>
              <a:off x="5220" y="414"/>
              <a:ext cx="0" cy="4"/>
            </a:xfrm>
            <a:prstGeom prst="line">
              <a:avLst/>
            </a:prstGeom>
            <a:noFill/>
            <a:ln w="18875">
              <a:solidFill>
                <a:srgbClr val="000000"/>
              </a:solidFill>
              <a:round/>
              <a:headEnd/>
              <a:tailEnd/>
            </a:ln>
            <a:effectLst/>
          </p:spPr>
          <p:txBody>
            <a:bodyPr/>
            <a:lstStyle/>
            <a:p>
              <a:endParaRPr lang="es-ES"/>
            </a:p>
          </p:txBody>
        </p:sp>
        <p:sp>
          <p:nvSpPr>
            <p:cNvPr id="826" name="Line 826"/>
            <p:cNvSpPr>
              <a:spLocks noChangeShapeType="1"/>
            </p:cNvSpPr>
            <p:nvPr/>
          </p:nvSpPr>
          <p:spPr bwMode="auto">
            <a:xfrm>
              <a:off x="5215" y="449"/>
              <a:ext cx="0" cy="0"/>
            </a:xfrm>
            <a:prstGeom prst="line">
              <a:avLst/>
            </a:prstGeom>
            <a:noFill/>
            <a:ln w="18875">
              <a:solidFill>
                <a:srgbClr val="000000"/>
              </a:solidFill>
              <a:round/>
              <a:headEnd/>
              <a:tailEnd/>
            </a:ln>
            <a:effectLst/>
          </p:spPr>
          <p:txBody>
            <a:bodyPr/>
            <a:lstStyle/>
            <a:p>
              <a:endParaRPr lang="es-ES"/>
            </a:p>
          </p:txBody>
        </p:sp>
        <p:sp>
          <p:nvSpPr>
            <p:cNvPr id="827" name="Line 827"/>
            <p:cNvSpPr>
              <a:spLocks noChangeShapeType="1"/>
            </p:cNvSpPr>
            <p:nvPr/>
          </p:nvSpPr>
          <p:spPr bwMode="auto">
            <a:xfrm>
              <a:off x="5215" y="449"/>
              <a:ext cx="0" cy="12"/>
            </a:xfrm>
            <a:prstGeom prst="line">
              <a:avLst/>
            </a:prstGeom>
            <a:noFill/>
            <a:ln w="18875">
              <a:solidFill>
                <a:srgbClr val="000000"/>
              </a:solidFill>
              <a:round/>
              <a:headEnd/>
              <a:tailEnd/>
            </a:ln>
            <a:effectLst/>
          </p:spPr>
          <p:txBody>
            <a:bodyPr/>
            <a:lstStyle/>
            <a:p>
              <a:endParaRPr lang="es-ES"/>
            </a:p>
          </p:txBody>
        </p:sp>
        <p:sp>
          <p:nvSpPr>
            <p:cNvPr id="828" name="Line 828"/>
            <p:cNvSpPr>
              <a:spLocks noChangeShapeType="1"/>
            </p:cNvSpPr>
            <p:nvPr/>
          </p:nvSpPr>
          <p:spPr bwMode="auto">
            <a:xfrm flipH="1">
              <a:off x="5214" y="461"/>
              <a:ext cx="1" cy="9"/>
            </a:xfrm>
            <a:prstGeom prst="line">
              <a:avLst/>
            </a:prstGeom>
            <a:noFill/>
            <a:ln w="18875">
              <a:solidFill>
                <a:srgbClr val="000000"/>
              </a:solidFill>
              <a:round/>
              <a:headEnd/>
              <a:tailEnd/>
            </a:ln>
            <a:effectLst/>
          </p:spPr>
          <p:txBody>
            <a:bodyPr/>
            <a:lstStyle/>
            <a:p>
              <a:endParaRPr lang="es-ES"/>
            </a:p>
          </p:txBody>
        </p:sp>
        <p:sp>
          <p:nvSpPr>
            <p:cNvPr id="829" name="Line 829"/>
            <p:cNvSpPr>
              <a:spLocks noChangeShapeType="1"/>
            </p:cNvSpPr>
            <p:nvPr/>
          </p:nvSpPr>
          <p:spPr bwMode="auto">
            <a:xfrm flipH="1">
              <a:off x="5213" y="470"/>
              <a:ext cx="1" cy="9"/>
            </a:xfrm>
            <a:prstGeom prst="line">
              <a:avLst/>
            </a:prstGeom>
            <a:noFill/>
            <a:ln w="18875">
              <a:solidFill>
                <a:srgbClr val="000000"/>
              </a:solidFill>
              <a:round/>
              <a:headEnd/>
              <a:tailEnd/>
            </a:ln>
            <a:effectLst/>
          </p:spPr>
          <p:txBody>
            <a:bodyPr/>
            <a:lstStyle/>
            <a:p>
              <a:endParaRPr lang="es-ES"/>
            </a:p>
          </p:txBody>
        </p:sp>
        <p:sp>
          <p:nvSpPr>
            <p:cNvPr id="830" name="Line 830"/>
            <p:cNvSpPr>
              <a:spLocks noChangeShapeType="1"/>
            </p:cNvSpPr>
            <p:nvPr/>
          </p:nvSpPr>
          <p:spPr bwMode="auto">
            <a:xfrm flipH="1">
              <a:off x="5211" y="509"/>
              <a:ext cx="1" cy="7"/>
            </a:xfrm>
            <a:prstGeom prst="line">
              <a:avLst/>
            </a:prstGeom>
            <a:noFill/>
            <a:ln w="18875">
              <a:solidFill>
                <a:srgbClr val="000000"/>
              </a:solidFill>
              <a:round/>
              <a:headEnd/>
              <a:tailEnd/>
            </a:ln>
            <a:effectLst/>
          </p:spPr>
          <p:txBody>
            <a:bodyPr/>
            <a:lstStyle/>
            <a:p>
              <a:endParaRPr lang="es-ES"/>
            </a:p>
          </p:txBody>
        </p:sp>
        <p:sp>
          <p:nvSpPr>
            <p:cNvPr id="831" name="Line 831"/>
            <p:cNvSpPr>
              <a:spLocks noChangeShapeType="1"/>
            </p:cNvSpPr>
            <p:nvPr/>
          </p:nvSpPr>
          <p:spPr bwMode="auto">
            <a:xfrm flipH="1">
              <a:off x="5210" y="516"/>
              <a:ext cx="1" cy="11"/>
            </a:xfrm>
            <a:prstGeom prst="line">
              <a:avLst/>
            </a:prstGeom>
            <a:noFill/>
            <a:ln w="18875">
              <a:solidFill>
                <a:srgbClr val="000000"/>
              </a:solidFill>
              <a:round/>
              <a:headEnd/>
              <a:tailEnd/>
            </a:ln>
            <a:effectLst/>
          </p:spPr>
          <p:txBody>
            <a:bodyPr/>
            <a:lstStyle/>
            <a:p>
              <a:endParaRPr lang="es-ES"/>
            </a:p>
          </p:txBody>
        </p:sp>
        <p:sp>
          <p:nvSpPr>
            <p:cNvPr id="832" name="Line 832"/>
            <p:cNvSpPr>
              <a:spLocks noChangeShapeType="1"/>
            </p:cNvSpPr>
            <p:nvPr/>
          </p:nvSpPr>
          <p:spPr bwMode="auto">
            <a:xfrm flipH="1">
              <a:off x="5209" y="527"/>
              <a:ext cx="1" cy="11"/>
            </a:xfrm>
            <a:prstGeom prst="line">
              <a:avLst/>
            </a:prstGeom>
            <a:noFill/>
            <a:ln w="18875">
              <a:solidFill>
                <a:srgbClr val="000000"/>
              </a:solidFill>
              <a:round/>
              <a:headEnd/>
              <a:tailEnd/>
            </a:ln>
            <a:effectLst/>
          </p:spPr>
          <p:txBody>
            <a:bodyPr/>
            <a:lstStyle/>
            <a:p>
              <a:endParaRPr lang="es-ES"/>
            </a:p>
          </p:txBody>
        </p:sp>
        <p:sp>
          <p:nvSpPr>
            <p:cNvPr id="833" name="Line 833"/>
            <p:cNvSpPr>
              <a:spLocks noChangeShapeType="1"/>
            </p:cNvSpPr>
            <p:nvPr/>
          </p:nvSpPr>
          <p:spPr bwMode="auto">
            <a:xfrm>
              <a:off x="5209" y="538"/>
              <a:ext cx="0" cy="2"/>
            </a:xfrm>
            <a:prstGeom prst="line">
              <a:avLst/>
            </a:prstGeom>
            <a:noFill/>
            <a:ln w="18875">
              <a:solidFill>
                <a:srgbClr val="000000"/>
              </a:solidFill>
              <a:round/>
              <a:headEnd/>
              <a:tailEnd/>
            </a:ln>
            <a:effectLst/>
          </p:spPr>
          <p:txBody>
            <a:bodyPr/>
            <a:lstStyle/>
            <a:p>
              <a:endParaRPr lang="es-ES"/>
            </a:p>
          </p:txBody>
        </p:sp>
        <p:sp>
          <p:nvSpPr>
            <p:cNvPr id="834" name="Line 834"/>
            <p:cNvSpPr>
              <a:spLocks noChangeShapeType="1"/>
            </p:cNvSpPr>
            <p:nvPr/>
          </p:nvSpPr>
          <p:spPr bwMode="auto">
            <a:xfrm>
              <a:off x="5206" y="571"/>
              <a:ext cx="0" cy="0"/>
            </a:xfrm>
            <a:prstGeom prst="line">
              <a:avLst/>
            </a:prstGeom>
            <a:noFill/>
            <a:ln w="18875">
              <a:solidFill>
                <a:srgbClr val="000000"/>
              </a:solidFill>
              <a:round/>
              <a:headEnd/>
              <a:tailEnd/>
            </a:ln>
            <a:effectLst/>
          </p:spPr>
          <p:txBody>
            <a:bodyPr/>
            <a:lstStyle/>
            <a:p>
              <a:endParaRPr lang="es-ES"/>
            </a:p>
          </p:txBody>
        </p:sp>
        <p:sp>
          <p:nvSpPr>
            <p:cNvPr id="835" name="Line 835"/>
            <p:cNvSpPr>
              <a:spLocks noChangeShapeType="1"/>
            </p:cNvSpPr>
            <p:nvPr/>
          </p:nvSpPr>
          <p:spPr bwMode="auto">
            <a:xfrm flipH="1">
              <a:off x="5205" y="571"/>
              <a:ext cx="1" cy="12"/>
            </a:xfrm>
            <a:prstGeom prst="line">
              <a:avLst/>
            </a:prstGeom>
            <a:noFill/>
            <a:ln w="18875">
              <a:solidFill>
                <a:srgbClr val="000000"/>
              </a:solidFill>
              <a:round/>
              <a:headEnd/>
              <a:tailEnd/>
            </a:ln>
            <a:effectLst/>
          </p:spPr>
          <p:txBody>
            <a:bodyPr/>
            <a:lstStyle/>
            <a:p>
              <a:endParaRPr lang="es-ES"/>
            </a:p>
          </p:txBody>
        </p:sp>
        <p:sp>
          <p:nvSpPr>
            <p:cNvPr id="836" name="Line 836"/>
            <p:cNvSpPr>
              <a:spLocks noChangeShapeType="1"/>
            </p:cNvSpPr>
            <p:nvPr/>
          </p:nvSpPr>
          <p:spPr bwMode="auto">
            <a:xfrm flipH="1">
              <a:off x="5204" y="583"/>
              <a:ext cx="1" cy="11"/>
            </a:xfrm>
            <a:prstGeom prst="line">
              <a:avLst/>
            </a:prstGeom>
            <a:noFill/>
            <a:ln w="18875">
              <a:solidFill>
                <a:srgbClr val="000000"/>
              </a:solidFill>
              <a:round/>
              <a:headEnd/>
              <a:tailEnd/>
            </a:ln>
            <a:effectLst/>
          </p:spPr>
          <p:txBody>
            <a:bodyPr/>
            <a:lstStyle/>
            <a:p>
              <a:endParaRPr lang="es-ES"/>
            </a:p>
          </p:txBody>
        </p:sp>
        <p:sp>
          <p:nvSpPr>
            <p:cNvPr id="837" name="Line 837"/>
            <p:cNvSpPr>
              <a:spLocks noChangeShapeType="1"/>
            </p:cNvSpPr>
            <p:nvPr/>
          </p:nvSpPr>
          <p:spPr bwMode="auto">
            <a:xfrm flipH="1">
              <a:off x="5203" y="594"/>
              <a:ext cx="1" cy="8"/>
            </a:xfrm>
            <a:prstGeom prst="line">
              <a:avLst/>
            </a:prstGeom>
            <a:noFill/>
            <a:ln w="18875">
              <a:solidFill>
                <a:srgbClr val="000000"/>
              </a:solidFill>
              <a:round/>
              <a:headEnd/>
              <a:tailEnd/>
            </a:ln>
            <a:effectLst/>
          </p:spPr>
          <p:txBody>
            <a:bodyPr/>
            <a:lstStyle/>
            <a:p>
              <a:endParaRPr lang="es-ES"/>
            </a:p>
          </p:txBody>
        </p:sp>
        <p:sp>
          <p:nvSpPr>
            <p:cNvPr id="838" name="Line 838"/>
            <p:cNvSpPr>
              <a:spLocks noChangeShapeType="1"/>
            </p:cNvSpPr>
            <p:nvPr/>
          </p:nvSpPr>
          <p:spPr bwMode="auto">
            <a:xfrm>
              <a:off x="5200" y="632"/>
              <a:ext cx="0" cy="5"/>
            </a:xfrm>
            <a:prstGeom prst="line">
              <a:avLst/>
            </a:prstGeom>
            <a:noFill/>
            <a:ln w="18875">
              <a:solidFill>
                <a:srgbClr val="000000"/>
              </a:solidFill>
              <a:round/>
              <a:headEnd/>
              <a:tailEnd/>
            </a:ln>
            <a:effectLst/>
          </p:spPr>
          <p:txBody>
            <a:bodyPr/>
            <a:lstStyle/>
            <a:p>
              <a:endParaRPr lang="es-ES"/>
            </a:p>
          </p:txBody>
        </p:sp>
        <p:sp>
          <p:nvSpPr>
            <p:cNvPr id="839" name="Line 839"/>
            <p:cNvSpPr>
              <a:spLocks noChangeShapeType="1"/>
            </p:cNvSpPr>
            <p:nvPr/>
          </p:nvSpPr>
          <p:spPr bwMode="auto">
            <a:xfrm flipH="1">
              <a:off x="5199" y="637"/>
              <a:ext cx="1" cy="10"/>
            </a:xfrm>
            <a:prstGeom prst="line">
              <a:avLst/>
            </a:prstGeom>
            <a:noFill/>
            <a:ln w="18875">
              <a:solidFill>
                <a:srgbClr val="000000"/>
              </a:solidFill>
              <a:round/>
              <a:headEnd/>
              <a:tailEnd/>
            </a:ln>
            <a:effectLst/>
          </p:spPr>
          <p:txBody>
            <a:bodyPr/>
            <a:lstStyle/>
            <a:p>
              <a:endParaRPr lang="es-ES"/>
            </a:p>
          </p:txBody>
        </p:sp>
        <p:sp>
          <p:nvSpPr>
            <p:cNvPr id="840" name="Line 840"/>
            <p:cNvSpPr>
              <a:spLocks noChangeShapeType="1"/>
            </p:cNvSpPr>
            <p:nvPr/>
          </p:nvSpPr>
          <p:spPr bwMode="auto">
            <a:xfrm flipH="1">
              <a:off x="5198" y="647"/>
              <a:ext cx="1" cy="12"/>
            </a:xfrm>
            <a:prstGeom prst="line">
              <a:avLst/>
            </a:prstGeom>
            <a:noFill/>
            <a:ln w="18875">
              <a:solidFill>
                <a:srgbClr val="000000"/>
              </a:solidFill>
              <a:round/>
              <a:headEnd/>
              <a:tailEnd/>
            </a:ln>
            <a:effectLst/>
          </p:spPr>
          <p:txBody>
            <a:bodyPr/>
            <a:lstStyle/>
            <a:p>
              <a:endParaRPr lang="es-ES"/>
            </a:p>
          </p:txBody>
        </p:sp>
        <p:sp>
          <p:nvSpPr>
            <p:cNvPr id="841" name="Line 841"/>
            <p:cNvSpPr>
              <a:spLocks noChangeShapeType="1"/>
            </p:cNvSpPr>
            <p:nvPr/>
          </p:nvSpPr>
          <p:spPr bwMode="auto">
            <a:xfrm>
              <a:off x="5198" y="659"/>
              <a:ext cx="0" cy="3"/>
            </a:xfrm>
            <a:prstGeom prst="line">
              <a:avLst/>
            </a:prstGeom>
            <a:noFill/>
            <a:ln w="18875">
              <a:solidFill>
                <a:srgbClr val="000000"/>
              </a:solidFill>
              <a:round/>
              <a:headEnd/>
              <a:tailEnd/>
            </a:ln>
            <a:effectLst/>
          </p:spPr>
          <p:txBody>
            <a:bodyPr/>
            <a:lstStyle/>
            <a:p>
              <a:endParaRPr lang="es-ES"/>
            </a:p>
          </p:txBody>
        </p:sp>
        <p:sp>
          <p:nvSpPr>
            <p:cNvPr id="842" name="Line 842"/>
            <p:cNvSpPr>
              <a:spLocks noChangeShapeType="1"/>
            </p:cNvSpPr>
            <p:nvPr/>
          </p:nvSpPr>
          <p:spPr bwMode="auto">
            <a:xfrm flipH="1">
              <a:off x="5194" y="692"/>
              <a:ext cx="1" cy="10"/>
            </a:xfrm>
            <a:prstGeom prst="line">
              <a:avLst/>
            </a:prstGeom>
            <a:noFill/>
            <a:ln w="18875">
              <a:solidFill>
                <a:srgbClr val="000000"/>
              </a:solidFill>
              <a:round/>
              <a:headEnd/>
              <a:tailEnd/>
            </a:ln>
            <a:effectLst/>
          </p:spPr>
          <p:txBody>
            <a:bodyPr/>
            <a:lstStyle/>
            <a:p>
              <a:endParaRPr lang="es-ES"/>
            </a:p>
          </p:txBody>
        </p:sp>
        <p:sp>
          <p:nvSpPr>
            <p:cNvPr id="843" name="Line 843"/>
            <p:cNvSpPr>
              <a:spLocks noChangeShapeType="1"/>
            </p:cNvSpPr>
            <p:nvPr/>
          </p:nvSpPr>
          <p:spPr bwMode="auto">
            <a:xfrm flipH="1">
              <a:off x="5191" y="702"/>
              <a:ext cx="3" cy="20"/>
            </a:xfrm>
            <a:prstGeom prst="line">
              <a:avLst/>
            </a:prstGeom>
            <a:noFill/>
            <a:ln w="18875">
              <a:solidFill>
                <a:srgbClr val="000000"/>
              </a:solidFill>
              <a:round/>
              <a:headEnd/>
              <a:tailEnd/>
            </a:ln>
            <a:effectLst/>
          </p:spPr>
          <p:txBody>
            <a:bodyPr/>
            <a:lstStyle/>
            <a:p>
              <a:endParaRPr lang="es-ES"/>
            </a:p>
          </p:txBody>
        </p:sp>
        <p:sp>
          <p:nvSpPr>
            <p:cNvPr id="844" name="Line 844"/>
            <p:cNvSpPr>
              <a:spLocks noChangeShapeType="1"/>
            </p:cNvSpPr>
            <p:nvPr/>
          </p:nvSpPr>
          <p:spPr bwMode="auto">
            <a:xfrm>
              <a:off x="5191" y="722"/>
              <a:ext cx="0" cy="2"/>
            </a:xfrm>
            <a:prstGeom prst="line">
              <a:avLst/>
            </a:prstGeom>
            <a:noFill/>
            <a:ln w="18875">
              <a:solidFill>
                <a:srgbClr val="000000"/>
              </a:solidFill>
              <a:round/>
              <a:headEnd/>
              <a:tailEnd/>
            </a:ln>
            <a:effectLst/>
          </p:spPr>
          <p:txBody>
            <a:bodyPr/>
            <a:lstStyle/>
            <a:p>
              <a:endParaRPr lang="es-ES"/>
            </a:p>
          </p:txBody>
        </p:sp>
        <p:sp>
          <p:nvSpPr>
            <p:cNvPr id="845" name="Line 845"/>
            <p:cNvSpPr>
              <a:spLocks noChangeShapeType="1"/>
            </p:cNvSpPr>
            <p:nvPr/>
          </p:nvSpPr>
          <p:spPr bwMode="auto">
            <a:xfrm>
              <a:off x="5189" y="754"/>
              <a:ext cx="0" cy="1"/>
            </a:xfrm>
            <a:prstGeom prst="line">
              <a:avLst/>
            </a:prstGeom>
            <a:noFill/>
            <a:ln w="18875">
              <a:solidFill>
                <a:srgbClr val="000000"/>
              </a:solidFill>
              <a:round/>
              <a:headEnd/>
              <a:tailEnd/>
            </a:ln>
            <a:effectLst/>
          </p:spPr>
          <p:txBody>
            <a:bodyPr/>
            <a:lstStyle/>
            <a:p>
              <a:endParaRPr lang="es-ES"/>
            </a:p>
          </p:txBody>
        </p:sp>
        <p:sp>
          <p:nvSpPr>
            <p:cNvPr id="846" name="Line 846"/>
            <p:cNvSpPr>
              <a:spLocks noChangeShapeType="1"/>
            </p:cNvSpPr>
            <p:nvPr/>
          </p:nvSpPr>
          <p:spPr bwMode="auto">
            <a:xfrm flipH="1">
              <a:off x="5187" y="755"/>
              <a:ext cx="2" cy="10"/>
            </a:xfrm>
            <a:prstGeom prst="line">
              <a:avLst/>
            </a:prstGeom>
            <a:noFill/>
            <a:ln w="18875">
              <a:solidFill>
                <a:srgbClr val="000000"/>
              </a:solidFill>
              <a:round/>
              <a:headEnd/>
              <a:tailEnd/>
            </a:ln>
            <a:effectLst/>
          </p:spPr>
          <p:txBody>
            <a:bodyPr/>
            <a:lstStyle/>
            <a:p>
              <a:endParaRPr lang="es-ES"/>
            </a:p>
          </p:txBody>
        </p:sp>
        <p:sp>
          <p:nvSpPr>
            <p:cNvPr id="847" name="Line 847"/>
            <p:cNvSpPr>
              <a:spLocks noChangeShapeType="1"/>
            </p:cNvSpPr>
            <p:nvPr/>
          </p:nvSpPr>
          <p:spPr bwMode="auto">
            <a:xfrm flipH="1">
              <a:off x="5185" y="765"/>
              <a:ext cx="2" cy="11"/>
            </a:xfrm>
            <a:prstGeom prst="line">
              <a:avLst/>
            </a:prstGeom>
            <a:noFill/>
            <a:ln w="18875">
              <a:solidFill>
                <a:srgbClr val="000000"/>
              </a:solidFill>
              <a:round/>
              <a:headEnd/>
              <a:tailEnd/>
            </a:ln>
            <a:effectLst/>
          </p:spPr>
          <p:txBody>
            <a:bodyPr/>
            <a:lstStyle/>
            <a:p>
              <a:endParaRPr lang="es-ES"/>
            </a:p>
          </p:txBody>
        </p:sp>
        <p:sp>
          <p:nvSpPr>
            <p:cNvPr id="848" name="Line 848"/>
            <p:cNvSpPr>
              <a:spLocks noChangeShapeType="1"/>
            </p:cNvSpPr>
            <p:nvPr/>
          </p:nvSpPr>
          <p:spPr bwMode="auto">
            <a:xfrm>
              <a:off x="5185" y="776"/>
              <a:ext cx="0" cy="7"/>
            </a:xfrm>
            <a:prstGeom prst="line">
              <a:avLst/>
            </a:prstGeom>
            <a:noFill/>
            <a:ln w="18875">
              <a:solidFill>
                <a:srgbClr val="000000"/>
              </a:solidFill>
              <a:round/>
              <a:headEnd/>
              <a:tailEnd/>
            </a:ln>
            <a:effectLst/>
          </p:spPr>
          <p:txBody>
            <a:bodyPr/>
            <a:lstStyle/>
            <a:p>
              <a:endParaRPr lang="es-ES"/>
            </a:p>
          </p:txBody>
        </p:sp>
        <p:sp>
          <p:nvSpPr>
            <p:cNvPr id="849" name="Line 849"/>
            <p:cNvSpPr>
              <a:spLocks noChangeShapeType="1"/>
            </p:cNvSpPr>
            <p:nvPr/>
          </p:nvSpPr>
          <p:spPr bwMode="auto">
            <a:xfrm flipH="1">
              <a:off x="5180" y="816"/>
              <a:ext cx="1" cy="4"/>
            </a:xfrm>
            <a:prstGeom prst="line">
              <a:avLst/>
            </a:prstGeom>
            <a:noFill/>
            <a:ln w="18875">
              <a:solidFill>
                <a:srgbClr val="000000"/>
              </a:solidFill>
              <a:round/>
              <a:headEnd/>
              <a:tailEnd/>
            </a:ln>
            <a:effectLst/>
          </p:spPr>
          <p:txBody>
            <a:bodyPr/>
            <a:lstStyle/>
            <a:p>
              <a:endParaRPr lang="es-ES"/>
            </a:p>
          </p:txBody>
        </p:sp>
        <p:sp>
          <p:nvSpPr>
            <p:cNvPr id="850" name="Line 850"/>
            <p:cNvSpPr>
              <a:spLocks noChangeShapeType="1"/>
            </p:cNvSpPr>
            <p:nvPr/>
          </p:nvSpPr>
          <p:spPr bwMode="auto">
            <a:xfrm flipH="1">
              <a:off x="5178" y="820"/>
              <a:ext cx="2" cy="12"/>
            </a:xfrm>
            <a:prstGeom prst="line">
              <a:avLst/>
            </a:prstGeom>
            <a:noFill/>
            <a:ln w="18875">
              <a:solidFill>
                <a:srgbClr val="000000"/>
              </a:solidFill>
              <a:round/>
              <a:headEnd/>
              <a:tailEnd/>
            </a:ln>
            <a:effectLst/>
          </p:spPr>
          <p:txBody>
            <a:bodyPr/>
            <a:lstStyle/>
            <a:p>
              <a:endParaRPr lang="es-ES"/>
            </a:p>
          </p:txBody>
        </p:sp>
        <p:sp>
          <p:nvSpPr>
            <p:cNvPr id="851" name="Line 851"/>
            <p:cNvSpPr>
              <a:spLocks noChangeShapeType="1"/>
            </p:cNvSpPr>
            <p:nvPr/>
          </p:nvSpPr>
          <p:spPr bwMode="auto">
            <a:xfrm flipH="1">
              <a:off x="5177" y="832"/>
              <a:ext cx="1" cy="12"/>
            </a:xfrm>
            <a:prstGeom prst="line">
              <a:avLst/>
            </a:prstGeom>
            <a:noFill/>
            <a:ln w="18875">
              <a:solidFill>
                <a:srgbClr val="000000"/>
              </a:solidFill>
              <a:round/>
              <a:headEnd/>
              <a:tailEnd/>
            </a:ln>
            <a:effectLst/>
          </p:spPr>
          <p:txBody>
            <a:bodyPr/>
            <a:lstStyle/>
            <a:p>
              <a:endParaRPr lang="es-ES"/>
            </a:p>
          </p:txBody>
        </p:sp>
        <p:sp>
          <p:nvSpPr>
            <p:cNvPr id="852" name="Line 852"/>
            <p:cNvSpPr>
              <a:spLocks noChangeShapeType="1"/>
            </p:cNvSpPr>
            <p:nvPr/>
          </p:nvSpPr>
          <p:spPr bwMode="auto">
            <a:xfrm>
              <a:off x="5177" y="844"/>
              <a:ext cx="0" cy="2"/>
            </a:xfrm>
            <a:prstGeom prst="line">
              <a:avLst/>
            </a:prstGeom>
            <a:noFill/>
            <a:ln w="18875">
              <a:solidFill>
                <a:srgbClr val="000000"/>
              </a:solidFill>
              <a:round/>
              <a:headEnd/>
              <a:tailEnd/>
            </a:ln>
            <a:effectLst/>
          </p:spPr>
          <p:txBody>
            <a:bodyPr/>
            <a:lstStyle/>
            <a:p>
              <a:endParaRPr lang="es-ES"/>
            </a:p>
          </p:txBody>
        </p:sp>
        <p:sp>
          <p:nvSpPr>
            <p:cNvPr id="853" name="Line 853"/>
            <p:cNvSpPr>
              <a:spLocks noChangeShapeType="1"/>
            </p:cNvSpPr>
            <p:nvPr/>
          </p:nvSpPr>
          <p:spPr bwMode="auto">
            <a:xfrm flipH="1">
              <a:off x="5171" y="877"/>
              <a:ext cx="2" cy="9"/>
            </a:xfrm>
            <a:prstGeom prst="line">
              <a:avLst/>
            </a:prstGeom>
            <a:noFill/>
            <a:ln w="18875">
              <a:solidFill>
                <a:srgbClr val="000000"/>
              </a:solidFill>
              <a:round/>
              <a:headEnd/>
              <a:tailEnd/>
            </a:ln>
            <a:effectLst/>
          </p:spPr>
          <p:txBody>
            <a:bodyPr/>
            <a:lstStyle/>
            <a:p>
              <a:endParaRPr lang="es-ES"/>
            </a:p>
          </p:txBody>
        </p:sp>
        <p:sp>
          <p:nvSpPr>
            <p:cNvPr id="854" name="Line 854"/>
            <p:cNvSpPr>
              <a:spLocks noChangeShapeType="1"/>
            </p:cNvSpPr>
            <p:nvPr/>
          </p:nvSpPr>
          <p:spPr bwMode="auto">
            <a:xfrm>
              <a:off x="5171" y="886"/>
              <a:ext cx="0" cy="8"/>
            </a:xfrm>
            <a:prstGeom prst="line">
              <a:avLst/>
            </a:prstGeom>
            <a:noFill/>
            <a:ln w="18875">
              <a:solidFill>
                <a:srgbClr val="000000"/>
              </a:solidFill>
              <a:round/>
              <a:headEnd/>
              <a:tailEnd/>
            </a:ln>
            <a:effectLst/>
          </p:spPr>
          <p:txBody>
            <a:bodyPr/>
            <a:lstStyle/>
            <a:p>
              <a:endParaRPr lang="es-ES"/>
            </a:p>
          </p:txBody>
        </p:sp>
        <p:sp>
          <p:nvSpPr>
            <p:cNvPr id="855" name="Line 855"/>
            <p:cNvSpPr>
              <a:spLocks noChangeShapeType="1"/>
            </p:cNvSpPr>
            <p:nvPr/>
          </p:nvSpPr>
          <p:spPr bwMode="auto">
            <a:xfrm flipH="1">
              <a:off x="5169" y="894"/>
              <a:ext cx="2" cy="9"/>
            </a:xfrm>
            <a:prstGeom prst="line">
              <a:avLst/>
            </a:prstGeom>
            <a:noFill/>
            <a:ln w="18875">
              <a:solidFill>
                <a:srgbClr val="000000"/>
              </a:solidFill>
              <a:round/>
              <a:headEnd/>
              <a:tailEnd/>
            </a:ln>
            <a:effectLst/>
          </p:spPr>
          <p:txBody>
            <a:bodyPr/>
            <a:lstStyle/>
            <a:p>
              <a:endParaRPr lang="es-ES"/>
            </a:p>
          </p:txBody>
        </p:sp>
        <p:sp>
          <p:nvSpPr>
            <p:cNvPr id="856" name="Line 856"/>
            <p:cNvSpPr>
              <a:spLocks noChangeShapeType="1"/>
            </p:cNvSpPr>
            <p:nvPr/>
          </p:nvSpPr>
          <p:spPr bwMode="auto">
            <a:xfrm>
              <a:off x="5169" y="903"/>
              <a:ext cx="0" cy="3"/>
            </a:xfrm>
            <a:prstGeom prst="line">
              <a:avLst/>
            </a:prstGeom>
            <a:noFill/>
            <a:ln w="18875">
              <a:solidFill>
                <a:srgbClr val="000000"/>
              </a:solidFill>
              <a:round/>
              <a:headEnd/>
              <a:tailEnd/>
            </a:ln>
            <a:effectLst/>
          </p:spPr>
          <p:txBody>
            <a:bodyPr/>
            <a:lstStyle/>
            <a:p>
              <a:endParaRPr lang="es-ES"/>
            </a:p>
          </p:txBody>
        </p:sp>
        <p:sp>
          <p:nvSpPr>
            <p:cNvPr id="857" name="Line 857"/>
            <p:cNvSpPr>
              <a:spLocks noChangeShapeType="1"/>
            </p:cNvSpPr>
            <p:nvPr/>
          </p:nvSpPr>
          <p:spPr bwMode="auto">
            <a:xfrm flipH="1">
              <a:off x="5165" y="936"/>
              <a:ext cx="1" cy="5"/>
            </a:xfrm>
            <a:prstGeom prst="line">
              <a:avLst/>
            </a:prstGeom>
            <a:noFill/>
            <a:ln w="18875">
              <a:solidFill>
                <a:srgbClr val="000000"/>
              </a:solidFill>
              <a:round/>
              <a:headEnd/>
              <a:tailEnd/>
            </a:ln>
            <a:effectLst/>
          </p:spPr>
          <p:txBody>
            <a:bodyPr/>
            <a:lstStyle/>
            <a:p>
              <a:endParaRPr lang="es-ES"/>
            </a:p>
          </p:txBody>
        </p:sp>
        <p:sp>
          <p:nvSpPr>
            <p:cNvPr id="858" name="Line 858"/>
            <p:cNvSpPr>
              <a:spLocks noChangeShapeType="1"/>
            </p:cNvSpPr>
            <p:nvPr/>
          </p:nvSpPr>
          <p:spPr bwMode="auto">
            <a:xfrm>
              <a:off x="5165" y="941"/>
              <a:ext cx="0" cy="6"/>
            </a:xfrm>
            <a:prstGeom prst="line">
              <a:avLst/>
            </a:prstGeom>
            <a:noFill/>
            <a:ln w="18875">
              <a:solidFill>
                <a:srgbClr val="000000"/>
              </a:solidFill>
              <a:round/>
              <a:headEnd/>
              <a:tailEnd/>
            </a:ln>
            <a:effectLst/>
          </p:spPr>
          <p:txBody>
            <a:bodyPr/>
            <a:lstStyle/>
            <a:p>
              <a:endParaRPr lang="es-ES"/>
            </a:p>
          </p:txBody>
        </p:sp>
        <p:sp>
          <p:nvSpPr>
            <p:cNvPr id="859" name="Line 859"/>
            <p:cNvSpPr>
              <a:spLocks noChangeShapeType="1"/>
            </p:cNvSpPr>
            <p:nvPr/>
          </p:nvSpPr>
          <p:spPr bwMode="auto">
            <a:xfrm flipH="1">
              <a:off x="5329" y="164"/>
              <a:ext cx="2" cy="15"/>
            </a:xfrm>
            <a:prstGeom prst="line">
              <a:avLst/>
            </a:prstGeom>
            <a:noFill/>
            <a:ln w="18875">
              <a:solidFill>
                <a:srgbClr val="000000"/>
              </a:solidFill>
              <a:round/>
              <a:headEnd/>
              <a:tailEnd/>
            </a:ln>
            <a:effectLst/>
          </p:spPr>
          <p:txBody>
            <a:bodyPr/>
            <a:lstStyle/>
            <a:p>
              <a:endParaRPr lang="es-ES"/>
            </a:p>
          </p:txBody>
        </p:sp>
        <p:sp>
          <p:nvSpPr>
            <p:cNvPr id="860" name="Line 860"/>
            <p:cNvSpPr>
              <a:spLocks noChangeShapeType="1"/>
            </p:cNvSpPr>
            <p:nvPr/>
          </p:nvSpPr>
          <p:spPr bwMode="auto">
            <a:xfrm flipH="1">
              <a:off x="5329" y="179"/>
              <a:ext cx="0" cy="11"/>
            </a:xfrm>
            <a:prstGeom prst="line">
              <a:avLst/>
            </a:prstGeom>
            <a:noFill/>
            <a:ln w="18875">
              <a:solidFill>
                <a:srgbClr val="000000"/>
              </a:solidFill>
              <a:round/>
              <a:headEnd/>
              <a:tailEnd/>
            </a:ln>
            <a:effectLst/>
          </p:spPr>
          <p:txBody>
            <a:bodyPr/>
            <a:lstStyle/>
            <a:p>
              <a:endParaRPr lang="es-ES"/>
            </a:p>
          </p:txBody>
        </p:sp>
        <p:sp>
          <p:nvSpPr>
            <p:cNvPr id="861" name="Line 861"/>
            <p:cNvSpPr>
              <a:spLocks noChangeShapeType="1"/>
            </p:cNvSpPr>
            <p:nvPr/>
          </p:nvSpPr>
          <p:spPr bwMode="auto">
            <a:xfrm flipH="1">
              <a:off x="5327" y="190"/>
              <a:ext cx="2" cy="6"/>
            </a:xfrm>
            <a:prstGeom prst="line">
              <a:avLst/>
            </a:prstGeom>
            <a:noFill/>
            <a:ln w="18875">
              <a:solidFill>
                <a:srgbClr val="000000"/>
              </a:solidFill>
              <a:round/>
              <a:headEnd/>
              <a:tailEnd/>
            </a:ln>
            <a:effectLst/>
          </p:spPr>
          <p:txBody>
            <a:bodyPr/>
            <a:lstStyle/>
            <a:p>
              <a:endParaRPr lang="es-ES"/>
            </a:p>
          </p:txBody>
        </p:sp>
        <p:sp>
          <p:nvSpPr>
            <p:cNvPr id="862" name="Line 862"/>
            <p:cNvSpPr>
              <a:spLocks noChangeShapeType="1"/>
            </p:cNvSpPr>
            <p:nvPr/>
          </p:nvSpPr>
          <p:spPr bwMode="auto">
            <a:xfrm>
              <a:off x="5327" y="226"/>
              <a:ext cx="0" cy="2"/>
            </a:xfrm>
            <a:prstGeom prst="line">
              <a:avLst/>
            </a:prstGeom>
            <a:noFill/>
            <a:ln w="18875">
              <a:solidFill>
                <a:srgbClr val="000000"/>
              </a:solidFill>
              <a:round/>
              <a:headEnd/>
              <a:tailEnd/>
            </a:ln>
            <a:effectLst/>
          </p:spPr>
          <p:txBody>
            <a:bodyPr/>
            <a:lstStyle/>
            <a:p>
              <a:endParaRPr lang="es-ES"/>
            </a:p>
          </p:txBody>
        </p:sp>
        <p:sp>
          <p:nvSpPr>
            <p:cNvPr id="863" name="Line 863"/>
            <p:cNvSpPr>
              <a:spLocks noChangeShapeType="1"/>
            </p:cNvSpPr>
            <p:nvPr/>
          </p:nvSpPr>
          <p:spPr bwMode="auto">
            <a:xfrm flipH="1">
              <a:off x="5325" y="228"/>
              <a:ext cx="2" cy="12"/>
            </a:xfrm>
            <a:prstGeom prst="line">
              <a:avLst/>
            </a:prstGeom>
            <a:noFill/>
            <a:ln w="18875">
              <a:solidFill>
                <a:srgbClr val="000000"/>
              </a:solidFill>
              <a:round/>
              <a:headEnd/>
              <a:tailEnd/>
            </a:ln>
            <a:effectLst/>
          </p:spPr>
          <p:txBody>
            <a:bodyPr/>
            <a:lstStyle/>
            <a:p>
              <a:endParaRPr lang="es-ES"/>
            </a:p>
          </p:txBody>
        </p:sp>
        <p:sp>
          <p:nvSpPr>
            <p:cNvPr id="864" name="Line 864"/>
            <p:cNvSpPr>
              <a:spLocks noChangeShapeType="1"/>
            </p:cNvSpPr>
            <p:nvPr/>
          </p:nvSpPr>
          <p:spPr bwMode="auto">
            <a:xfrm flipH="1">
              <a:off x="5325" y="240"/>
              <a:ext cx="0" cy="14"/>
            </a:xfrm>
            <a:prstGeom prst="line">
              <a:avLst/>
            </a:prstGeom>
            <a:noFill/>
            <a:ln w="18875">
              <a:solidFill>
                <a:srgbClr val="000000"/>
              </a:solidFill>
              <a:round/>
              <a:headEnd/>
              <a:tailEnd/>
            </a:ln>
            <a:effectLst/>
          </p:spPr>
          <p:txBody>
            <a:bodyPr/>
            <a:lstStyle/>
            <a:p>
              <a:endParaRPr lang="es-ES"/>
            </a:p>
          </p:txBody>
        </p:sp>
        <p:sp>
          <p:nvSpPr>
            <p:cNvPr id="865" name="Line 865"/>
            <p:cNvSpPr>
              <a:spLocks noChangeShapeType="1"/>
            </p:cNvSpPr>
            <p:nvPr/>
          </p:nvSpPr>
          <p:spPr bwMode="auto">
            <a:xfrm>
              <a:off x="5325" y="254"/>
              <a:ext cx="0" cy="3"/>
            </a:xfrm>
            <a:prstGeom prst="line">
              <a:avLst/>
            </a:prstGeom>
            <a:noFill/>
            <a:ln w="18875">
              <a:solidFill>
                <a:srgbClr val="000000"/>
              </a:solidFill>
              <a:round/>
              <a:headEnd/>
              <a:tailEnd/>
            </a:ln>
            <a:effectLst/>
          </p:spPr>
          <p:txBody>
            <a:bodyPr/>
            <a:lstStyle/>
            <a:p>
              <a:endParaRPr lang="es-ES"/>
            </a:p>
          </p:txBody>
        </p:sp>
        <p:sp>
          <p:nvSpPr>
            <p:cNvPr id="866" name="Line 866"/>
            <p:cNvSpPr>
              <a:spLocks noChangeShapeType="1"/>
            </p:cNvSpPr>
            <p:nvPr/>
          </p:nvSpPr>
          <p:spPr bwMode="auto">
            <a:xfrm>
              <a:off x="5323" y="289"/>
              <a:ext cx="0" cy="2"/>
            </a:xfrm>
            <a:prstGeom prst="line">
              <a:avLst/>
            </a:prstGeom>
            <a:noFill/>
            <a:ln w="18875">
              <a:solidFill>
                <a:srgbClr val="000000"/>
              </a:solidFill>
              <a:round/>
              <a:headEnd/>
              <a:tailEnd/>
            </a:ln>
            <a:effectLst/>
          </p:spPr>
          <p:txBody>
            <a:bodyPr/>
            <a:lstStyle/>
            <a:p>
              <a:endParaRPr lang="es-ES"/>
            </a:p>
          </p:txBody>
        </p:sp>
        <p:sp>
          <p:nvSpPr>
            <p:cNvPr id="867" name="Line 867"/>
            <p:cNvSpPr>
              <a:spLocks noChangeShapeType="1"/>
            </p:cNvSpPr>
            <p:nvPr/>
          </p:nvSpPr>
          <p:spPr bwMode="auto">
            <a:xfrm flipH="1">
              <a:off x="5323" y="291"/>
              <a:ext cx="0" cy="12"/>
            </a:xfrm>
            <a:prstGeom prst="line">
              <a:avLst/>
            </a:prstGeom>
            <a:noFill/>
            <a:ln w="18875">
              <a:solidFill>
                <a:srgbClr val="000000"/>
              </a:solidFill>
              <a:round/>
              <a:headEnd/>
              <a:tailEnd/>
            </a:ln>
            <a:effectLst/>
          </p:spPr>
          <p:txBody>
            <a:bodyPr/>
            <a:lstStyle/>
            <a:p>
              <a:endParaRPr lang="es-ES"/>
            </a:p>
          </p:txBody>
        </p:sp>
        <p:sp>
          <p:nvSpPr>
            <p:cNvPr id="868" name="Line 868"/>
            <p:cNvSpPr>
              <a:spLocks noChangeShapeType="1"/>
            </p:cNvSpPr>
            <p:nvPr/>
          </p:nvSpPr>
          <p:spPr bwMode="auto">
            <a:xfrm flipH="1">
              <a:off x="5321" y="303"/>
              <a:ext cx="2" cy="13"/>
            </a:xfrm>
            <a:prstGeom prst="line">
              <a:avLst/>
            </a:prstGeom>
            <a:noFill/>
            <a:ln w="18875">
              <a:solidFill>
                <a:srgbClr val="000000"/>
              </a:solidFill>
              <a:round/>
              <a:headEnd/>
              <a:tailEnd/>
            </a:ln>
            <a:effectLst/>
          </p:spPr>
          <p:txBody>
            <a:bodyPr/>
            <a:lstStyle/>
            <a:p>
              <a:endParaRPr lang="es-ES"/>
            </a:p>
          </p:txBody>
        </p:sp>
        <p:sp>
          <p:nvSpPr>
            <p:cNvPr id="869" name="Line 869"/>
            <p:cNvSpPr>
              <a:spLocks noChangeShapeType="1"/>
            </p:cNvSpPr>
            <p:nvPr/>
          </p:nvSpPr>
          <p:spPr bwMode="auto">
            <a:xfrm>
              <a:off x="5321" y="316"/>
              <a:ext cx="0" cy="3"/>
            </a:xfrm>
            <a:prstGeom prst="line">
              <a:avLst/>
            </a:prstGeom>
            <a:noFill/>
            <a:ln w="18875">
              <a:solidFill>
                <a:srgbClr val="000000"/>
              </a:solidFill>
              <a:round/>
              <a:headEnd/>
              <a:tailEnd/>
            </a:ln>
            <a:effectLst/>
          </p:spPr>
          <p:txBody>
            <a:bodyPr/>
            <a:lstStyle/>
            <a:p>
              <a:endParaRPr lang="es-ES"/>
            </a:p>
          </p:txBody>
        </p:sp>
        <p:sp>
          <p:nvSpPr>
            <p:cNvPr id="870" name="Line 870"/>
            <p:cNvSpPr>
              <a:spLocks noChangeShapeType="1"/>
            </p:cNvSpPr>
            <p:nvPr/>
          </p:nvSpPr>
          <p:spPr bwMode="auto">
            <a:xfrm>
              <a:off x="5319" y="350"/>
              <a:ext cx="0" cy="3"/>
            </a:xfrm>
            <a:prstGeom prst="line">
              <a:avLst/>
            </a:prstGeom>
            <a:noFill/>
            <a:ln w="18875">
              <a:solidFill>
                <a:srgbClr val="000000"/>
              </a:solidFill>
              <a:round/>
              <a:headEnd/>
              <a:tailEnd/>
            </a:ln>
            <a:effectLst/>
          </p:spPr>
          <p:txBody>
            <a:bodyPr/>
            <a:lstStyle/>
            <a:p>
              <a:endParaRPr lang="es-ES"/>
            </a:p>
          </p:txBody>
        </p:sp>
        <p:sp>
          <p:nvSpPr>
            <p:cNvPr id="871" name="Line 871"/>
            <p:cNvSpPr>
              <a:spLocks noChangeShapeType="1"/>
            </p:cNvSpPr>
            <p:nvPr/>
          </p:nvSpPr>
          <p:spPr bwMode="auto">
            <a:xfrm flipH="1">
              <a:off x="5318" y="353"/>
              <a:ext cx="1" cy="10"/>
            </a:xfrm>
            <a:prstGeom prst="line">
              <a:avLst/>
            </a:prstGeom>
            <a:noFill/>
            <a:ln w="18875">
              <a:solidFill>
                <a:srgbClr val="000000"/>
              </a:solidFill>
              <a:round/>
              <a:headEnd/>
              <a:tailEnd/>
            </a:ln>
            <a:effectLst/>
          </p:spPr>
          <p:txBody>
            <a:bodyPr/>
            <a:lstStyle/>
            <a:p>
              <a:endParaRPr lang="es-ES"/>
            </a:p>
          </p:txBody>
        </p:sp>
        <p:sp>
          <p:nvSpPr>
            <p:cNvPr id="872" name="Line 872"/>
            <p:cNvSpPr>
              <a:spLocks noChangeShapeType="1"/>
            </p:cNvSpPr>
            <p:nvPr/>
          </p:nvSpPr>
          <p:spPr bwMode="auto">
            <a:xfrm flipH="1">
              <a:off x="5317" y="363"/>
              <a:ext cx="1" cy="14"/>
            </a:xfrm>
            <a:prstGeom prst="line">
              <a:avLst/>
            </a:prstGeom>
            <a:noFill/>
            <a:ln w="18875">
              <a:solidFill>
                <a:srgbClr val="000000"/>
              </a:solidFill>
              <a:round/>
              <a:headEnd/>
              <a:tailEnd/>
            </a:ln>
            <a:effectLst/>
          </p:spPr>
          <p:txBody>
            <a:bodyPr/>
            <a:lstStyle/>
            <a:p>
              <a:endParaRPr lang="es-ES"/>
            </a:p>
          </p:txBody>
        </p:sp>
        <p:sp>
          <p:nvSpPr>
            <p:cNvPr id="873" name="Line 873"/>
            <p:cNvSpPr>
              <a:spLocks noChangeShapeType="1"/>
            </p:cNvSpPr>
            <p:nvPr/>
          </p:nvSpPr>
          <p:spPr bwMode="auto">
            <a:xfrm>
              <a:off x="5317" y="377"/>
              <a:ext cx="0" cy="3"/>
            </a:xfrm>
            <a:prstGeom prst="line">
              <a:avLst/>
            </a:prstGeom>
            <a:noFill/>
            <a:ln w="18875">
              <a:solidFill>
                <a:srgbClr val="000000"/>
              </a:solidFill>
              <a:round/>
              <a:headEnd/>
              <a:tailEnd/>
            </a:ln>
            <a:effectLst/>
          </p:spPr>
          <p:txBody>
            <a:bodyPr/>
            <a:lstStyle/>
            <a:p>
              <a:endParaRPr lang="es-ES"/>
            </a:p>
          </p:txBody>
        </p:sp>
        <p:sp>
          <p:nvSpPr>
            <p:cNvPr id="874" name="Line 874"/>
            <p:cNvSpPr>
              <a:spLocks noChangeShapeType="1"/>
            </p:cNvSpPr>
            <p:nvPr/>
          </p:nvSpPr>
          <p:spPr bwMode="auto">
            <a:xfrm flipH="1">
              <a:off x="5315" y="411"/>
              <a:ext cx="1" cy="1"/>
            </a:xfrm>
            <a:prstGeom prst="line">
              <a:avLst/>
            </a:prstGeom>
            <a:noFill/>
            <a:ln w="18875">
              <a:solidFill>
                <a:srgbClr val="000000"/>
              </a:solidFill>
              <a:round/>
              <a:headEnd/>
              <a:tailEnd/>
            </a:ln>
            <a:effectLst/>
          </p:spPr>
          <p:txBody>
            <a:bodyPr/>
            <a:lstStyle/>
            <a:p>
              <a:endParaRPr lang="es-ES"/>
            </a:p>
          </p:txBody>
        </p:sp>
        <p:sp>
          <p:nvSpPr>
            <p:cNvPr id="875" name="Line 875"/>
            <p:cNvSpPr>
              <a:spLocks noChangeShapeType="1"/>
            </p:cNvSpPr>
            <p:nvPr/>
          </p:nvSpPr>
          <p:spPr bwMode="auto">
            <a:xfrm flipH="1">
              <a:off x="5314" y="412"/>
              <a:ext cx="1" cy="12"/>
            </a:xfrm>
            <a:prstGeom prst="line">
              <a:avLst/>
            </a:prstGeom>
            <a:noFill/>
            <a:ln w="18875">
              <a:solidFill>
                <a:srgbClr val="000000"/>
              </a:solidFill>
              <a:round/>
              <a:headEnd/>
              <a:tailEnd/>
            </a:ln>
            <a:effectLst/>
          </p:spPr>
          <p:txBody>
            <a:bodyPr/>
            <a:lstStyle/>
            <a:p>
              <a:endParaRPr lang="es-ES"/>
            </a:p>
          </p:txBody>
        </p:sp>
        <p:sp>
          <p:nvSpPr>
            <p:cNvPr id="876" name="Line 876"/>
            <p:cNvSpPr>
              <a:spLocks noChangeShapeType="1"/>
            </p:cNvSpPr>
            <p:nvPr/>
          </p:nvSpPr>
          <p:spPr bwMode="auto">
            <a:xfrm>
              <a:off x="5314" y="424"/>
              <a:ext cx="0" cy="13"/>
            </a:xfrm>
            <a:prstGeom prst="line">
              <a:avLst/>
            </a:prstGeom>
            <a:noFill/>
            <a:ln w="18875">
              <a:solidFill>
                <a:srgbClr val="000000"/>
              </a:solidFill>
              <a:round/>
              <a:headEnd/>
              <a:tailEnd/>
            </a:ln>
            <a:effectLst/>
          </p:spPr>
          <p:txBody>
            <a:bodyPr/>
            <a:lstStyle/>
            <a:p>
              <a:endParaRPr lang="es-ES"/>
            </a:p>
          </p:txBody>
        </p:sp>
        <p:sp>
          <p:nvSpPr>
            <p:cNvPr id="877" name="Line 877"/>
            <p:cNvSpPr>
              <a:spLocks noChangeShapeType="1"/>
            </p:cNvSpPr>
            <p:nvPr/>
          </p:nvSpPr>
          <p:spPr bwMode="auto">
            <a:xfrm flipH="1">
              <a:off x="5313" y="437"/>
              <a:ext cx="1" cy="4"/>
            </a:xfrm>
            <a:prstGeom prst="line">
              <a:avLst/>
            </a:prstGeom>
            <a:noFill/>
            <a:ln w="18875">
              <a:solidFill>
                <a:srgbClr val="000000"/>
              </a:solidFill>
              <a:round/>
              <a:headEnd/>
              <a:tailEnd/>
            </a:ln>
            <a:effectLst/>
          </p:spPr>
          <p:txBody>
            <a:bodyPr/>
            <a:lstStyle/>
            <a:p>
              <a:endParaRPr lang="es-ES"/>
            </a:p>
          </p:txBody>
        </p:sp>
        <p:sp>
          <p:nvSpPr>
            <p:cNvPr id="878" name="Line 878"/>
            <p:cNvSpPr>
              <a:spLocks noChangeShapeType="1"/>
            </p:cNvSpPr>
            <p:nvPr/>
          </p:nvSpPr>
          <p:spPr bwMode="auto">
            <a:xfrm flipH="1">
              <a:off x="5310" y="472"/>
              <a:ext cx="1" cy="10"/>
            </a:xfrm>
            <a:prstGeom prst="line">
              <a:avLst/>
            </a:prstGeom>
            <a:noFill/>
            <a:ln w="18875">
              <a:solidFill>
                <a:srgbClr val="000000"/>
              </a:solidFill>
              <a:round/>
              <a:headEnd/>
              <a:tailEnd/>
            </a:ln>
            <a:effectLst/>
          </p:spPr>
          <p:txBody>
            <a:bodyPr/>
            <a:lstStyle/>
            <a:p>
              <a:endParaRPr lang="es-ES"/>
            </a:p>
          </p:txBody>
        </p:sp>
        <p:sp>
          <p:nvSpPr>
            <p:cNvPr id="879" name="Line 879"/>
            <p:cNvSpPr>
              <a:spLocks noChangeShapeType="1"/>
            </p:cNvSpPr>
            <p:nvPr/>
          </p:nvSpPr>
          <p:spPr bwMode="auto">
            <a:xfrm flipH="1">
              <a:off x="5309" y="482"/>
              <a:ext cx="1" cy="12"/>
            </a:xfrm>
            <a:prstGeom prst="line">
              <a:avLst/>
            </a:prstGeom>
            <a:noFill/>
            <a:ln w="18875">
              <a:solidFill>
                <a:srgbClr val="000000"/>
              </a:solidFill>
              <a:round/>
              <a:headEnd/>
              <a:tailEnd/>
            </a:ln>
            <a:effectLst/>
          </p:spPr>
          <p:txBody>
            <a:bodyPr/>
            <a:lstStyle/>
            <a:p>
              <a:endParaRPr lang="es-ES"/>
            </a:p>
          </p:txBody>
        </p:sp>
        <p:sp>
          <p:nvSpPr>
            <p:cNvPr id="880" name="Line 880"/>
            <p:cNvSpPr>
              <a:spLocks noChangeShapeType="1"/>
            </p:cNvSpPr>
            <p:nvPr/>
          </p:nvSpPr>
          <p:spPr bwMode="auto">
            <a:xfrm>
              <a:off x="5309" y="494"/>
              <a:ext cx="0" cy="8"/>
            </a:xfrm>
            <a:prstGeom prst="line">
              <a:avLst/>
            </a:prstGeom>
            <a:noFill/>
            <a:ln w="18875">
              <a:solidFill>
                <a:srgbClr val="000000"/>
              </a:solidFill>
              <a:round/>
              <a:headEnd/>
              <a:tailEnd/>
            </a:ln>
            <a:effectLst/>
          </p:spPr>
          <p:txBody>
            <a:bodyPr/>
            <a:lstStyle/>
            <a:p>
              <a:endParaRPr lang="es-ES"/>
            </a:p>
          </p:txBody>
        </p:sp>
        <p:sp>
          <p:nvSpPr>
            <p:cNvPr id="881" name="Line 881"/>
            <p:cNvSpPr>
              <a:spLocks noChangeShapeType="1"/>
            </p:cNvSpPr>
            <p:nvPr/>
          </p:nvSpPr>
          <p:spPr bwMode="auto">
            <a:xfrm>
              <a:off x="5306" y="533"/>
              <a:ext cx="0" cy="4"/>
            </a:xfrm>
            <a:prstGeom prst="line">
              <a:avLst/>
            </a:prstGeom>
            <a:noFill/>
            <a:ln w="18875">
              <a:solidFill>
                <a:srgbClr val="000000"/>
              </a:solidFill>
              <a:round/>
              <a:headEnd/>
              <a:tailEnd/>
            </a:ln>
            <a:effectLst/>
          </p:spPr>
          <p:txBody>
            <a:bodyPr/>
            <a:lstStyle/>
            <a:p>
              <a:endParaRPr lang="es-ES"/>
            </a:p>
          </p:txBody>
        </p:sp>
        <p:sp>
          <p:nvSpPr>
            <p:cNvPr id="882" name="Line 882"/>
            <p:cNvSpPr>
              <a:spLocks noChangeShapeType="1"/>
            </p:cNvSpPr>
            <p:nvPr/>
          </p:nvSpPr>
          <p:spPr bwMode="auto">
            <a:xfrm flipH="1">
              <a:off x="5304" y="537"/>
              <a:ext cx="2" cy="12"/>
            </a:xfrm>
            <a:prstGeom prst="line">
              <a:avLst/>
            </a:prstGeom>
            <a:noFill/>
            <a:ln w="18875">
              <a:solidFill>
                <a:srgbClr val="000000"/>
              </a:solidFill>
              <a:round/>
              <a:headEnd/>
              <a:tailEnd/>
            </a:ln>
            <a:effectLst/>
          </p:spPr>
          <p:txBody>
            <a:bodyPr/>
            <a:lstStyle/>
            <a:p>
              <a:endParaRPr lang="es-ES"/>
            </a:p>
          </p:txBody>
        </p:sp>
        <p:sp>
          <p:nvSpPr>
            <p:cNvPr id="883" name="Line 883"/>
            <p:cNvSpPr>
              <a:spLocks noChangeShapeType="1"/>
            </p:cNvSpPr>
            <p:nvPr/>
          </p:nvSpPr>
          <p:spPr bwMode="auto">
            <a:xfrm flipH="1">
              <a:off x="5303" y="549"/>
              <a:ext cx="1" cy="11"/>
            </a:xfrm>
            <a:prstGeom prst="line">
              <a:avLst/>
            </a:prstGeom>
            <a:noFill/>
            <a:ln w="18875">
              <a:solidFill>
                <a:srgbClr val="000000"/>
              </a:solidFill>
              <a:round/>
              <a:headEnd/>
              <a:tailEnd/>
            </a:ln>
            <a:effectLst/>
          </p:spPr>
          <p:txBody>
            <a:bodyPr/>
            <a:lstStyle/>
            <a:p>
              <a:endParaRPr lang="es-ES"/>
            </a:p>
          </p:txBody>
        </p:sp>
        <p:sp>
          <p:nvSpPr>
            <p:cNvPr id="884" name="Line 884"/>
            <p:cNvSpPr>
              <a:spLocks noChangeShapeType="1"/>
            </p:cNvSpPr>
            <p:nvPr/>
          </p:nvSpPr>
          <p:spPr bwMode="auto">
            <a:xfrm flipH="1">
              <a:off x="5302" y="560"/>
              <a:ext cx="1" cy="4"/>
            </a:xfrm>
            <a:prstGeom prst="line">
              <a:avLst/>
            </a:prstGeom>
            <a:noFill/>
            <a:ln w="18875">
              <a:solidFill>
                <a:srgbClr val="000000"/>
              </a:solidFill>
              <a:round/>
              <a:headEnd/>
              <a:tailEnd/>
            </a:ln>
            <a:effectLst/>
          </p:spPr>
          <p:txBody>
            <a:bodyPr/>
            <a:lstStyle/>
            <a:p>
              <a:endParaRPr lang="es-ES"/>
            </a:p>
          </p:txBody>
        </p:sp>
        <p:sp>
          <p:nvSpPr>
            <p:cNvPr id="885" name="Line 885"/>
            <p:cNvSpPr>
              <a:spLocks noChangeShapeType="1"/>
            </p:cNvSpPr>
            <p:nvPr/>
          </p:nvSpPr>
          <p:spPr bwMode="auto">
            <a:xfrm>
              <a:off x="5300" y="594"/>
              <a:ext cx="0" cy="9"/>
            </a:xfrm>
            <a:prstGeom prst="line">
              <a:avLst/>
            </a:prstGeom>
            <a:noFill/>
            <a:ln w="18875">
              <a:solidFill>
                <a:srgbClr val="000000"/>
              </a:solidFill>
              <a:round/>
              <a:headEnd/>
              <a:tailEnd/>
            </a:ln>
            <a:effectLst/>
          </p:spPr>
          <p:txBody>
            <a:bodyPr/>
            <a:lstStyle/>
            <a:p>
              <a:endParaRPr lang="es-ES"/>
            </a:p>
          </p:txBody>
        </p:sp>
        <p:sp>
          <p:nvSpPr>
            <p:cNvPr id="886" name="Line 886"/>
            <p:cNvSpPr>
              <a:spLocks noChangeShapeType="1"/>
            </p:cNvSpPr>
            <p:nvPr/>
          </p:nvSpPr>
          <p:spPr bwMode="auto">
            <a:xfrm flipH="1">
              <a:off x="5299" y="603"/>
              <a:ext cx="1" cy="11"/>
            </a:xfrm>
            <a:prstGeom prst="line">
              <a:avLst/>
            </a:prstGeom>
            <a:noFill/>
            <a:ln w="18875">
              <a:solidFill>
                <a:srgbClr val="000000"/>
              </a:solidFill>
              <a:round/>
              <a:headEnd/>
              <a:tailEnd/>
            </a:ln>
            <a:effectLst/>
          </p:spPr>
          <p:txBody>
            <a:bodyPr/>
            <a:lstStyle/>
            <a:p>
              <a:endParaRPr lang="es-ES"/>
            </a:p>
          </p:txBody>
        </p:sp>
        <p:sp>
          <p:nvSpPr>
            <p:cNvPr id="887" name="Line 887"/>
            <p:cNvSpPr>
              <a:spLocks noChangeShapeType="1"/>
            </p:cNvSpPr>
            <p:nvPr/>
          </p:nvSpPr>
          <p:spPr bwMode="auto">
            <a:xfrm flipH="1">
              <a:off x="5298" y="614"/>
              <a:ext cx="1" cy="11"/>
            </a:xfrm>
            <a:prstGeom prst="line">
              <a:avLst/>
            </a:prstGeom>
            <a:noFill/>
            <a:ln w="18875">
              <a:solidFill>
                <a:srgbClr val="000000"/>
              </a:solidFill>
              <a:round/>
              <a:headEnd/>
              <a:tailEnd/>
            </a:ln>
            <a:effectLst/>
          </p:spPr>
          <p:txBody>
            <a:bodyPr/>
            <a:lstStyle/>
            <a:p>
              <a:endParaRPr lang="es-ES"/>
            </a:p>
          </p:txBody>
        </p:sp>
        <p:sp>
          <p:nvSpPr>
            <p:cNvPr id="888" name="Line 888"/>
            <p:cNvSpPr>
              <a:spLocks noChangeShapeType="1"/>
            </p:cNvSpPr>
            <p:nvPr/>
          </p:nvSpPr>
          <p:spPr bwMode="auto">
            <a:xfrm>
              <a:off x="5294" y="655"/>
              <a:ext cx="0" cy="3"/>
            </a:xfrm>
            <a:prstGeom prst="line">
              <a:avLst/>
            </a:prstGeom>
            <a:noFill/>
            <a:ln w="18875">
              <a:solidFill>
                <a:srgbClr val="000000"/>
              </a:solidFill>
              <a:round/>
              <a:headEnd/>
              <a:tailEnd/>
            </a:ln>
            <a:effectLst/>
          </p:spPr>
          <p:txBody>
            <a:bodyPr/>
            <a:lstStyle/>
            <a:p>
              <a:endParaRPr lang="es-ES"/>
            </a:p>
          </p:txBody>
        </p:sp>
        <p:sp>
          <p:nvSpPr>
            <p:cNvPr id="889" name="Line 889"/>
            <p:cNvSpPr>
              <a:spLocks noChangeShapeType="1"/>
            </p:cNvSpPr>
            <p:nvPr/>
          </p:nvSpPr>
          <p:spPr bwMode="auto">
            <a:xfrm>
              <a:off x="5294" y="658"/>
              <a:ext cx="0" cy="11"/>
            </a:xfrm>
            <a:prstGeom prst="line">
              <a:avLst/>
            </a:prstGeom>
            <a:noFill/>
            <a:ln w="18875">
              <a:solidFill>
                <a:srgbClr val="000000"/>
              </a:solidFill>
              <a:round/>
              <a:headEnd/>
              <a:tailEnd/>
            </a:ln>
            <a:effectLst/>
          </p:spPr>
          <p:txBody>
            <a:bodyPr/>
            <a:lstStyle/>
            <a:p>
              <a:endParaRPr lang="es-ES"/>
            </a:p>
          </p:txBody>
        </p:sp>
        <p:sp>
          <p:nvSpPr>
            <p:cNvPr id="890" name="Line 890"/>
            <p:cNvSpPr>
              <a:spLocks noChangeShapeType="1"/>
            </p:cNvSpPr>
            <p:nvPr/>
          </p:nvSpPr>
          <p:spPr bwMode="auto">
            <a:xfrm flipH="1">
              <a:off x="5294" y="669"/>
              <a:ext cx="0" cy="9"/>
            </a:xfrm>
            <a:prstGeom prst="line">
              <a:avLst/>
            </a:prstGeom>
            <a:noFill/>
            <a:ln w="18875">
              <a:solidFill>
                <a:srgbClr val="000000"/>
              </a:solidFill>
              <a:round/>
              <a:headEnd/>
              <a:tailEnd/>
            </a:ln>
            <a:effectLst/>
          </p:spPr>
          <p:txBody>
            <a:bodyPr/>
            <a:lstStyle/>
            <a:p>
              <a:endParaRPr lang="es-ES"/>
            </a:p>
          </p:txBody>
        </p:sp>
        <p:sp>
          <p:nvSpPr>
            <p:cNvPr id="891" name="Line 891"/>
            <p:cNvSpPr>
              <a:spLocks noChangeShapeType="1"/>
            </p:cNvSpPr>
            <p:nvPr/>
          </p:nvSpPr>
          <p:spPr bwMode="auto">
            <a:xfrm flipH="1">
              <a:off x="5292" y="678"/>
              <a:ext cx="2" cy="8"/>
            </a:xfrm>
            <a:prstGeom prst="line">
              <a:avLst/>
            </a:prstGeom>
            <a:noFill/>
            <a:ln w="18875">
              <a:solidFill>
                <a:srgbClr val="000000"/>
              </a:solidFill>
              <a:round/>
              <a:headEnd/>
              <a:tailEnd/>
            </a:ln>
            <a:effectLst/>
          </p:spPr>
          <p:txBody>
            <a:bodyPr/>
            <a:lstStyle/>
            <a:p>
              <a:endParaRPr lang="es-ES"/>
            </a:p>
          </p:txBody>
        </p:sp>
        <p:sp>
          <p:nvSpPr>
            <p:cNvPr id="892" name="Line 892"/>
            <p:cNvSpPr>
              <a:spLocks noChangeShapeType="1"/>
            </p:cNvSpPr>
            <p:nvPr/>
          </p:nvSpPr>
          <p:spPr bwMode="auto">
            <a:xfrm>
              <a:off x="5292" y="717"/>
              <a:ext cx="0" cy="6"/>
            </a:xfrm>
            <a:prstGeom prst="line">
              <a:avLst/>
            </a:prstGeom>
            <a:noFill/>
            <a:ln w="18875">
              <a:solidFill>
                <a:srgbClr val="000000"/>
              </a:solidFill>
              <a:round/>
              <a:headEnd/>
              <a:tailEnd/>
            </a:ln>
            <a:effectLst/>
          </p:spPr>
          <p:txBody>
            <a:bodyPr/>
            <a:lstStyle/>
            <a:p>
              <a:endParaRPr lang="es-ES"/>
            </a:p>
          </p:txBody>
        </p:sp>
        <p:sp>
          <p:nvSpPr>
            <p:cNvPr id="893" name="Line 893"/>
            <p:cNvSpPr>
              <a:spLocks noChangeShapeType="1"/>
            </p:cNvSpPr>
            <p:nvPr/>
          </p:nvSpPr>
          <p:spPr bwMode="auto">
            <a:xfrm>
              <a:off x="5292" y="723"/>
              <a:ext cx="0" cy="23"/>
            </a:xfrm>
            <a:prstGeom prst="line">
              <a:avLst/>
            </a:prstGeom>
            <a:noFill/>
            <a:ln w="18875">
              <a:solidFill>
                <a:srgbClr val="000000"/>
              </a:solidFill>
              <a:round/>
              <a:headEnd/>
              <a:tailEnd/>
            </a:ln>
            <a:effectLst/>
          </p:spPr>
          <p:txBody>
            <a:bodyPr/>
            <a:lstStyle/>
            <a:p>
              <a:endParaRPr lang="es-ES"/>
            </a:p>
          </p:txBody>
        </p:sp>
        <p:sp>
          <p:nvSpPr>
            <p:cNvPr id="894" name="Line 894"/>
            <p:cNvSpPr>
              <a:spLocks noChangeShapeType="1"/>
            </p:cNvSpPr>
            <p:nvPr/>
          </p:nvSpPr>
          <p:spPr bwMode="auto">
            <a:xfrm>
              <a:off x="5292" y="746"/>
              <a:ext cx="0" cy="2"/>
            </a:xfrm>
            <a:prstGeom prst="line">
              <a:avLst/>
            </a:prstGeom>
            <a:noFill/>
            <a:ln w="18875">
              <a:solidFill>
                <a:srgbClr val="000000"/>
              </a:solidFill>
              <a:round/>
              <a:headEnd/>
              <a:tailEnd/>
            </a:ln>
            <a:effectLst/>
          </p:spPr>
          <p:txBody>
            <a:bodyPr/>
            <a:lstStyle/>
            <a:p>
              <a:endParaRPr lang="es-ES"/>
            </a:p>
          </p:txBody>
        </p:sp>
        <p:sp>
          <p:nvSpPr>
            <p:cNvPr id="895" name="Line 895"/>
            <p:cNvSpPr>
              <a:spLocks noChangeShapeType="1"/>
            </p:cNvSpPr>
            <p:nvPr/>
          </p:nvSpPr>
          <p:spPr bwMode="auto">
            <a:xfrm>
              <a:off x="5292" y="779"/>
              <a:ext cx="0" cy="2"/>
            </a:xfrm>
            <a:prstGeom prst="line">
              <a:avLst/>
            </a:prstGeom>
            <a:noFill/>
            <a:ln w="18875">
              <a:solidFill>
                <a:srgbClr val="000000"/>
              </a:solidFill>
              <a:round/>
              <a:headEnd/>
              <a:tailEnd/>
            </a:ln>
            <a:effectLst/>
          </p:spPr>
          <p:txBody>
            <a:bodyPr/>
            <a:lstStyle/>
            <a:p>
              <a:endParaRPr lang="es-ES"/>
            </a:p>
          </p:txBody>
        </p:sp>
        <p:sp>
          <p:nvSpPr>
            <p:cNvPr id="896" name="Line 896"/>
            <p:cNvSpPr>
              <a:spLocks noChangeShapeType="1"/>
            </p:cNvSpPr>
            <p:nvPr/>
          </p:nvSpPr>
          <p:spPr bwMode="auto">
            <a:xfrm>
              <a:off x="5292" y="781"/>
              <a:ext cx="2" cy="13"/>
            </a:xfrm>
            <a:prstGeom prst="line">
              <a:avLst/>
            </a:prstGeom>
            <a:noFill/>
            <a:ln w="18875">
              <a:solidFill>
                <a:srgbClr val="000000"/>
              </a:solidFill>
              <a:round/>
              <a:headEnd/>
              <a:tailEnd/>
            </a:ln>
            <a:effectLst/>
          </p:spPr>
          <p:txBody>
            <a:bodyPr/>
            <a:lstStyle/>
            <a:p>
              <a:endParaRPr lang="es-ES"/>
            </a:p>
          </p:txBody>
        </p:sp>
        <p:sp>
          <p:nvSpPr>
            <p:cNvPr id="897" name="Line 897"/>
            <p:cNvSpPr>
              <a:spLocks noChangeShapeType="1"/>
            </p:cNvSpPr>
            <p:nvPr/>
          </p:nvSpPr>
          <p:spPr bwMode="auto">
            <a:xfrm>
              <a:off x="5294" y="794"/>
              <a:ext cx="0" cy="13"/>
            </a:xfrm>
            <a:prstGeom prst="line">
              <a:avLst/>
            </a:prstGeom>
            <a:noFill/>
            <a:ln w="18875">
              <a:solidFill>
                <a:srgbClr val="000000"/>
              </a:solidFill>
              <a:round/>
              <a:headEnd/>
              <a:tailEnd/>
            </a:ln>
            <a:effectLst/>
          </p:spPr>
          <p:txBody>
            <a:bodyPr/>
            <a:lstStyle/>
            <a:p>
              <a:endParaRPr lang="es-ES"/>
            </a:p>
          </p:txBody>
        </p:sp>
        <p:sp>
          <p:nvSpPr>
            <p:cNvPr id="898" name="Line 898"/>
            <p:cNvSpPr>
              <a:spLocks noChangeShapeType="1"/>
            </p:cNvSpPr>
            <p:nvPr/>
          </p:nvSpPr>
          <p:spPr bwMode="auto">
            <a:xfrm>
              <a:off x="5294" y="807"/>
              <a:ext cx="0" cy="2"/>
            </a:xfrm>
            <a:prstGeom prst="line">
              <a:avLst/>
            </a:prstGeom>
            <a:noFill/>
            <a:ln w="18875">
              <a:solidFill>
                <a:srgbClr val="000000"/>
              </a:solidFill>
              <a:round/>
              <a:headEnd/>
              <a:tailEnd/>
            </a:ln>
            <a:effectLst/>
          </p:spPr>
          <p:txBody>
            <a:bodyPr/>
            <a:lstStyle/>
            <a:p>
              <a:endParaRPr lang="es-ES"/>
            </a:p>
          </p:txBody>
        </p:sp>
        <p:sp>
          <p:nvSpPr>
            <p:cNvPr id="899" name="Line 899"/>
            <p:cNvSpPr>
              <a:spLocks noChangeShapeType="1"/>
            </p:cNvSpPr>
            <p:nvPr/>
          </p:nvSpPr>
          <p:spPr bwMode="auto">
            <a:xfrm>
              <a:off x="5296" y="840"/>
              <a:ext cx="1" cy="6"/>
            </a:xfrm>
            <a:prstGeom prst="line">
              <a:avLst/>
            </a:prstGeom>
            <a:noFill/>
            <a:ln w="18875">
              <a:solidFill>
                <a:srgbClr val="000000"/>
              </a:solidFill>
              <a:round/>
              <a:headEnd/>
              <a:tailEnd/>
            </a:ln>
            <a:effectLst/>
          </p:spPr>
          <p:txBody>
            <a:bodyPr/>
            <a:lstStyle/>
            <a:p>
              <a:endParaRPr lang="es-ES"/>
            </a:p>
          </p:txBody>
        </p:sp>
        <p:sp>
          <p:nvSpPr>
            <p:cNvPr id="900" name="Line 900"/>
            <p:cNvSpPr>
              <a:spLocks noChangeShapeType="1"/>
            </p:cNvSpPr>
            <p:nvPr/>
          </p:nvSpPr>
          <p:spPr bwMode="auto">
            <a:xfrm>
              <a:off x="5297" y="846"/>
              <a:ext cx="1" cy="14"/>
            </a:xfrm>
            <a:prstGeom prst="line">
              <a:avLst/>
            </a:prstGeom>
            <a:noFill/>
            <a:ln w="18875">
              <a:solidFill>
                <a:srgbClr val="000000"/>
              </a:solidFill>
              <a:round/>
              <a:headEnd/>
              <a:tailEnd/>
            </a:ln>
            <a:effectLst/>
          </p:spPr>
          <p:txBody>
            <a:bodyPr/>
            <a:lstStyle/>
            <a:p>
              <a:endParaRPr lang="es-ES"/>
            </a:p>
          </p:txBody>
        </p:sp>
        <p:sp>
          <p:nvSpPr>
            <p:cNvPr id="901" name="Line 901"/>
            <p:cNvSpPr>
              <a:spLocks noChangeShapeType="1"/>
            </p:cNvSpPr>
            <p:nvPr/>
          </p:nvSpPr>
          <p:spPr bwMode="auto">
            <a:xfrm>
              <a:off x="5298" y="860"/>
              <a:ext cx="1" cy="10"/>
            </a:xfrm>
            <a:prstGeom prst="line">
              <a:avLst/>
            </a:prstGeom>
            <a:noFill/>
            <a:ln w="18875">
              <a:solidFill>
                <a:srgbClr val="000000"/>
              </a:solidFill>
              <a:round/>
              <a:headEnd/>
              <a:tailEnd/>
            </a:ln>
            <a:effectLst/>
          </p:spPr>
          <p:txBody>
            <a:bodyPr/>
            <a:lstStyle/>
            <a:p>
              <a:endParaRPr lang="es-ES"/>
            </a:p>
          </p:txBody>
        </p:sp>
        <p:sp>
          <p:nvSpPr>
            <p:cNvPr id="902" name="Line 902"/>
            <p:cNvSpPr>
              <a:spLocks noChangeShapeType="1"/>
            </p:cNvSpPr>
            <p:nvPr/>
          </p:nvSpPr>
          <p:spPr bwMode="auto">
            <a:xfrm>
              <a:off x="5301" y="901"/>
              <a:ext cx="0" cy="11"/>
            </a:xfrm>
            <a:prstGeom prst="line">
              <a:avLst/>
            </a:prstGeom>
            <a:noFill/>
            <a:ln w="18875">
              <a:solidFill>
                <a:srgbClr val="000000"/>
              </a:solidFill>
              <a:round/>
              <a:headEnd/>
              <a:tailEnd/>
            </a:ln>
            <a:effectLst/>
          </p:spPr>
          <p:txBody>
            <a:bodyPr/>
            <a:lstStyle/>
            <a:p>
              <a:endParaRPr lang="es-ES"/>
            </a:p>
          </p:txBody>
        </p:sp>
        <p:sp>
          <p:nvSpPr>
            <p:cNvPr id="903" name="Line 903"/>
            <p:cNvSpPr>
              <a:spLocks noChangeShapeType="1"/>
            </p:cNvSpPr>
            <p:nvPr/>
          </p:nvSpPr>
          <p:spPr bwMode="auto">
            <a:xfrm>
              <a:off x="5301" y="912"/>
              <a:ext cx="1" cy="11"/>
            </a:xfrm>
            <a:prstGeom prst="line">
              <a:avLst/>
            </a:prstGeom>
            <a:noFill/>
            <a:ln w="18875">
              <a:solidFill>
                <a:srgbClr val="000000"/>
              </a:solidFill>
              <a:round/>
              <a:headEnd/>
              <a:tailEnd/>
            </a:ln>
            <a:effectLst/>
          </p:spPr>
          <p:txBody>
            <a:bodyPr/>
            <a:lstStyle/>
            <a:p>
              <a:endParaRPr lang="es-ES"/>
            </a:p>
          </p:txBody>
        </p:sp>
        <p:sp>
          <p:nvSpPr>
            <p:cNvPr id="904" name="Line 904"/>
            <p:cNvSpPr>
              <a:spLocks noChangeShapeType="1"/>
            </p:cNvSpPr>
            <p:nvPr/>
          </p:nvSpPr>
          <p:spPr bwMode="auto">
            <a:xfrm>
              <a:off x="5302" y="923"/>
              <a:ext cx="0" cy="8"/>
            </a:xfrm>
            <a:prstGeom prst="line">
              <a:avLst/>
            </a:prstGeom>
            <a:noFill/>
            <a:ln w="18875">
              <a:solidFill>
                <a:srgbClr val="000000"/>
              </a:solidFill>
              <a:round/>
              <a:headEnd/>
              <a:tailEnd/>
            </a:ln>
            <a:effectLst/>
          </p:spPr>
          <p:txBody>
            <a:bodyPr/>
            <a:lstStyle/>
            <a:p>
              <a:endParaRPr lang="es-ES"/>
            </a:p>
          </p:txBody>
        </p:sp>
        <p:sp>
          <p:nvSpPr>
            <p:cNvPr id="905" name="Line 905"/>
            <p:cNvSpPr>
              <a:spLocks noChangeShapeType="1"/>
            </p:cNvSpPr>
            <p:nvPr/>
          </p:nvSpPr>
          <p:spPr bwMode="auto">
            <a:xfrm>
              <a:off x="5306" y="962"/>
              <a:ext cx="0" cy="6"/>
            </a:xfrm>
            <a:prstGeom prst="line">
              <a:avLst/>
            </a:prstGeom>
            <a:noFill/>
            <a:ln w="18875">
              <a:solidFill>
                <a:srgbClr val="000000"/>
              </a:solidFill>
              <a:round/>
              <a:headEnd/>
              <a:tailEnd/>
            </a:ln>
            <a:effectLst/>
          </p:spPr>
          <p:txBody>
            <a:bodyPr/>
            <a:lstStyle/>
            <a:p>
              <a:endParaRPr lang="es-ES"/>
            </a:p>
          </p:txBody>
        </p:sp>
        <p:sp>
          <p:nvSpPr>
            <p:cNvPr id="906" name="Line 906"/>
            <p:cNvSpPr>
              <a:spLocks noChangeShapeType="1"/>
            </p:cNvSpPr>
            <p:nvPr/>
          </p:nvSpPr>
          <p:spPr bwMode="auto">
            <a:xfrm>
              <a:off x="5306" y="968"/>
              <a:ext cx="1" cy="10"/>
            </a:xfrm>
            <a:prstGeom prst="line">
              <a:avLst/>
            </a:prstGeom>
            <a:noFill/>
            <a:ln w="18875">
              <a:solidFill>
                <a:srgbClr val="000000"/>
              </a:solidFill>
              <a:round/>
              <a:headEnd/>
              <a:tailEnd/>
            </a:ln>
            <a:effectLst/>
          </p:spPr>
          <p:txBody>
            <a:bodyPr/>
            <a:lstStyle/>
            <a:p>
              <a:endParaRPr lang="es-ES"/>
            </a:p>
          </p:txBody>
        </p:sp>
        <p:sp>
          <p:nvSpPr>
            <p:cNvPr id="907" name="Line 907"/>
            <p:cNvSpPr>
              <a:spLocks noChangeShapeType="1"/>
            </p:cNvSpPr>
            <p:nvPr/>
          </p:nvSpPr>
          <p:spPr bwMode="auto">
            <a:xfrm>
              <a:off x="5307" y="978"/>
              <a:ext cx="0" cy="10"/>
            </a:xfrm>
            <a:prstGeom prst="line">
              <a:avLst/>
            </a:prstGeom>
            <a:noFill/>
            <a:ln w="18875">
              <a:solidFill>
                <a:srgbClr val="000000"/>
              </a:solidFill>
              <a:round/>
              <a:headEnd/>
              <a:tailEnd/>
            </a:ln>
            <a:effectLst/>
          </p:spPr>
          <p:txBody>
            <a:bodyPr/>
            <a:lstStyle/>
            <a:p>
              <a:endParaRPr lang="es-ES"/>
            </a:p>
          </p:txBody>
        </p:sp>
        <p:sp>
          <p:nvSpPr>
            <p:cNvPr id="908" name="Line 908"/>
            <p:cNvSpPr>
              <a:spLocks noChangeShapeType="1"/>
            </p:cNvSpPr>
            <p:nvPr/>
          </p:nvSpPr>
          <p:spPr bwMode="auto">
            <a:xfrm>
              <a:off x="5307" y="988"/>
              <a:ext cx="1" cy="3"/>
            </a:xfrm>
            <a:prstGeom prst="line">
              <a:avLst/>
            </a:prstGeom>
            <a:noFill/>
            <a:ln w="18875">
              <a:solidFill>
                <a:srgbClr val="000000"/>
              </a:solidFill>
              <a:round/>
              <a:headEnd/>
              <a:tailEnd/>
            </a:ln>
            <a:effectLst/>
          </p:spPr>
          <p:txBody>
            <a:bodyPr/>
            <a:lstStyle/>
            <a:p>
              <a:endParaRPr lang="es-ES"/>
            </a:p>
          </p:txBody>
        </p:sp>
        <p:sp>
          <p:nvSpPr>
            <p:cNvPr id="909" name="Line 909"/>
            <p:cNvSpPr>
              <a:spLocks noChangeShapeType="1"/>
            </p:cNvSpPr>
            <p:nvPr/>
          </p:nvSpPr>
          <p:spPr bwMode="auto">
            <a:xfrm>
              <a:off x="5467" y="224"/>
              <a:ext cx="2" cy="18"/>
            </a:xfrm>
            <a:prstGeom prst="line">
              <a:avLst/>
            </a:prstGeom>
            <a:noFill/>
            <a:ln w="18875">
              <a:solidFill>
                <a:srgbClr val="000000"/>
              </a:solidFill>
              <a:round/>
              <a:headEnd/>
              <a:tailEnd/>
            </a:ln>
            <a:effectLst/>
          </p:spPr>
          <p:txBody>
            <a:bodyPr/>
            <a:lstStyle/>
            <a:p>
              <a:endParaRPr lang="es-ES"/>
            </a:p>
          </p:txBody>
        </p:sp>
        <p:sp>
          <p:nvSpPr>
            <p:cNvPr id="910" name="Line 910"/>
            <p:cNvSpPr>
              <a:spLocks noChangeShapeType="1"/>
            </p:cNvSpPr>
            <p:nvPr/>
          </p:nvSpPr>
          <p:spPr bwMode="auto">
            <a:xfrm>
              <a:off x="5469" y="242"/>
              <a:ext cx="0" cy="13"/>
            </a:xfrm>
            <a:prstGeom prst="line">
              <a:avLst/>
            </a:prstGeom>
            <a:noFill/>
            <a:ln w="18875">
              <a:solidFill>
                <a:srgbClr val="000000"/>
              </a:solidFill>
              <a:round/>
              <a:headEnd/>
              <a:tailEnd/>
            </a:ln>
            <a:effectLst/>
          </p:spPr>
          <p:txBody>
            <a:bodyPr/>
            <a:lstStyle/>
            <a:p>
              <a:endParaRPr lang="es-ES"/>
            </a:p>
          </p:txBody>
        </p:sp>
        <p:sp>
          <p:nvSpPr>
            <p:cNvPr id="911" name="Line 911"/>
            <p:cNvSpPr>
              <a:spLocks noChangeShapeType="1"/>
            </p:cNvSpPr>
            <p:nvPr/>
          </p:nvSpPr>
          <p:spPr bwMode="auto">
            <a:xfrm>
              <a:off x="5472" y="285"/>
              <a:ext cx="1" cy="11"/>
            </a:xfrm>
            <a:prstGeom prst="line">
              <a:avLst/>
            </a:prstGeom>
            <a:noFill/>
            <a:ln w="18875">
              <a:solidFill>
                <a:srgbClr val="000000"/>
              </a:solidFill>
              <a:round/>
              <a:headEnd/>
              <a:tailEnd/>
            </a:ln>
            <a:effectLst/>
          </p:spPr>
          <p:txBody>
            <a:bodyPr/>
            <a:lstStyle/>
            <a:p>
              <a:endParaRPr lang="es-ES"/>
            </a:p>
          </p:txBody>
        </p:sp>
        <p:sp>
          <p:nvSpPr>
            <p:cNvPr id="912" name="Line 912"/>
            <p:cNvSpPr>
              <a:spLocks noChangeShapeType="1"/>
            </p:cNvSpPr>
            <p:nvPr/>
          </p:nvSpPr>
          <p:spPr bwMode="auto">
            <a:xfrm>
              <a:off x="5473" y="296"/>
              <a:ext cx="1" cy="16"/>
            </a:xfrm>
            <a:prstGeom prst="line">
              <a:avLst/>
            </a:prstGeom>
            <a:noFill/>
            <a:ln w="18875">
              <a:solidFill>
                <a:srgbClr val="000000"/>
              </a:solidFill>
              <a:round/>
              <a:headEnd/>
              <a:tailEnd/>
            </a:ln>
            <a:effectLst/>
          </p:spPr>
          <p:txBody>
            <a:bodyPr/>
            <a:lstStyle/>
            <a:p>
              <a:endParaRPr lang="es-ES"/>
            </a:p>
          </p:txBody>
        </p:sp>
        <p:sp>
          <p:nvSpPr>
            <p:cNvPr id="913" name="Line 913"/>
            <p:cNvSpPr>
              <a:spLocks noChangeShapeType="1"/>
            </p:cNvSpPr>
            <p:nvPr/>
          </p:nvSpPr>
          <p:spPr bwMode="auto">
            <a:xfrm>
              <a:off x="5474" y="312"/>
              <a:ext cx="0" cy="4"/>
            </a:xfrm>
            <a:prstGeom prst="line">
              <a:avLst/>
            </a:prstGeom>
            <a:noFill/>
            <a:ln w="18875">
              <a:solidFill>
                <a:srgbClr val="000000"/>
              </a:solidFill>
              <a:round/>
              <a:headEnd/>
              <a:tailEnd/>
            </a:ln>
            <a:effectLst/>
          </p:spPr>
          <p:txBody>
            <a:bodyPr/>
            <a:lstStyle/>
            <a:p>
              <a:endParaRPr lang="es-ES"/>
            </a:p>
          </p:txBody>
        </p:sp>
        <p:sp>
          <p:nvSpPr>
            <p:cNvPr id="914" name="Line 914"/>
            <p:cNvSpPr>
              <a:spLocks noChangeShapeType="1"/>
            </p:cNvSpPr>
            <p:nvPr/>
          </p:nvSpPr>
          <p:spPr bwMode="auto">
            <a:xfrm>
              <a:off x="5476" y="347"/>
              <a:ext cx="1" cy="15"/>
            </a:xfrm>
            <a:prstGeom prst="line">
              <a:avLst/>
            </a:prstGeom>
            <a:noFill/>
            <a:ln w="18875">
              <a:solidFill>
                <a:srgbClr val="000000"/>
              </a:solidFill>
              <a:round/>
              <a:headEnd/>
              <a:tailEnd/>
            </a:ln>
            <a:effectLst/>
          </p:spPr>
          <p:txBody>
            <a:bodyPr/>
            <a:lstStyle/>
            <a:p>
              <a:endParaRPr lang="es-ES"/>
            </a:p>
          </p:txBody>
        </p:sp>
        <p:sp>
          <p:nvSpPr>
            <p:cNvPr id="915" name="Line 915"/>
            <p:cNvSpPr>
              <a:spLocks noChangeShapeType="1"/>
            </p:cNvSpPr>
            <p:nvPr/>
          </p:nvSpPr>
          <p:spPr bwMode="auto">
            <a:xfrm>
              <a:off x="5477" y="362"/>
              <a:ext cx="1" cy="15"/>
            </a:xfrm>
            <a:prstGeom prst="line">
              <a:avLst/>
            </a:prstGeom>
            <a:noFill/>
            <a:ln w="18875">
              <a:solidFill>
                <a:srgbClr val="000000"/>
              </a:solidFill>
              <a:round/>
              <a:headEnd/>
              <a:tailEnd/>
            </a:ln>
            <a:effectLst/>
          </p:spPr>
          <p:txBody>
            <a:bodyPr/>
            <a:lstStyle/>
            <a:p>
              <a:endParaRPr lang="es-ES"/>
            </a:p>
          </p:txBody>
        </p:sp>
        <p:sp>
          <p:nvSpPr>
            <p:cNvPr id="916" name="Line 916"/>
            <p:cNvSpPr>
              <a:spLocks noChangeShapeType="1"/>
            </p:cNvSpPr>
            <p:nvPr/>
          </p:nvSpPr>
          <p:spPr bwMode="auto">
            <a:xfrm>
              <a:off x="5481" y="408"/>
              <a:ext cx="0" cy="0"/>
            </a:xfrm>
            <a:prstGeom prst="line">
              <a:avLst/>
            </a:prstGeom>
            <a:noFill/>
            <a:ln w="18875">
              <a:solidFill>
                <a:srgbClr val="000000"/>
              </a:solidFill>
              <a:round/>
              <a:headEnd/>
              <a:tailEnd/>
            </a:ln>
            <a:effectLst/>
          </p:spPr>
          <p:txBody>
            <a:bodyPr/>
            <a:lstStyle/>
            <a:p>
              <a:endParaRPr lang="es-ES"/>
            </a:p>
          </p:txBody>
        </p:sp>
        <p:sp>
          <p:nvSpPr>
            <p:cNvPr id="917" name="Line 917"/>
            <p:cNvSpPr>
              <a:spLocks noChangeShapeType="1"/>
            </p:cNvSpPr>
            <p:nvPr/>
          </p:nvSpPr>
          <p:spPr bwMode="auto">
            <a:xfrm>
              <a:off x="5481" y="408"/>
              <a:ext cx="1" cy="15"/>
            </a:xfrm>
            <a:prstGeom prst="line">
              <a:avLst/>
            </a:prstGeom>
            <a:noFill/>
            <a:ln w="18875">
              <a:solidFill>
                <a:srgbClr val="000000"/>
              </a:solidFill>
              <a:round/>
              <a:headEnd/>
              <a:tailEnd/>
            </a:ln>
            <a:effectLst/>
          </p:spPr>
          <p:txBody>
            <a:bodyPr/>
            <a:lstStyle/>
            <a:p>
              <a:endParaRPr lang="es-ES"/>
            </a:p>
          </p:txBody>
        </p:sp>
        <p:sp>
          <p:nvSpPr>
            <p:cNvPr id="918" name="Line 918"/>
            <p:cNvSpPr>
              <a:spLocks noChangeShapeType="1"/>
            </p:cNvSpPr>
            <p:nvPr/>
          </p:nvSpPr>
          <p:spPr bwMode="auto">
            <a:xfrm>
              <a:off x="5482" y="423"/>
              <a:ext cx="2" cy="12"/>
            </a:xfrm>
            <a:prstGeom prst="line">
              <a:avLst/>
            </a:prstGeom>
            <a:noFill/>
            <a:ln w="18875">
              <a:solidFill>
                <a:srgbClr val="000000"/>
              </a:solidFill>
              <a:round/>
              <a:headEnd/>
              <a:tailEnd/>
            </a:ln>
            <a:effectLst/>
          </p:spPr>
          <p:txBody>
            <a:bodyPr/>
            <a:lstStyle/>
            <a:p>
              <a:endParaRPr lang="es-ES"/>
            </a:p>
          </p:txBody>
        </p:sp>
        <p:sp>
          <p:nvSpPr>
            <p:cNvPr id="919" name="Line 919"/>
            <p:cNvSpPr>
              <a:spLocks noChangeShapeType="1"/>
            </p:cNvSpPr>
            <p:nvPr/>
          </p:nvSpPr>
          <p:spPr bwMode="auto">
            <a:xfrm>
              <a:off x="5484" y="435"/>
              <a:ext cx="1" cy="2"/>
            </a:xfrm>
            <a:prstGeom prst="line">
              <a:avLst/>
            </a:prstGeom>
            <a:noFill/>
            <a:ln w="18875">
              <a:solidFill>
                <a:srgbClr val="000000"/>
              </a:solidFill>
              <a:round/>
              <a:headEnd/>
              <a:tailEnd/>
            </a:ln>
            <a:effectLst/>
          </p:spPr>
          <p:txBody>
            <a:bodyPr/>
            <a:lstStyle/>
            <a:p>
              <a:endParaRPr lang="es-ES"/>
            </a:p>
          </p:txBody>
        </p:sp>
        <p:sp>
          <p:nvSpPr>
            <p:cNvPr id="920" name="Line 920"/>
            <p:cNvSpPr>
              <a:spLocks noChangeShapeType="1"/>
            </p:cNvSpPr>
            <p:nvPr/>
          </p:nvSpPr>
          <p:spPr bwMode="auto">
            <a:xfrm>
              <a:off x="5487" y="468"/>
              <a:ext cx="2" cy="6"/>
            </a:xfrm>
            <a:prstGeom prst="line">
              <a:avLst/>
            </a:prstGeom>
            <a:noFill/>
            <a:ln w="18875">
              <a:solidFill>
                <a:srgbClr val="000000"/>
              </a:solidFill>
              <a:round/>
              <a:headEnd/>
              <a:tailEnd/>
            </a:ln>
            <a:effectLst/>
          </p:spPr>
          <p:txBody>
            <a:bodyPr/>
            <a:lstStyle/>
            <a:p>
              <a:endParaRPr lang="es-ES"/>
            </a:p>
          </p:txBody>
        </p:sp>
        <p:sp>
          <p:nvSpPr>
            <p:cNvPr id="921" name="Line 921"/>
            <p:cNvSpPr>
              <a:spLocks noChangeShapeType="1"/>
            </p:cNvSpPr>
            <p:nvPr/>
          </p:nvSpPr>
          <p:spPr bwMode="auto">
            <a:xfrm>
              <a:off x="5489" y="474"/>
              <a:ext cx="0" cy="14"/>
            </a:xfrm>
            <a:prstGeom prst="line">
              <a:avLst/>
            </a:prstGeom>
            <a:noFill/>
            <a:ln w="18875">
              <a:solidFill>
                <a:srgbClr val="000000"/>
              </a:solidFill>
              <a:round/>
              <a:headEnd/>
              <a:tailEnd/>
            </a:ln>
            <a:effectLst/>
          </p:spPr>
          <p:txBody>
            <a:bodyPr/>
            <a:lstStyle/>
            <a:p>
              <a:endParaRPr lang="es-ES"/>
            </a:p>
          </p:txBody>
        </p:sp>
        <p:sp>
          <p:nvSpPr>
            <p:cNvPr id="922" name="Line 922"/>
            <p:cNvSpPr>
              <a:spLocks noChangeShapeType="1"/>
            </p:cNvSpPr>
            <p:nvPr/>
          </p:nvSpPr>
          <p:spPr bwMode="auto">
            <a:xfrm>
              <a:off x="5489" y="488"/>
              <a:ext cx="3" cy="12"/>
            </a:xfrm>
            <a:prstGeom prst="line">
              <a:avLst/>
            </a:prstGeom>
            <a:noFill/>
            <a:ln w="18875">
              <a:solidFill>
                <a:srgbClr val="000000"/>
              </a:solidFill>
              <a:round/>
              <a:headEnd/>
              <a:tailEnd/>
            </a:ln>
            <a:effectLst/>
          </p:spPr>
          <p:txBody>
            <a:bodyPr/>
            <a:lstStyle/>
            <a:p>
              <a:endParaRPr lang="es-ES"/>
            </a:p>
          </p:txBody>
        </p:sp>
        <p:sp>
          <p:nvSpPr>
            <p:cNvPr id="923" name="Line 923"/>
            <p:cNvSpPr>
              <a:spLocks noChangeShapeType="1"/>
            </p:cNvSpPr>
            <p:nvPr/>
          </p:nvSpPr>
          <p:spPr bwMode="auto">
            <a:xfrm>
              <a:off x="5496" y="529"/>
              <a:ext cx="0" cy="5"/>
            </a:xfrm>
            <a:prstGeom prst="line">
              <a:avLst/>
            </a:prstGeom>
            <a:noFill/>
            <a:ln w="18875">
              <a:solidFill>
                <a:srgbClr val="000000"/>
              </a:solidFill>
              <a:round/>
              <a:headEnd/>
              <a:tailEnd/>
            </a:ln>
            <a:effectLst/>
          </p:spPr>
          <p:txBody>
            <a:bodyPr/>
            <a:lstStyle/>
            <a:p>
              <a:endParaRPr lang="es-ES"/>
            </a:p>
          </p:txBody>
        </p:sp>
        <p:sp>
          <p:nvSpPr>
            <p:cNvPr id="924" name="Line 924"/>
            <p:cNvSpPr>
              <a:spLocks noChangeShapeType="1"/>
            </p:cNvSpPr>
            <p:nvPr/>
          </p:nvSpPr>
          <p:spPr bwMode="auto">
            <a:xfrm>
              <a:off x="5496" y="534"/>
              <a:ext cx="2" cy="10"/>
            </a:xfrm>
            <a:prstGeom prst="line">
              <a:avLst/>
            </a:prstGeom>
            <a:noFill/>
            <a:ln w="18875">
              <a:solidFill>
                <a:srgbClr val="000000"/>
              </a:solidFill>
              <a:round/>
              <a:headEnd/>
              <a:tailEnd/>
            </a:ln>
            <a:effectLst/>
          </p:spPr>
          <p:txBody>
            <a:bodyPr/>
            <a:lstStyle/>
            <a:p>
              <a:endParaRPr lang="es-ES"/>
            </a:p>
          </p:txBody>
        </p:sp>
        <p:sp>
          <p:nvSpPr>
            <p:cNvPr id="925" name="Line 925"/>
            <p:cNvSpPr>
              <a:spLocks noChangeShapeType="1"/>
            </p:cNvSpPr>
            <p:nvPr/>
          </p:nvSpPr>
          <p:spPr bwMode="auto">
            <a:xfrm>
              <a:off x="5498" y="544"/>
              <a:ext cx="2" cy="10"/>
            </a:xfrm>
            <a:prstGeom prst="line">
              <a:avLst/>
            </a:prstGeom>
            <a:noFill/>
            <a:ln w="18875">
              <a:solidFill>
                <a:srgbClr val="000000"/>
              </a:solidFill>
              <a:round/>
              <a:headEnd/>
              <a:tailEnd/>
            </a:ln>
            <a:effectLst/>
          </p:spPr>
          <p:txBody>
            <a:bodyPr/>
            <a:lstStyle/>
            <a:p>
              <a:endParaRPr lang="es-ES"/>
            </a:p>
          </p:txBody>
        </p:sp>
        <p:sp>
          <p:nvSpPr>
            <p:cNvPr id="926" name="Line 926"/>
            <p:cNvSpPr>
              <a:spLocks noChangeShapeType="1"/>
            </p:cNvSpPr>
            <p:nvPr/>
          </p:nvSpPr>
          <p:spPr bwMode="auto">
            <a:xfrm>
              <a:off x="5500" y="554"/>
              <a:ext cx="0" cy="5"/>
            </a:xfrm>
            <a:prstGeom prst="line">
              <a:avLst/>
            </a:prstGeom>
            <a:noFill/>
            <a:ln w="18875">
              <a:solidFill>
                <a:srgbClr val="000000"/>
              </a:solidFill>
              <a:round/>
              <a:headEnd/>
              <a:tailEnd/>
            </a:ln>
            <a:effectLst/>
          </p:spPr>
          <p:txBody>
            <a:bodyPr/>
            <a:lstStyle/>
            <a:p>
              <a:endParaRPr lang="es-ES"/>
            </a:p>
          </p:txBody>
        </p:sp>
        <p:sp>
          <p:nvSpPr>
            <p:cNvPr id="927" name="Line 927"/>
            <p:cNvSpPr>
              <a:spLocks noChangeShapeType="1"/>
            </p:cNvSpPr>
            <p:nvPr/>
          </p:nvSpPr>
          <p:spPr bwMode="auto">
            <a:xfrm>
              <a:off x="5506" y="590"/>
              <a:ext cx="1" cy="6"/>
            </a:xfrm>
            <a:prstGeom prst="line">
              <a:avLst/>
            </a:prstGeom>
            <a:noFill/>
            <a:ln w="18875">
              <a:solidFill>
                <a:srgbClr val="000000"/>
              </a:solidFill>
              <a:round/>
              <a:headEnd/>
              <a:tailEnd/>
            </a:ln>
            <a:effectLst/>
          </p:spPr>
          <p:txBody>
            <a:bodyPr/>
            <a:lstStyle/>
            <a:p>
              <a:endParaRPr lang="es-ES"/>
            </a:p>
          </p:txBody>
        </p:sp>
        <p:sp>
          <p:nvSpPr>
            <p:cNvPr id="928" name="Line 928"/>
            <p:cNvSpPr>
              <a:spLocks noChangeShapeType="1"/>
            </p:cNvSpPr>
            <p:nvPr/>
          </p:nvSpPr>
          <p:spPr bwMode="auto">
            <a:xfrm>
              <a:off x="5507" y="596"/>
              <a:ext cx="2" cy="7"/>
            </a:xfrm>
            <a:prstGeom prst="line">
              <a:avLst/>
            </a:prstGeom>
            <a:noFill/>
            <a:ln w="18875">
              <a:solidFill>
                <a:srgbClr val="000000"/>
              </a:solidFill>
              <a:round/>
              <a:headEnd/>
              <a:tailEnd/>
            </a:ln>
            <a:effectLst/>
          </p:spPr>
          <p:txBody>
            <a:bodyPr/>
            <a:lstStyle/>
            <a:p>
              <a:endParaRPr lang="es-ES"/>
            </a:p>
          </p:txBody>
        </p:sp>
        <p:sp>
          <p:nvSpPr>
            <p:cNvPr id="929" name="Line 929"/>
            <p:cNvSpPr>
              <a:spLocks noChangeShapeType="1"/>
            </p:cNvSpPr>
            <p:nvPr/>
          </p:nvSpPr>
          <p:spPr bwMode="auto">
            <a:xfrm>
              <a:off x="5509" y="603"/>
              <a:ext cx="1" cy="5"/>
            </a:xfrm>
            <a:prstGeom prst="line">
              <a:avLst/>
            </a:prstGeom>
            <a:noFill/>
            <a:ln w="18875">
              <a:solidFill>
                <a:srgbClr val="000000"/>
              </a:solidFill>
              <a:round/>
              <a:headEnd/>
              <a:tailEnd/>
            </a:ln>
            <a:effectLst/>
          </p:spPr>
          <p:txBody>
            <a:bodyPr/>
            <a:lstStyle/>
            <a:p>
              <a:endParaRPr lang="es-ES"/>
            </a:p>
          </p:txBody>
        </p:sp>
        <p:sp>
          <p:nvSpPr>
            <p:cNvPr id="930" name="Line 930"/>
            <p:cNvSpPr>
              <a:spLocks noChangeShapeType="1"/>
            </p:cNvSpPr>
            <p:nvPr/>
          </p:nvSpPr>
          <p:spPr bwMode="auto">
            <a:xfrm>
              <a:off x="5510" y="608"/>
              <a:ext cx="1" cy="6"/>
            </a:xfrm>
            <a:prstGeom prst="line">
              <a:avLst/>
            </a:prstGeom>
            <a:noFill/>
            <a:ln w="18875">
              <a:solidFill>
                <a:srgbClr val="000000"/>
              </a:solidFill>
              <a:round/>
              <a:headEnd/>
              <a:tailEnd/>
            </a:ln>
            <a:effectLst/>
          </p:spPr>
          <p:txBody>
            <a:bodyPr/>
            <a:lstStyle/>
            <a:p>
              <a:endParaRPr lang="es-ES"/>
            </a:p>
          </p:txBody>
        </p:sp>
        <p:sp>
          <p:nvSpPr>
            <p:cNvPr id="931" name="Line 931"/>
            <p:cNvSpPr>
              <a:spLocks noChangeShapeType="1"/>
            </p:cNvSpPr>
            <p:nvPr/>
          </p:nvSpPr>
          <p:spPr bwMode="auto">
            <a:xfrm>
              <a:off x="5511" y="614"/>
              <a:ext cx="1" cy="6"/>
            </a:xfrm>
            <a:prstGeom prst="line">
              <a:avLst/>
            </a:prstGeom>
            <a:noFill/>
            <a:ln w="18875">
              <a:solidFill>
                <a:srgbClr val="000000"/>
              </a:solidFill>
              <a:round/>
              <a:headEnd/>
              <a:tailEnd/>
            </a:ln>
            <a:effectLst/>
          </p:spPr>
          <p:txBody>
            <a:bodyPr/>
            <a:lstStyle/>
            <a:p>
              <a:endParaRPr lang="es-ES"/>
            </a:p>
          </p:txBody>
        </p:sp>
        <p:sp>
          <p:nvSpPr>
            <p:cNvPr id="932" name="Line 932"/>
            <p:cNvSpPr>
              <a:spLocks noChangeShapeType="1"/>
            </p:cNvSpPr>
            <p:nvPr/>
          </p:nvSpPr>
          <p:spPr bwMode="auto">
            <a:xfrm>
              <a:off x="5522" y="647"/>
              <a:ext cx="2" cy="5"/>
            </a:xfrm>
            <a:prstGeom prst="line">
              <a:avLst/>
            </a:prstGeom>
            <a:noFill/>
            <a:ln w="18875">
              <a:solidFill>
                <a:srgbClr val="000000"/>
              </a:solidFill>
              <a:round/>
              <a:headEnd/>
              <a:tailEnd/>
            </a:ln>
            <a:effectLst/>
          </p:spPr>
          <p:txBody>
            <a:bodyPr/>
            <a:lstStyle/>
            <a:p>
              <a:endParaRPr lang="es-ES"/>
            </a:p>
          </p:txBody>
        </p:sp>
        <p:sp>
          <p:nvSpPr>
            <p:cNvPr id="933" name="Line 933"/>
            <p:cNvSpPr>
              <a:spLocks noChangeShapeType="1"/>
            </p:cNvSpPr>
            <p:nvPr/>
          </p:nvSpPr>
          <p:spPr bwMode="auto">
            <a:xfrm>
              <a:off x="5524" y="652"/>
              <a:ext cx="0" cy="3"/>
            </a:xfrm>
            <a:prstGeom prst="line">
              <a:avLst/>
            </a:prstGeom>
            <a:noFill/>
            <a:ln w="18875">
              <a:solidFill>
                <a:srgbClr val="000000"/>
              </a:solidFill>
              <a:round/>
              <a:headEnd/>
              <a:tailEnd/>
            </a:ln>
            <a:effectLst/>
          </p:spPr>
          <p:txBody>
            <a:bodyPr/>
            <a:lstStyle/>
            <a:p>
              <a:endParaRPr lang="es-ES"/>
            </a:p>
          </p:txBody>
        </p:sp>
        <p:sp>
          <p:nvSpPr>
            <p:cNvPr id="934" name="Line 934"/>
            <p:cNvSpPr>
              <a:spLocks noChangeShapeType="1"/>
            </p:cNvSpPr>
            <p:nvPr/>
          </p:nvSpPr>
          <p:spPr bwMode="auto">
            <a:xfrm>
              <a:off x="5524" y="655"/>
              <a:ext cx="3" cy="3"/>
            </a:xfrm>
            <a:prstGeom prst="line">
              <a:avLst/>
            </a:prstGeom>
            <a:noFill/>
            <a:ln w="18875">
              <a:solidFill>
                <a:srgbClr val="000000"/>
              </a:solidFill>
              <a:round/>
              <a:headEnd/>
              <a:tailEnd/>
            </a:ln>
            <a:effectLst/>
          </p:spPr>
          <p:txBody>
            <a:bodyPr/>
            <a:lstStyle/>
            <a:p>
              <a:endParaRPr lang="es-ES"/>
            </a:p>
          </p:txBody>
        </p:sp>
        <p:sp>
          <p:nvSpPr>
            <p:cNvPr id="935" name="Line 935"/>
            <p:cNvSpPr>
              <a:spLocks noChangeShapeType="1"/>
            </p:cNvSpPr>
            <p:nvPr/>
          </p:nvSpPr>
          <p:spPr bwMode="auto">
            <a:xfrm>
              <a:off x="5527" y="658"/>
              <a:ext cx="2" cy="3"/>
            </a:xfrm>
            <a:prstGeom prst="line">
              <a:avLst/>
            </a:prstGeom>
            <a:noFill/>
            <a:ln w="18875">
              <a:solidFill>
                <a:srgbClr val="000000"/>
              </a:solidFill>
              <a:round/>
              <a:headEnd/>
              <a:tailEnd/>
            </a:ln>
            <a:effectLst/>
          </p:spPr>
          <p:txBody>
            <a:bodyPr/>
            <a:lstStyle/>
            <a:p>
              <a:endParaRPr lang="es-ES"/>
            </a:p>
          </p:txBody>
        </p:sp>
        <p:sp>
          <p:nvSpPr>
            <p:cNvPr id="936" name="Line 936"/>
            <p:cNvSpPr>
              <a:spLocks noChangeShapeType="1"/>
            </p:cNvSpPr>
            <p:nvPr/>
          </p:nvSpPr>
          <p:spPr bwMode="auto">
            <a:xfrm>
              <a:off x="5529" y="661"/>
              <a:ext cx="2" cy="3"/>
            </a:xfrm>
            <a:prstGeom prst="line">
              <a:avLst/>
            </a:prstGeom>
            <a:noFill/>
            <a:ln w="18875">
              <a:solidFill>
                <a:srgbClr val="000000"/>
              </a:solidFill>
              <a:round/>
              <a:headEnd/>
              <a:tailEnd/>
            </a:ln>
            <a:effectLst/>
          </p:spPr>
          <p:txBody>
            <a:bodyPr/>
            <a:lstStyle/>
            <a:p>
              <a:endParaRPr lang="es-ES"/>
            </a:p>
          </p:txBody>
        </p:sp>
        <p:sp>
          <p:nvSpPr>
            <p:cNvPr id="937" name="Line 937"/>
            <p:cNvSpPr>
              <a:spLocks noChangeShapeType="1"/>
            </p:cNvSpPr>
            <p:nvPr/>
          </p:nvSpPr>
          <p:spPr bwMode="auto">
            <a:xfrm>
              <a:off x="5531" y="664"/>
              <a:ext cx="2" cy="3"/>
            </a:xfrm>
            <a:prstGeom prst="line">
              <a:avLst/>
            </a:prstGeom>
            <a:noFill/>
            <a:ln w="18875">
              <a:solidFill>
                <a:srgbClr val="000000"/>
              </a:solidFill>
              <a:round/>
              <a:headEnd/>
              <a:tailEnd/>
            </a:ln>
            <a:effectLst/>
          </p:spPr>
          <p:txBody>
            <a:bodyPr/>
            <a:lstStyle/>
            <a:p>
              <a:endParaRPr lang="es-ES"/>
            </a:p>
          </p:txBody>
        </p:sp>
        <p:sp>
          <p:nvSpPr>
            <p:cNvPr id="938" name="Line 938"/>
            <p:cNvSpPr>
              <a:spLocks noChangeShapeType="1"/>
            </p:cNvSpPr>
            <p:nvPr/>
          </p:nvSpPr>
          <p:spPr bwMode="auto">
            <a:xfrm>
              <a:off x="5533" y="667"/>
              <a:ext cx="2" cy="3"/>
            </a:xfrm>
            <a:prstGeom prst="line">
              <a:avLst/>
            </a:prstGeom>
            <a:noFill/>
            <a:ln w="18875">
              <a:solidFill>
                <a:srgbClr val="000000"/>
              </a:solidFill>
              <a:round/>
              <a:headEnd/>
              <a:tailEnd/>
            </a:ln>
            <a:effectLst/>
          </p:spPr>
          <p:txBody>
            <a:bodyPr/>
            <a:lstStyle/>
            <a:p>
              <a:endParaRPr lang="es-ES"/>
            </a:p>
          </p:txBody>
        </p:sp>
        <p:sp>
          <p:nvSpPr>
            <p:cNvPr id="939" name="Line 939"/>
            <p:cNvSpPr>
              <a:spLocks noChangeShapeType="1"/>
            </p:cNvSpPr>
            <p:nvPr/>
          </p:nvSpPr>
          <p:spPr bwMode="auto">
            <a:xfrm>
              <a:off x="5535" y="670"/>
              <a:ext cx="4" cy="3"/>
            </a:xfrm>
            <a:prstGeom prst="line">
              <a:avLst/>
            </a:prstGeom>
            <a:noFill/>
            <a:ln w="18875">
              <a:solidFill>
                <a:srgbClr val="000000"/>
              </a:solidFill>
              <a:round/>
              <a:headEnd/>
              <a:tailEnd/>
            </a:ln>
            <a:effectLst/>
          </p:spPr>
          <p:txBody>
            <a:bodyPr/>
            <a:lstStyle/>
            <a:p>
              <a:endParaRPr lang="es-ES"/>
            </a:p>
          </p:txBody>
        </p:sp>
        <p:sp>
          <p:nvSpPr>
            <p:cNvPr id="940" name="Line 940"/>
            <p:cNvSpPr>
              <a:spLocks noChangeShapeType="1"/>
            </p:cNvSpPr>
            <p:nvPr/>
          </p:nvSpPr>
          <p:spPr bwMode="auto">
            <a:xfrm>
              <a:off x="5539" y="673"/>
              <a:ext cx="0" cy="0"/>
            </a:xfrm>
            <a:prstGeom prst="line">
              <a:avLst/>
            </a:prstGeom>
            <a:noFill/>
            <a:ln w="18875">
              <a:solidFill>
                <a:srgbClr val="000000"/>
              </a:solidFill>
              <a:round/>
              <a:headEnd/>
              <a:tailEnd/>
            </a:ln>
            <a:effectLst/>
          </p:spPr>
          <p:txBody>
            <a:bodyPr/>
            <a:lstStyle/>
            <a:p>
              <a:endParaRPr lang="es-ES"/>
            </a:p>
          </p:txBody>
        </p:sp>
        <p:sp>
          <p:nvSpPr>
            <p:cNvPr id="941" name="Line 941"/>
            <p:cNvSpPr>
              <a:spLocks noChangeShapeType="1"/>
            </p:cNvSpPr>
            <p:nvPr/>
          </p:nvSpPr>
          <p:spPr bwMode="auto">
            <a:xfrm>
              <a:off x="5559" y="692"/>
              <a:ext cx="2" cy="0"/>
            </a:xfrm>
            <a:prstGeom prst="line">
              <a:avLst/>
            </a:prstGeom>
            <a:noFill/>
            <a:ln w="18875">
              <a:solidFill>
                <a:srgbClr val="000000"/>
              </a:solidFill>
              <a:round/>
              <a:headEnd/>
              <a:tailEnd/>
            </a:ln>
            <a:effectLst/>
          </p:spPr>
          <p:txBody>
            <a:bodyPr/>
            <a:lstStyle/>
            <a:p>
              <a:endParaRPr lang="es-ES"/>
            </a:p>
          </p:txBody>
        </p:sp>
        <p:sp>
          <p:nvSpPr>
            <p:cNvPr id="942" name="Line 942"/>
            <p:cNvSpPr>
              <a:spLocks noChangeShapeType="1"/>
            </p:cNvSpPr>
            <p:nvPr/>
          </p:nvSpPr>
          <p:spPr bwMode="auto">
            <a:xfrm>
              <a:off x="5561" y="692"/>
              <a:ext cx="3" cy="2"/>
            </a:xfrm>
            <a:prstGeom prst="line">
              <a:avLst/>
            </a:prstGeom>
            <a:noFill/>
            <a:ln w="18875">
              <a:solidFill>
                <a:srgbClr val="000000"/>
              </a:solidFill>
              <a:round/>
              <a:headEnd/>
              <a:tailEnd/>
            </a:ln>
            <a:effectLst/>
          </p:spPr>
          <p:txBody>
            <a:bodyPr/>
            <a:lstStyle/>
            <a:p>
              <a:endParaRPr lang="es-ES"/>
            </a:p>
          </p:txBody>
        </p:sp>
        <p:sp>
          <p:nvSpPr>
            <p:cNvPr id="943" name="Line 943"/>
            <p:cNvSpPr>
              <a:spLocks noChangeShapeType="1"/>
            </p:cNvSpPr>
            <p:nvPr/>
          </p:nvSpPr>
          <p:spPr bwMode="auto">
            <a:xfrm>
              <a:off x="5564" y="694"/>
              <a:ext cx="2" cy="2"/>
            </a:xfrm>
            <a:prstGeom prst="line">
              <a:avLst/>
            </a:prstGeom>
            <a:noFill/>
            <a:ln w="18875">
              <a:solidFill>
                <a:srgbClr val="000000"/>
              </a:solidFill>
              <a:round/>
              <a:headEnd/>
              <a:tailEnd/>
            </a:ln>
            <a:effectLst/>
          </p:spPr>
          <p:txBody>
            <a:bodyPr/>
            <a:lstStyle/>
            <a:p>
              <a:endParaRPr lang="es-ES"/>
            </a:p>
          </p:txBody>
        </p:sp>
        <p:sp>
          <p:nvSpPr>
            <p:cNvPr id="944" name="Line 944"/>
            <p:cNvSpPr>
              <a:spLocks noChangeShapeType="1"/>
            </p:cNvSpPr>
            <p:nvPr/>
          </p:nvSpPr>
          <p:spPr bwMode="auto">
            <a:xfrm>
              <a:off x="5566" y="696"/>
              <a:ext cx="2" cy="2"/>
            </a:xfrm>
            <a:prstGeom prst="line">
              <a:avLst/>
            </a:prstGeom>
            <a:noFill/>
            <a:ln w="18875">
              <a:solidFill>
                <a:srgbClr val="000000"/>
              </a:solidFill>
              <a:round/>
              <a:headEnd/>
              <a:tailEnd/>
            </a:ln>
            <a:effectLst/>
          </p:spPr>
          <p:txBody>
            <a:bodyPr/>
            <a:lstStyle/>
            <a:p>
              <a:endParaRPr lang="es-ES"/>
            </a:p>
          </p:txBody>
        </p:sp>
        <p:sp>
          <p:nvSpPr>
            <p:cNvPr id="945" name="Line 945"/>
            <p:cNvSpPr>
              <a:spLocks noChangeShapeType="1"/>
            </p:cNvSpPr>
            <p:nvPr/>
          </p:nvSpPr>
          <p:spPr bwMode="auto">
            <a:xfrm>
              <a:off x="5568" y="698"/>
              <a:ext cx="5" cy="0"/>
            </a:xfrm>
            <a:prstGeom prst="line">
              <a:avLst/>
            </a:prstGeom>
            <a:noFill/>
            <a:ln w="18875">
              <a:solidFill>
                <a:srgbClr val="000000"/>
              </a:solidFill>
              <a:round/>
              <a:headEnd/>
              <a:tailEnd/>
            </a:ln>
            <a:effectLst/>
          </p:spPr>
          <p:txBody>
            <a:bodyPr/>
            <a:lstStyle/>
            <a:p>
              <a:endParaRPr lang="es-ES"/>
            </a:p>
          </p:txBody>
        </p:sp>
        <p:sp>
          <p:nvSpPr>
            <p:cNvPr id="946" name="Line 946"/>
            <p:cNvSpPr>
              <a:spLocks noChangeShapeType="1"/>
            </p:cNvSpPr>
            <p:nvPr/>
          </p:nvSpPr>
          <p:spPr bwMode="auto">
            <a:xfrm>
              <a:off x="5573" y="698"/>
              <a:ext cx="3" cy="1"/>
            </a:xfrm>
            <a:prstGeom prst="line">
              <a:avLst/>
            </a:prstGeom>
            <a:noFill/>
            <a:ln w="18875">
              <a:solidFill>
                <a:srgbClr val="000000"/>
              </a:solidFill>
              <a:round/>
              <a:headEnd/>
              <a:tailEnd/>
            </a:ln>
            <a:effectLst/>
          </p:spPr>
          <p:txBody>
            <a:bodyPr/>
            <a:lstStyle/>
            <a:p>
              <a:endParaRPr lang="es-ES"/>
            </a:p>
          </p:txBody>
        </p:sp>
        <p:sp>
          <p:nvSpPr>
            <p:cNvPr id="947" name="Line 947"/>
            <p:cNvSpPr>
              <a:spLocks noChangeShapeType="1"/>
            </p:cNvSpPr>
            <p:nvPr/>
          </p:nvSpPr>
          <p:spPr bwMode="auto">
            <a:xfrm>
              <a:off x="5576" y="699"/>
              <a:ext cx="3" cy="1"/>
            </a:xfrm>
            <a:prstGeom prst="line">
              <a:avLst/>
            </a:prstGeom>
            <a:noFill/>
            <a:ln w="18875">
              <a:solidFill>
                <a:srgbClr val="000000"/>
              </a:solidFill>
              <a:round/>
              <a:headEnd/>
              <a:tailEnd/>
            </a:ln>
            <a:effectLst/>
          </p:spPr>
          <p:txBody>
            <a:bodyPr/>
            <a:lstStyle/>
            <a:p>
              <a:endParaRPr lang="es-ES"/>
            </a:p>
          </p:txBody>
        </p:sp>
        <p:sp>
          <p:nvSpPr>
            <p:cNvPr id="948" name="Line 948"/>
            <p:cNvSpPr>
              <a:spLocks noChangeShapeType="1"/>
            </p:cNvSpPr>
            <p:nvPr/>
          </p:nvSpPr>
          <p:spPr bwMode="auto">
            <a:xfrm>
              <a:off x="5579" y="700"/>
              <a:ext cx="3" cy="2"/>
            </a:xfrm>
            <a:prstGeom prst="line">
              <a:avLst/>
            </a:prstGeom>
            <a:noFill/>
            <a:ln w="18875">
              <a:solidFill>
                <a:srgbClr val="000000"/>
              </a:solidFill>
              <a:round/>
              <a:headEnd/>
              <a:tailEnd/>
            </a:ln>
            <a:effectLst/>
          </p:spPr>
          <p:txBody>
            <a:bodyPr/>
            <a:lstStyle/>
            <a:p>
              <a:endParaRPr lang="es-ES"/>
            </a:p>
          </p:txBody>
        </p:sp>
        <p:sp>
          <p:nvSpPr>
            <p:cNvPr id="949" name="Line 949"/>
            <p:cNvSpPr>
              <a:spLocks noChangeShapeType="1"/>
            </p:cNvSpPr>
            <p:nvPr/>
          </p:nvSpPr>
          <p:spPr bwMode="auto">
            <a:xfrm>
              <a:off x="5582" y="702"/>
              <a:ext cx="3" cy="0"/>
            </a:xfrm>
            <a:prstGeom prst="line">
              <a:avLst/>
            </a:prstGeom>
            <a:noFill/>
            <a:ln w="18875">
              <a:solidFill>
                <a:srgbClr val="000000"/>
              </a:solidFill>
              <a:round/>
              <a:headEnd/>
              <a:tailEnd/>
            </a:ln>
            <a:effectLst/>
          </p:spPr>
          <p:txBody>
            <a:bodyPr/>
            <a:lstStyle/>
            <a:p>
              <a:endParaRPr lang="es-ES"/>
            </a:p>
          </p:txBody>
        </p:sp>
        <p:sp>
          <p:nvSpPr>
            <p:cNvPr id="950" name="Line 950"/>
            <p:cNvSpPr>
              <a:spLocks noChangeShapeType="1"/>
            </p:cNvSpPr>
            <p:nvPr/>
          </p:nvSpPr>
          <p:spPr bwMode="auto">
            <a:xfrm>
              <a:off x="5612" y="705"/>
              <a:ext cx="0" cy="0"/>
            </a:xfrm>
            <a:prstGeom prst="line">
              <a:avLst/>
            </a:prstGeom>
            <a:noFill/>
            <a:ln w="18875">
              <a:solidFill>
                <a:srgbClr val="000000"/>
              </a:solidFill>
              <a:round/>
              <a:headEnd/>
              <a:tailEnd/>
            </a:ln>
            <a:effectLst/>
          </p:spPr>
          <p:txBody>
            <a:bodyPr/>
            <a:lstStyle/>
            <a:p>
              <a:endParaRPr lang="es-ES"/>
            </a:p>
          </p:txBody>
        </p:sp>
        <p:sp>
          <p:nvSpPr>
            <p:cNvPr id="951" name="Line 951"/>
            <p:cNvSpPr>
              <a:spLocks noChangeShapeType="1"/>
            </p:cNvSpPr>
            <p:nvPr/>
          </p:nvSpPr>
          <p:spPr bwMode="auto">
            <a:xfrm>
              <a:off x="5612" y="705"/>
              <a:ext cx="5" cy="0"/>
            </a:xfrm>
            <a:prstGeom prst="line">
              <a:avLst/>
            </a:prstGeom>
            <a:noFill/>
            <a:ln w="18875">
              <a:solidFill>
                <a:srgbClr val="000000"/>
              </a:solidFill>
              <a:round/>
              <a:headEnd/>
              <a:tailEnd/>
            </a:ln>
            <a:effectLst/>
          </p:spPr>
          <p:txBody>
            <a:bodyPr/>
            <a:lstStyle/>
            <a:p>
              <a:endParaRPr lang="es-ES"/>
            </a:p>
          </p:txBody>
        </p:sp>
        <p:sp>
          <p:nvSpPr>
            <p:cNvPr id="952" name="Line 952"/>
            <p:cNvSpPr>
              <a:spLocks noChangeShapeType="1"/>
            </p:cNvSpPr>
            <p:nvPr/>
          </p:nvSpPr>
          <p:spPr bwMode="auto">
            <a:xfrm>
              <a:off x="5617" y="705"/>
              <a:ext cx="6" cy="0"/>
            </a:xfrm>
            <a:prstGeom prst="line">
              <a:avLst/>
            </a:prstGeom>
            <a:noFill/>
            <a:ln w="18875">
              <a:solidFill>
                <a:srgbClr val="000000"/>
              </a:solidFill>
              <a:round/>
              <a:headEnd/>
              <a:tailEnd/>
            </a:ln>
            <a:effectLst/>
          </p:spPr>
          <p:txBody>
            <a:bodyPr/>
            <a:lstStyle/>
            <a:p>
              <a:endParaRPr lang="es-ES"/>
            </a:p>
          </p:txBody>
        </p:sp>
        <p:sp>
          <p:nvSpPr>
            <p:cNvPr id="953" name="Line 953"/>
            <p:cNvSpPr>
              <a:spLocks noChangeShapeType="1"/>
            </p:cNvSpPr>
            <p:nvPr/>
          </p:nvSpPr>
          <p:spPr bwMode="auto">
            <a:xfrm>
              <a:off x="5623" y="705"/>
              <a:ext cx="6" cy="0"/>
            </a:xfrm>
            <a:prstGeom prst="line">
              <a:avLst/>
            </a:prstGeom>
            <a:noFill/>
            <a:ln w="18875">
              <a:solidFill>
                <a:srgbClr val="000000"/>
              </a:solidFill>
              <a:round/>
              <a:headEnd/>
              <a:tailEnd/>
            </a:ln>
            <a:effectLst/>
          </p:spPr>
          <p:txBody>
            <a:bodyPr/>
            <a:lstStyle/>
            <a:p>
              <a:endParaRPr lang="es-ES"/>
            </a:p>
          </p:txBody>
        </p:sp>
        <p:sp>
          <p:nvSpPr>
            <p:cNvPr id="954" name="Line 954"/>
            <p:cNvSpPr>
              <a:spLocks noChangeShapeType="1"/>
            </p:cNvSpPr>
            <p:nvPr/>
          </p:nvSpPr>
          <p:spPr bwMode="auto">
            <a:xfrm flipV="1">
              <a:off x="5629" y="704"/>
              <a:ext cx="5" cy="1"/>
            </a:xfrm>
            <a:prstGeom prst="line">
              <a:avLst/>
            </a:prstGeom>
            <a:noFill/>
            <a:ln w="18875">
              <a:solidFill>
                <a:srgbClr val="000000"/>
              </a:solidFill>
              <a:round/>
              <a:headEnd/>
              <a:tailEnd/>
            </a:ln>
            <a:effectLst/>
          </p:spPr>
          <p:txBody>
            <a:bodyPr/>
            <a:lstStyle/>
            <a:p>
              <a:endParaRPr lang="es-ES"/>
            </a:p>
          </p:txBody>
        </p:sp>
        <p:sp>
          <p:nvSpPr>
            <p:cNvPr id="955" name="Line 955"/>
            <p:cNvSpPr>
              <a:spLocks noChangeShapeType="1"/>
            </p:cNvSpPr>
            <p:nvPr/>
          </p:nvSpPr>
          <p:spPr bwMode="auto">
            <a:xfrm>
              <a:off x="5634" y="704"/>
              <a:ext cx="4" cy="0"/>
            </a:xfrm>
            <a:prstGeom prst="line">
              <a:avLst/>
            </a:prstGeom>
            <a:noFill/>
            <a:ln w="18875">
              <a:solidFill>
                <a:srgbClr val="000000"/>
              </a:solidFill>
              <a:round/>
              <a:headEnd/>
              <a:tailEnd/>
            </a:ln>
            <a:effectLst/>
          </p:spPr>
          <p:txBody>
            <a:bodyPr/>
            <a:lstStyle/>
            <a:p>
              <a:endParaRPr lang="es-ES"/>
            </a:p>
          </p:txBody>
        </p:sp>
        <p:sp>
          <p:nvSpPr>
            <p:cNvPr id="956" name="Line 956"/>
            <p:cNvSpPr>
              <a:spLocks noChangeShapeType="1"/>
            </p:cNvSpPr>
            <p:nvPr/>
          </p:nvSpPr>
          <p:spPr bwMode="auto">
            <a:xfrm flipV="1">
              <a:off x="5667" y="702"/>
              <a:ext cx="8" cy="1"/>
            </a:xfrm>
            <a:prstGeom prst="line">
              <a:avLst/>
            </a:prstGeom>
            <a:noFill/>
            <a:ln w="18875">
              <a:solidFill>
                <a:srgbClr val="000000"/>
              </a:solidFill>
              <a:round/>
              <a:headEnd/>
              <a:tailEnd/>
            </a:ln>
            <a:effectLst/>
          </p:spPr>
          <p:txBody>
            <a:bodyPr/>
            <a:lstStyle/>
            <a:p>
              <a:endParaRPr lang="es-ES"/>
            </a:p>
          </p:txBody>
        </p:sp>
        <p:sp>
          <p:nvSpPr>
            <p:cNvPr id="957" name="Line 957"/>
            <p:cNvSpPr>
              <a:spLocks noChangeShapeType="1"/>
            </p:cNvSpPr>
            <p:nvPr/>
          </p:nvSpPr>
          <p:spPr bwMode="auto">
            <a:xfrm flipV="1">
              <a:off x="5675" y="700"/>
              <a:ext cx="11" cy="2"/>
            </a:xfrm>
            <a:prstGeom prst="line">
              <a:avLst/>
            </a:prstGeom>
            <a:noFill/>
            <a:ln w="18875">
              <a:solidFill>
                <a:srgbClr val="000000"/>
              </a:solidFill>
              <a:round/>
              <a:headEnd/>
              <a:tailEnd/>
            </a:ln>
            <a:effectLst/>
          </p:spPr>
          <p:txBody>
            <a:bodyPr/>
            <a:lstStyle/>
            <a:p>
              <a:endParaRPr lang="es-ES"/>
            </a:p>
          </p:txBody>
        </p:sp>
        <p:sp>
          <p:nvSpPr>
            <p:cNvPr id="958" name="Line 958"/>
            <p:cNvSpPr>
              <a:spLocks noChangeShapeType="1"/>
            </p:cNvSpPr>
            <p:nvPr/>
          </p:nvSpPr>
          <p:spPr bwMode="auto">
            <a:xfrm>
              <a:off x="5686" y="700"/>
              <a:ext cx="9" cy="0"/>
            </a:xfrm>
            <a:prstGeom prst="line">
              <a:avLst/>
            </a:prstGeom>
            <a:noFill/>
            <a:ln w="18875">
              <a:solidFill>
                <a:srgbClr val="000000"/>
              </a:solidFill>
              <a:round/>
              <a:headEnd/>
              <a:tailEnd/>
            </a:ln>
            <a:effectLst/>
          </p:spPr>
          <p:txBody>
            <a:bodyPr/>
            <a:lstStyle/>
            <a:p>
              <a:endParaRPr lang="es-ES"/>
            </a:p>
          </p:txBody>
        </p:sp>
        <p:sp>
          <p:nvSpPr>
            <p:cNvPr id="959" name="Line 959"/>
            <p:cNvSpPr>
              <a:spLocks noChangeShapeType="1"/>
            </p:cNvSpPr>
            <p:nvPr/>
          </p:nvSpPr>
          <p:spPr bwMode="auto">
            <a:xfrm flipV="1">
              <a:off x="5720" y="696"/>
              <a:ext cx="12" cy="1"/>
            </a:xfrm>
            <a:prstGeom prst="line">
              <a:avLst/>
            </a:prstGeom>
            <a:noFill/>
            <a:ln w="18875">
              <a:solidFill>
                <a:srgbClr val="000000"/>
              </a:solidFill>
              <a:round/>
              <a:headEnd/>
              <a:tailEnd/>
            </a:ln>
            <a:effectLst/>
          </p:spPr>
          <p:txBody>
            <a:bodyPr/>
            <a:lstStyle/>
            <a:p>
              <a:endParaRPr lang="es-ES"/>
            </a:p>
          </p:txBody>
        </p:sp>
        <p:sp>
          <p:nvSpPr>
            <p:cNvPr id="960" name="Line 960"/>
            <p:cNvSpPr>
              <a:spLocks noChangeShapeType="1"/>
            </p:cNvSpPr>
            <p:nvPr/>
          </p:nvSpPr>
          <p:spPr bwMode="auto">
            <a:xfrm flipV="1">
              <a:off x="5732" y="693"/>
              <a:ext cx="12" cy="3"/>
            </a:xfrm>
            <a:prstGeom prst="line">
              <a:avLst/>
            </a:prstGeom>
            <a:noFill/>
            <a:ln w="18875">
              <a:solidFill>
                <a:srgbClr val="000000"/>
              </a:solidFill>
              <a:round/>
              <a:headEnd/>
              <a:tailEnd/>
            </a:ln>
            <a:effectLst/>
          </p:spPr>
          <p:txBody>
            <a:bodyPr/>
            <a:lstStyle/>
            <a:p>
              <a:endParaRPr lang="es-ES"/>
            </a:p>
          </p:txBody>
        </p:sp>
        <p:sp>
          <p:nvSpPr>
            <p:cNvPr id="961" name="Line 961"/>
            <p:cNvSpPr>
              <a:spLocks noChangeShapeType="1"/>
            </p:cNvSpPr>
            <p:nvPr/>
          </p:nvSpPr>
          <p:spPr bwMode="auto">
            <a:xfrm>
              <a:off x="5744" y="693"/>
              <a:ext cx="4" cy="0"/>
            </a:xfrm>
            <a:prstGeom prst="line">
              <a:avLst/>
            </a:prstGeom>
            <a:noFill/>
            <a:ln w="18875">
              <a:solidFill>
                <a:srgbClr val="000000"/>
              </a:solidFill>
              <a:round/>
              <a:headEnd/>
              <a:tailEnd/>
            </a:ln>
            <a:effectLst/>
          </p:spPr>
          <p:txBody>
            <a:bodyPr/>
            <a:lstStyle/>
            <a:p>
              <a:endParaRPr lang="es-ES"/>
            </a:p>
          </p:txBody>
        </p:sp>
        <p:sp>
          <p:nvSpPr>
            <p:cNvPr id="962" name="Line 962"/>
            <p:cNvSpPr>
              <a:spLocks noChangeShapeType="1"/>
            </p:cNvSpPr>
            <p:nvPr/>
          </p:nvSpPr>
          <p:spPr bwMode="auto">
            <a:xfrm flipV="1">
              <a:off x="5775" y="688"/>
              <a:ext cx="8" cy="2"/>
            </a:xfrm>
            <a:prstGeom prst="line">
              <a:avLst/>
            </a:prstGeom>
            <a:noFill/>
            <a:ln w="18875">
              <a:solidFill>
                <a:srgbClr val="000000"/>
              </a:solidFill>
              <a:round/>
              <a:headEnd/>
              <a:tailEnd/>
            </a:ln>
            <a:effectLst/>
          </p:spPr>
          <p:txBody>
            <a:bodyPr/>
            <a:lstStyle/>
            <a:p>
              <a:endParaRPr lang="es-ES"/>
            </a:p>
          </p:txBody>
        </p:sp>
        <p:sp>
          <p:nvSpPr>
            <p:cNvPr id="963" name="Line 963"/>
            <p:cNvSpPr>
              <a:spLocks noChangeShapeType="1"/>
            </p:cNvSpPr>
            <p:nvPr/>
          </p:nvSpPr>
          <p:spPr bwMode="auto">
            <a:xfrm flipV="1">
              <a:off x="5783" y="686"/>
              <a:ext cx="11" cy="2"/>
            </a:xfrm>
            <a:prstGeom prst="line">
              <a:avLst/>
            </a:prstGeom>
            <a:noFill/>
            <a:ln w="18875">
              <a:solidFill>
                <a:srgbClr val="000000"/>
              </a:solidFill>
              <a:round/>
              <a:headEnd/>
              <a:tailEnd/>
            </a:ln>
            <a:effectLst/>
          </p:spPr>
          <p:txBody>
            <a:bodyPr/>
            <a:lstStyle/>
            <a:p>
              <a:endParaRPr lang="es-ES"/>
            </a:p>
          </p:txBody>
        </p:sp>
        <p:sp>
          <p:nvSpPr>
            <p:cNvPr id="964" name="Line 964"/>
            <p:cNvSpPr>
              <a:spLocks noChangeShapeType="1"/>
            </p:cNvSpPr>
            <p:nvPr/>
          </p:nvSpPr>
          <p:spPr bwMode="auto">
            <a:xfrm flipV="1">
              <a:off x="5794" y="685"/>
              <a:ext cx="8" cy="1"/>
            </a:xfrm>
            <a:prstGeom prst="line">
              <a:avLst/>
            </a:prstGeom>
            <a:noFill/>
            <a:ln w="18875">
              <a:solidFill>
                <a:srgbClr val="000000"/>
              </a:solidFill>
              <a:round/>
              <a:headEnd/>
              <a:tailEnd/>
            </a:ln>
            <a:effectLst/>
          </p:spPr>
          <p:txBody>
            <a:bodyPr/>
            <a:lstStyle/>
            <a:p>
              <a:endParaRPr lang="es-ES"/>
            </a:p>
          </p:txBody>
        </p:sp>
        <p:sp>
          <p:nvSpPr>
            <p:cNvPr id="965" name="Line 965"/>
            <p:cNvSpPr>
              <a:spLocks noChangeShapeType="1"/>
            </p:cNvSpPr>
            <p:nvPr/>
          </p:nvSpPr>
          <p:spPr bwMode="auto">
            <a:xfrm>
              <a:off x="5829" y="680"/>
              <a:ext cx="4" cy="0"/>
            </a:xfrm>
            <a:prstGeom prst="line">
              <a:avLst/>
            </a:prstGeom>
            <a:noFill/>
            <a:ln w="18875">
              <a:solidFill>
                <a:srgbClr val="000000"/>
              </a:solidFill>
              <a:round/>
              <a:headEnd/>
              <a:tailEnd/>
            </a:ln>
            <a:effectLst/>
          </p:spPr>
          <p:txBody>
            <a:bodyPr/>
            <a:lstStyle/>
            <a:p>
              <a:endParaRPr lang="es-ES"/>
            </a:p>
          </p:txBody>
        </p:sp>
        <p:sp>
          <p:nvSpPr>
            <p:cNvPr id="966" name="Line 966"/>
            <p:cNvSpPr>
              <a:spLocks noChangeShapeType="1"/>
            </p:cNvSpPr>
            <p:nvPr/>
          </p:nvSpPr>
          <p:spPr bwMode="auto">
            <a:xfrm flipV="1">
              <a:off x="5833" y="678"/>
              <a:ext cx="11" cy="2"/>
            </a:xfrm>
            <a:prstGeom prst="line">
              <a:avLst/>
            </a:prstGeom>
            <a:noFill/>
            <a:ln w="18875">
              <a:solidFill>
                <a:srgbClr val="000000"/>
              </a:solidFill>
              <a:round/>
              <a:headEnd/>
              <a:tailEnd/>
            </a:ln>
            <a:effectLst/>
          </p:spPr>
          <p:txBody>
            <a:bodyPr/>
            <a:lstStyle/>
            <a:p>
              <a:endParaRPr lang="es-ES"/>
            </a:p>
          </p:txBody>
        </p:sp>
        <p:sp>
          <p:nvSpPr>
            <p:cNvPr id="967" name="Line 967"/>
            <p:cNvSpPr>
              <a:spLocks noChangeShapeType="1"/>
            </p:cNvSpPr>
            <p:nvPr/>
          </p:nvSpPr>
          <p:spPr bwMode="auto">
            <a:xfrm flipV="1">
              <a:off x="5844" y="676"/>
              <a:ext cx="11" cy="2"/>
            </a:xfrm>
            <a:prstGeom prst="line">
              <a:avLst/>
            </a:prstGeom>
            <a:noFill/>
            <a:ln w="18875">
              <a:solidFill>
                <a:srgbClr val="000000"/>
              </a:solidFill>
              <a:round/>
              <a:headEnd/>
              <a:tailEnd/>
            </a:ln>
            <a:effectLst/>
          </p:spPr>
          <p:txBody>
            <a:bodyPr/>
            <a:lstStyle/>
            <a:p>
              <a:endParaRPr lang="es-ES"/>
            </a:p>
          </p:txBody>
        </p:sp>
        <p:sp>
          <p:nvSpPr>
            <p:cNvPr id="968" name="Line 968"/>
            <p:cNvSpPr>
              <a:spLocks noChangeShapeType="1"/>
            </p:cNvSpPr>
            <p:nvPr/>
          </p:nvSpPr>
          <p:spPr bwMode="auto">
            <a:xfrm>
              <a:off x="5855" y="676"/>
              <a:ext cx="0" cy="0"/>
            </a:xfrm>
            <a:prstGeom prst="line">
              <a:avLst/>
            </a:prstGeom>
            <a:noFill/>
            <a:ln w="18875">
              <a:solidFill>
                <a:srgbClr val="000000"/>
              </a:solidFill>
              <a:round/>
              <a:headEnd/>
              <a:tailEnd/>
            </a:ln>
            <a:effectLst/>
          </p:spPr>
          <p:txBody>
            <a:bodyPr/>
            <a:lstStyle/>
            <a:p>
              <a:endParaRPr lang="es-ES"/>
            </a:p>
          </p:txBody>
        </p:sp>
        <p:sp>
          <p:nvSpPr>
            <p:cNvPr id="969" name="Line 969"/>
            <p:cNvSpPr>
              <a:spLocks noChangeShapeType="1"/>
            </p:cNvSpPr>
            <p:nvPr/>
          </p:nvSpPr>
          <p:spPr bwMode="auto">
            <a:xfrm>
              <a:off x="5883" y="673"/>
              <a:ext cx="3" cy="0"/>
            </a:xfrm>
            <a:prstGeom prst="line">
              <a:avLst/>
            </a:prstGeom>
            <a:noFill/>
            <a:ln w="18875">
              <a:solidFill>
                <a:srgbClr val="000000"/>
              </a:solidFill>
              <a:round/>
              <a:headEnd/>
              <a:tailEnd/>
            </a:ln>
            <a:effectLst/>
          </p:spPr>
          <p:txBody>
            <a:bodyPr/>
            <a:lstStyle/>
            <a:p>
              <a:endParaRPr lang="es-ES"/>
            </a:p>
          </p:txBody>
        </p:sp>
        <p:sp>
          <p:nvSpPr>
            <p:cNvPr id="970" name="Line 970"/>
            <p:cNvSpPr>
              <a:spLocks noChangeShapeType="1"/>
            </p:cNvSpPr>
            <p:nvPr/>
          </p:nvSpPr>
          <p:spPr bwMode="auto">
            <a:xfrm flipV="1">
              <a:off x="5886" y="672"/>
              <a:ext cx="9" cy="1"/>
            </a:xfrm>
            <a:prstGeom prst="line">
              <a:avLst/>
            </a:prstGeom>
            <a:noFill/>
            <a:ln w="18875">
              <a:solidFill>
                <a:srgbClr val="000000"/>
              </a:solidFill>
              <a:round/>
              <a:headEnd/>
              <a:tailEnd/>
            </a:ln>
            <a:effectLst/>
          </p:spPr>
          <p:txBody>
            <a:bodyPr/>
            <a:lstStyle/>
            <a:p>
              <a:endParaRPr lang="es-ES"/>
            </a:p>
          </p:txBody>
        </p:sp>
        <p:sp>
          <p:nvSpPr>
            <p:cNvPr id="971" name="Line 971"/>
            <p:cNvSpPr>
              <a:spLocks noChangeShapeType="1"/>
            </p:cNvSpPr>
            <p:nvPr/>
          </p:nvSpPr>
          <p:spPr bwMode="auto">
            <a:xfrm flipV="1">
              <a:off x="5895" y="670"/>
              <a:ext cx="8" cy="2"/>
            </a:xfrm>
            <a:prstGeom prst="line">
              <a:avLst/>
            </a:prstGeom>
            <a:noFill/>
            <a:ln w="18875">
              <a:solidFill>
                <a:srgbClr val="000000"/>
              </a:solidFill>
              <a:round/>
              <a:headEnd/>
              <a:tailEnd/>
            </a:ln>
            <a:effectLst/>
          </p:spPr>
          <p:txBody>
            <a:bodyPr/>
            <a:lstStyle/>
            <a:p>
              <a:endParaRPr lang="es-ES"/>
            </a:p>
          </p:txBody>
        </p:sp>
        <p:sp>
          <p:nvSpPr>
            <p:cNvPr id="972" name="Line 972"/>
            <p:cNvSpPr>
              <a:spLocks noChangeShapeType="1"/>
            </p:cNvSpPr>
            <p:nvPr/>
          </p:nvSpPr>
          <p:spPr bwMode="auto">
            <a:xfrm flipV="1">
              <a:off x="5903" y="669"/>
              <a:ext cx="6" cy="1"/>
            </a:xfrm>
            <a:prstGeom prst="line">
              <a:avLst/>
            </a:prstGeom>
            <a:noFill/>
            <a:ln w="18875">
              <a:solidFill>
                <a:srgbClr val="000000"/>
              </a:solidFill>
              <a:round/>
              <a:headEnd/>
              <a:tailEnd/>
            </a:ln>
            <a:effectLst/>
          </p:spPr>
          <p:txBody>
            <a:bodyPr/>
            <a:lstStyle/>
            <a:p>
              <a:endParaRPr lang="es-ES"/>
            </a:p>
          </p:txBody>
        </p:sp>
        <p:sp>
          <p:nvSpPr>
            <p:cNvPr id="973" name="Line 973"/>
            <p:cNvSpPr>
              <a:spLocks noChangeShapeType="1"/>
            </p:cNvSpPr>
            <p:nvPr/>
          </p:nvSpPr>
          <p:spPr bwMode="auto">
            <a:xfrm flipH="1">
              <a:off x="6066" y="945"/>
              <a:ext cx="8" cy="4"/>
            </a:xfrm>
            <a:prstGeom prst="line">
              <a:avLst/>
            </a:prstGeom>
            <a:noFill/>
            <a:ln w="18875">
              <a:solidFill>
                <a:srgbClr val="000000"/>
              </a:solidFill>
              <a:round/>
              <a:headEnd/>
              <a:tailEnd/>
            </a:ln>
            <a:effectLst/>
          </p:spPr>
          <p:txBody>
            <a:bodyPr/>
            <a:lstStyle/>
            <a:p>
              <a:endParaRPr lang="es-ES"/>
            </a:p>
          </p:txBody>
        </p:sp>
        <p:sp>
          <p:nvSpPr>
            <p:cNvPr id="974" name="Line 974"/>
            <p:cNvSpPr>
              <a:spLocks noChangeShapeType="1"/>
            </p:cNvSpPr>
            <p:nvPr/>
          </p:nvSpPr>
          <p:spPr bwMode="auto">
            <a:xfrm flipH="1">
              <a:off x="6058" y="949"/>
              <a:ext cx="8" cy="5"/>
            </a:xfrm>
            <a:prstGeom prst="line">
              <a:avLst/>
            </a:prstGeom>
            <a:noFill/>
            <a:ln w="18875">
              <a:solidFill>
                <a:srgbClr val="000000"/>
              </a:solidFill>
              <a:round/>
              <a:headEnd/>
              <a:tailEnd/>
            </a:ln>
            <a:effectLst/>
          </p:spPr>
          <p:txBody>
            <a:bodyPr/>
            <a:lstStyle/>
            <a:p>
              <a:endParaRPr lang="es-ES"/>
            </a:p>
          </p:txBody>
        </p:sp>
        <p:sp>
          <p:nvSpPr>
            <p:cNvPr id="975" name="Line 975"/>
            <p:cNvSpPr>
              <a:spLocks noChangeShapeType="1"/>
            </p:cNvSpPr>
            <p:nvPr/>
          </p:nvSpPr>
          <p:spPr bwMode="auto">
            <a:xfrm flipH="1">
              <a:off x="6050" y="954"/>
              <a:ext cx="8" cy="2"/>
            </a:xfrm>
            <a:prstGeom prst="line">
              <a:avLst/>
            </a:prstGeom>
            <a:noFill/>
            <a:ln w="18875">
              <a:solidFill>
                <a:srgbClr val="000000"/>
              </a:solidFill>
              <a:round/>
              <a:headEnd/>
              <a:tailEnd/>
            </a:ln>
            <a:effectLst/>
          </p:spPr>
          <p:txBody>
            <a:bodyPr/>
            <a:lstStyle/>
            <a:p>
              <a:endParaRPr lang="es-ES"/>
            </a:p>
          </p:txBody>
        </p:sp>
        <p:sp>
          <p:nvSpPr>
            <p:cNvPr id="976" name="Line 976"/>
            <p:cNvSpPr>
              <a:spLocks noChangeShapeType="1"/>
            </p:cNvSpPr>
            <p:nvPr/>
          </p:nvSpPr>
          <p:spPr bwMode="auto">
            <a:xfrm>
              <a:off x="6050" y="956"/>
              <a:ext cx="0" cy="0"/>
            </a:xfrm>
            <a:prstGeom prst="line">
              <a:avLst/>
            </a:prstGeom>
            <a:noFill/>
            <a:ln w="18875">
              <a:solidFill>
                <a:srgbClr val="000000"/>
              </a:solidFill>
              <a:round/>
              <a:headEnd/>
              <a:tailEnd/>
            </a:ln>
            <a:effectLst/>
          </p:spPr>
          <p:txBody>
            <a:bodyPr/>
            <a:lstStyle/>
            <a:p>
              <a:endParaRPr lang="es-ES"/>
            </a:p>
          </p:txBody>
        </p:sp>
        <p:sp>
          <p:nvSpPr>
            <p:cNvPr id="977" name="Line 977"/>
            <p:cNvSpPr>
              <a:spLocks noChangeShapeType="1"/>
            </p:cNvSpPr>
            <p:nvPr/>
          </p:nvSpPr>
          <p:spPr bwMode="auto">
            <a:xfrm flipH="1">
              <a:off x="6018" y="969"/>
              <a:ext cx="7" cy="4"/>
            </a:xfrm>
            <a:prstGeom prst="line">
              <a:avLst/>
            </a:prstGeom>
            <a:noFill/>
            <a:ln w="18875">
              <a:solidFill>
                <a:srgbClr val="000000"/>
              </a:solidFill>
              <a:round/>
              <a:headEnd/>
              <a:tailEnd/>
            </a:ln>
            <a:effectLst/>
          </p:spPr>
          <p:txBody>
            <a:bodyPr/>
            <a:lstStyle/>
            <a:p>
              <a:endParaRPr lang="es-ES"/>
            </a:p>
          </p:txBody>
        </p:sp>
        <p:sp>
          <p:nvSpPr>
            <p:cNvPr id="978" name="Line 978"/>
            <p:cNvSpPr>
              <a:spLocks noChangeShapeType="1"/>
            </p:cNvSpPr>
            <p:nvPr/>
          </p:nvSpPr>
          <p:spPr bwMode="auto">
            <a:xfrm flipH="1">
              <a:off x="6008" y="973"/>
              <a:ext cx="10" cy="5"/>
            </a:xfrm>
            <a:prstGeom prst="line">
              <a:avLst/>
            </a:prstGeom>
            <a:noFill/>
            <a:ln w="18875">
              <a:solidFill>
                <a:srgbClr val="000000"/>
              </a:solidFill>
              <a:round/>
              <a:headEnd/>
              <a:tailEnd/>
            </a:ln>
            <a:effectLst/>
          </p:spPr>
          <p:txBody>
            <a:bodyPr/>
            <a:lstStyle/>
            <a:p>
              <a:endParaRPr lang="es-ES"/>
            </a:p>
          </p:txBody>
        </p:sp>
        <p:sp>
          <p:nvSpPr>
            <p:cNvPr id="979" name="Line 979"/>
            <p:cNvSpPr>
              <a:spLocks noChangeShapeType="1"/>
            </p:cNvSpPr>
            <p:nvPr/>
          </p:nvSpPr>
          <p:spPr bwMode="auto">
            <a:xfrm flipH="1">
              <a:off x="6002" y="978"/>
              <a:ext cx="6" cy="4"/>
            </a:xfrm>
            <a:prstGeom prst="line">
              <a:avLst/>
            </a:prstGeom>
            <a:noFill/>
            <a:ln w="18875">
              <a:solidFill>
                <a:srgbClr val="000000"/>
              </a:solidFill>
              <a:round/>
              <a:headEnd/>
              <a:tailEnd/>
            </a:ln>
            <a:effectLst/>
          </p:spPr>
          <p:txBody>
            <a:bodyPr/>
            <a:lstStyle/>
            <a:p>
              <a:endParaRPr lang="es-ES"/>
            </a:p>
          </p:txBody>
        </p:sp>
        <p:sp>
          <p:nvSpPr>
            <p:cNvPr id="980" name="Line 980"/>
            <p:cNvSpPr>
              <a:spLocks noChangeShapeType="1"/>
            </p:cNvSpPr>
            <p:nvPr/>
          </p:nvSpPr>
          <p:spPr bwMode="auto">
            <a:xfrm flipH="1">
              <a:off x="5999" y="982"/>
              <a:ext cx="3" cy="0"/>
            </a:xfrm>
            <a:prstGeom prst="line">
              <a:avLst/>
            </a:prstGeom>
            <a:noFill/>
            <a:ln w="18875">
              <a:solidFill>
                <a:srgbClr val="000000"/>
              </a:solidFill>
              <a:round/>
              <a:headEnd/>
              <a:tailEnd/>
            </a:ln>
            <a:effectLst/>
          </p:spPr>
          <p:txBody>
            <a:bodyPr/>
            <a:lstStyle/>
            <a:p>
              <a:endParaRPr lang="es-ES"/>
            </a:p>
          </p:txBody>
        </p:sp>
        <p:sp>
          <p:nvSpPr>
            <p:cNvPr id="981" name="Line 981"/>
            <p:cNvSpPr>
              <a:spLocks noChangeShapeType="1"/>
            </p:cNvSpPr>
            <p:nvPr/>
          </p:nvSpPr>
          <p:spPr bwMode="auto">
            <a:xfrm flipH="1">
              <a:off x="5969" y="991"/>
              <a:ext cx="6" cy="5"/>
            </a:xfrm>
            <a:prstGeom prst="line">
              <a:avLst/>
            </a:prstGeom>
            <a:noFill/>
            <a:ln w="18875">
              <a:solidFill>
                <a:srgbClr val="000000"/>
              </a:solidFill>
              <a:round/>
              <a:headEnd/>
              <a:tailEnd/>
            </a:ln>
            <a:effectLst/>
          </p:spPr>
          <p:txBody>
            <a:bodyPr/>
            <a:lstStyle/>
            <a:p>
              <a:endParaRPr lang="es-ES"/>
            </a:p>
          </p:txBody>
        </p:sp>
        <p:sp>
          <p:nvSpPr>
            <p:cNvPr id="982" name="Line 982"/>
            <p:cNvSpPr>
              <a:spLocks noChangeShapeType="1"/>
            </p:cNvSpPr>
            <p:nvPr/>
          </p:nvSpPr>
          <p:spPr bwMode="auto">
            <a:xfrm flipH="1">
              <a:off x="5961" y="996"/>
              <a:ext cx="8" cy="3"/>
            </a:xfrm>
            <a:prstGeom prst="line">
              <a:avLst/>
            </a:prstGeom>
            <a:noFill/>
            <a:ln w="18875">
              <a:solidFill>
                <a:srgbClr val="000000"/>
              </a:solidFill>
              <a:round/>
              <a:headEnd/>
              <a:tailEnd/>
            </a:ln>
            <a:effectLst/>
          </p:spPr>
          <p:txBody>
            <a:bodyPr/>
            <a:lstStyle/>
            <a:p>
              <a:endParaRPr lang="es-ES"/>
            </a:p>
          </p:txBody>
        </p:sp>
        <p:sp>
          <p:nvSpPr>
            <p:cNvPr id="983" name="Line 983"/>
            <p:cNvSpPr>
              <a:spLocks noChangeShapeType="1"/>
            </p:cNvSpPr>
            <p:nvPr/>
          </p:nvSpPr>
          <p:spPr bwMode="auto">
            <a:xfrm flipH="1">
              <a:off x="5952" y="999"/>
              <a:ext cx="9" cy="4"/>
            </a:xfrm>
            <a:prstGeom prst="line">
              <a:avLst/>
            </a:prstGeom>
            <a:noFill/>
            <a:ln w="18875">
              <a:solidFill>
                <a:srgbClr val="000000"/>
              </a:solidFill>
              <a:round/>
              <a:headEnd/>
              <a:tailEnd/>
            </a:ln>
            <a:effectLst/>
          </p:spPr>
          <p:txBody>
            <a:bodyPr/>
            <a:lstStyle/>
            <a:p>
              <a:endParaRPr lang="es-ES"/>
            </a:p>
          </p:txBody>
        </p:sp>
        <p:sp>
          <p:nvSpPr>
            <p:cNvPr id="984" name="Line 984"/>
            <p:cNvSpPr>
              <a:spLocks noChangeShapeType="1"/>
            </p:cNvSpPr>
            <p:nvPr/>
          </p:nvSpPr>
          <p:spPr bwMode="auto">
            <a:xfrm flipH="1">
              <a:off x="5950" y="1003"/>
              <a:ext cx="2" cy="1"/>
            </a:xfrm>
            <a:prstGeom prst="line">
              <a:avLst/>
            </a:prstGeom>
            <a:noFill/>
            <a:ln w="18875">
              <a:solidFill>
                <a:srgbClr val="000000"/>
              </a:solidFill>
              <a:round/>
              <a:headEnd/>
              <a:tailEnd/>
            </a:ln>
            <a:effectLst/>
          </p:spPr>
          <p:txBody>
            <a:bodyPr/>
            <a:lstStyle/>
            <a:p>
              <a:endParaRPr lang="es-ES"/>
            </a:p>
          </p:txBody>
        </p:sp>
        <p:sp>
          <p:nvSpPr>
            <p:cNvPr id="985" name="Line 985"/>
            <p:cNvSpPr>
              <a:spLocks noChangeShapeType="1"/>
            </p:cNvSpPr>
            <p:nvPr/>
          </p:nvSpPr>
          <p:spPr bwMode="auto">
            <a:xfrm flipH="1">
              <a:off x="5919" y="1015"/>
              <a:ext cx="4" cy="2"/>
            </a:xfrm>
            <a:prstGeom prst="line">
              <a:avLst/>
            </a:prstGeom>
            <a:noFill/>
            <a:ln w="18875">
              <a:solidFill>
                <a:srgbClr val="000000"/>
              </a:solidFill>
              <a:round/>
              <a:headEnd/>
              <a:tailEnd/>
            </a:ln>
            <a:effectLst/>
          </p:spPr>
          <p:txBody>
            <a:bodyPr/>
            <a:lstStyle/>
            <a:p>
              <a:endParaRPr lang="es-ES"/>
            </a:p>
          </p:txBody>
        </p:sp>
        <p:sp>
          <p:nvSpPr>
            <p:cNvPr id="986" name="Line 986"/>
            <p:cNvSpPr>
              <a:spLocks noChangeShapeType="1"/>
            </p:cNvSpPr>
            <p:nvPr/>
          </p:nvSpPr>
          <p:spPr bwMode="auto">
            <a:xfrm flipH="1">
              <a:off x="5913" y="1017"/>
              <a:ext cx="6" cy="4"/>
            </a:xfrm>
            <a:prstGeom prst="line">
              <a:avLst/>
            </a:prstGeom>
            <a:noFill/>
            <a:ln w="18875">
              <a:solidFill>
                <a:srgbClr val="000000"/>
              </a:solidFill>
              <a:round/>
              <a:headEnd/>
              <a:tailEnd/>
            </a:ln>
            <a:effectLst/>
          </p:spPr>
          <p:txBody>
            <a:bodyPr/>
            <a:lstStyle/>
            <a:p>
              <a:endParaRPr lang="es-ES"/>
            </a:p>
          </p:txBody>
        </p:sp>
        <p:sp>
          <p:nvSpPr>
            <p:cNvPr id="987" name="Line 987"/>
            <p:cNvSpPr>
              <a:spLocks noChangeShapeType="1"/>
            </p:cNvSpPr>
            <p:nvPr/>
          </p:nvSpPr>
          <p:spPr bwMode="auto">
            <a:xfrm flipH="1">
              <a:off x="5903" y="1021"/>
              <a:ext cx="10" cy="3"/>
            </a:xfrm>
            <a:prstGeom prst="line">
              <a:avLst/>
            </a:prstGeom>
            <a:noFill/>
            <a:ln w="18875">
              <a:solidFill>
                <a:srgbClr val="000000"/>
              </a:solidFill>
              <a:round/>
              <a:headEnd/>
              <a:tailEnd/>
            </a:ln>
            <a:effectLst/>
          </p:spPr>
          <p:txBody>
            <a:bodyPr/>
            <a:lstStyle/>
            <a:p>
              <a:endParaRPr lang="es-ES"/>
            </a:p>
          </p:txBody>
        </p:sp>
        <p:sp>
          <p:nvSpPr>
            <p:cNvPr id="988" name="Line 988"/>
            <p:cNvSpPr>
              <a:spLocks noChangeShapeType="1"/>
            </p:cNvSpPr>
            <p:nvPr/>
          </p:nvSpPr>
          <p:spPr bwMode="auto">
            <a:xfrm flipH="1">
              <a:off x="5899" y="1024"/>
              <a:ext cx="4" cy="2"/>
            </a:xfrm>
            <a:prstGeom prst="line">
              <a:avLst/>
            </a:prstGeom>
            <a:noFill/>
            <a:ln w="18875">
              <a:solidFill>
                <a:srgbClr val="000000"/>
              </a:solidFill>
              <a:round/>
              <a:headEnd/>
              <a:tailEnd/>
            </a:ln>
            <a:effectLst/>
          </p:spPr>
          <p:txBody>
            <a:bodyPr/>
            <a:lstStyle/>
            <a:p>
              <a:endParaRPr lang="es-ES"/>
            </a:p>
          </p:txBody>
        </p:sp>
        <p:sp>
          <p:nvSpPr>
            <p:cNvPr id="989" name="Line 989"/>
            <p:cNvSpPr>
              <a:spLocks noChangeShapeType="1"/>
            </p:cNvSpPr>
            <p:nvPr/>
          </p:nvSpPr>
          <p:spPr bwMode="auto">
            <a:xfrm flipH="1">
              <a:off x="5872" y="1036"/>
              <a:ext cx="1" cy="0"/>
            </a:xfrm>
            <a:prstGeom prst="line">
              <a:avLst/>
            </a:prstGeom>
            <a:noFill/>
            <a:ln w="18875">
              <a:solidFill>
                <a:srgbClr val="000000"/>
              </a:solidFill>
              <a:round/>
              <a:headEnd/>
              <a:tailEnd/>
            </a:ln>
            <a:effectLst/>
          </p:spPr>
          <p:txBody>
            <a:bodyPr/>
            <a:lstStyle/>
            <a:p>
              <a:endParaRPr lang="es-ES"/>
            </a:p>
          </p:txBody>
        </p:sp>
        <p:sp>
          <p:nvSpPr>
            <p:cNvPr id="990" name="Line 990"/>
            <p:cNvSpPr>
              <a:spLocks noChangeShapeType="1"/>
            </p:cNvSpPr>
            <p:nvPr/>
          </p:nvSpPr>
          <p:spPr bwMode="auto">
            <a:xfrm flipH="1">
              <a:off x="5864" y="1036"/>
              <a:ext cx="8" cy="4"/>
            </a:xfrm>
            <a:prstGeom prst="line">
              <a:avLst/>
            </a:prstGeom>
            <a:noFill/>
            <a:ln w="18875">
              <a:solidFill>
                <a:srgbClr val="000000"/>
              </a:solidFill>
              <a:round/>
              <a:headEnd/>
              <a:tailEnd/>
            </a:ln>
            <a:effectLst/>
          </p:spPr>
          <p:txBody>
            <a:bodyPr/>
            <a:lstStyle/>
            <a:p>
              <a:endParaRPr lang="es-ES"/>
            </a:p>
          </p:txBody>
        </p:sp>
        <p:sp>
          <p:nvSpPr>
            <p:cNvPr id="991" name="Line 991"/>
            <p:cNvSpPr>
              <a:spLocks noChangeShapeType="1"/>
            </p:cNvSpPr>
            <p:nvPr/>
          </p:nvSpPr>
          <p:spPr bwMode="auto">
            <a:xfrm flipH="1">
              <a:off x="5856" y="1040"/>
              <a:ext cx="8" cy="2"/>
            </a:xfrm>
            <a:prstGeom prst="line">
              <a:avLst/>
            </a:prstGeom>
            <a:noFill/>
            <a:ln w="18875">
              <a:solidFill>
                <a:srgbClr val="000000"/>
              </a:solidFill>
              <a:round/>
              <a:headEnd/>
              <a:tailEnd/>
            </a:ln>
            <a:effectLst/>
          </p:spPr>
          <p:txBody>
            <a:bodyPr/>
            <a:lstStyle/>
            <a:p>
              <a:endParaRPr lang="es-ES"/>
            </a:p>
          </p:txBody>
        </p:sp>
        <p:sp>
          <p:nvSpPr>
            <p:cNvPr id="992" name="Line 992"/>
            <p:cNvSpPr>
              <a:spLocks noChangeShapeType="1"/>
            </p:cNvSpPr>
            <p:nvPr/>
          </p:nvSpPr>
          <p:spPr bwMode="auto">
            <a:xfrm flipH="1">
              <a:off x="5849" y="1042"/>
              <a:ext cx="7" cy="4"/>
            </a:xfrm>
            <a:prstGeom prst="line">
              <a:avLst/>
            </a:prstGeom>
            <a:noFill/>
            <a:ln w="18875">
              <a:solidFill>
                <a:srgbClr val="000000"/>
              </a:solidFill>
              <a:round/>
              <a:headEnd/>
              <a:tailEnd/>
            </a:ln>
            <a:effectLst/>
          </p:spPr>
          <p:txBody>
            <a:bodyPr/>
            <a:lstStyle/>
            <a:p>
              <a:endParaRPr lang="es-ES"/>
            </a:p>
          </p:txBody>
        </p:sp>
        <p:sp>
          <p:nvSpPr>
            <p:cNvPr id="993" name="Line 993"/>
            <p:cNvSpPr>
              <a:spLocks noChangeShapeType="1"/>
            </p:cNvSpPr>
            <p:nvPr/>
          </p:nvSpPr>
          <p:spPr bwMode="auto">
            <a:xfrm flipH="1">
              <a:off x="5847" y="1046"/>
              <a:ext cx="2" cy="0"/>
            </a:xfrm>
            <a:prstGeom prst="line">
              <a:avLst/>
            </a:prstGeom>
            <a:noFill/>
            <a:ln w="18875">
              <a:solidFill>
                <a:srgbClr val="000000"/>
              </a:solidFill>
              <a:round/>
              <a:headEnd/>
              <a:tailEnd/>
            </a:ln>
            <a:effectLst/>
          </p:spPr>
          <p:txBody>
            <a:bodyPr/>
            <a:lstStyle/>
            <a:p>
              <a:endParaRPr lang="es-ES"/>
            </a:p>
          </p:txBody>
        </p:sp>
        <p:sp>
          <p:nvSpPr>
            <p:cNvPr id="994" name="Line 994"/>
            <p:cNvSpPr>
              <a:spLocks noChangeShapeType="1"/>
            </p:cNvSpPr>
            <p:nvPr/>
          </p:nvSpPr>
          <p:spPr bwMode="auto">
            <a:xfrm flipH="1">
              <a:off x="5819" y="1057"/>
              <a:ext cx="3" cy="0"/>
            </a:xfrm>
            <a:prstGeom prst="line">
              <a:avLst/>
            </a:prstGeom>
            <a:noFill/>
            <a:ln w="18875">
              <a:solidFill>
                <a:srgbClr val="000000"/>
              </a:solidFill>
              <a:round/>
              <a:headEnd/>
              <a:tailEnd/>
            </a:ln>
            <a:effectLst/>
          </p:spPr>
          <p:txBody>
            <a:bodyPr/>
            <a:lstStyle/>
            <a:p>
              <a:endParaRPr lang="es-ES"/>
            </a:p>
          </p:txBody>
        </p:sp>
        <p:sp>
          <p:nvSpPr>
            <p:cNvPr id="995" name="Line 995"/>
            <p:cNvSpPr>
              <a:spLocks noChangeShapeType="1"/>
            </p:cNvSpPr>
            <p:nvPr/>
          </p:nvSpPr>
          <p:spPr bwMode="auto">
            <a:xfrm flipH="1">
              <a:off x="5811" y="1057"/>
              <a:ext cx="8" cy="4"/>
            </a:xfrm>
            <a:prstGeom prst="line">
              <a:avLst/>
            </a:prstGeom>
            <a:noFill/>
            <a:ln w="18875">
              <a:solidFill>
                <a:srgbClr val="000000"/>
              </a:solidFill>
              <a:round/>
              <a:headEnd/>
              <a:tailEnd/>
            </a:ln>
            <a:effectLst/>
          </p:spPr>
          <p:txBody>
            <a:bodyPr/>
            <a:lstStyle/>
            <a:p>
              <a:endParaRPr lang="es-ES"/>
            </a:p>
          </p:txBody>
        </p:sp>
        <p:sp>
          <p:nvSpPr>
            <p:cNvPr id="996" name="Line 996"/>
            <p:cNvSpPr>
              <a:spLocks noChangeShapeType="1"/>
            </p:cNvSpPr>
            <p:nvPr/>
          </p:nvSpPr>
          <p:spPr bwMode="auto">
            <a:xfrm flipH="1">
              <a:off x="5804" y="1061"/>
              <a:ext cx="7" cy="1"/>
            </a:xfrm>
            <a:prstGeom prst="line">
              <a:avLst/>
            </a:prstGeom>
            <a:noFill/>
            <a:ln w="18875">
              <a:solidFill>
                <a:srgbClr val="000000"/>
              </a:solidFill>
              <a:round/>
              <a:headEnd/>
              <a:tailEnd/>
            </a:ln>
            <a:effectLst/>
          </p:spPr>
          <p:txBody>
            <a:bodyPr/>
            <a:lstStyle/>
            <a:p>
              <a:endParaRPr lang="es-ES"/>
            </a:p>
          </p:txBody>
        </p:sp>
        <p:sp>
          <p:nvSpPr>
            <p:cNvPr id="997" name="Line 997"/>
            <p:cNvSpPr>
              <a:spLocks noChangeShapeType="1"/>
            </p:cNvSpPr>
            <p:nvPr/>
          </p:nvSpPr>
          <p:spPr bwMode="auto">
            <a:xfrm flipH="1">
              <a:off x="5796" y="1062"/>
              <a:ext cx="8" cy="3"/>
            </a:xfrm>
            <a:prstGeom prst="line">
              <a:avLst/>
            </a:prstGeom>
            <a:noFill/>
            <a:ln w="18875">
              <a:solidFill>
                <a:srgbClr val="000000"/>
              </a:solidFill>
              <a:round/>
              <a:headEnd/>
              <a:tailEnd/>
            </a:ln>
            <a:effectLst/>
          </p:spPr>
          <p:txBody>
            <a:bodyPr/>
            <a:lstStyle/>
            <a:p>
              <a:endParaRPr lang="es-ES"/>
            </a:p>
          </p:txBody>
        </p:sp>
        <p:sp>
          <p:nvSpPr>
            <p:cNvPr id="998" name="Line 998"/>
            <p:cNvSpPr>
              <a:spLocks noChangeShapeType="1"/>
            </p:cNvSpPr>
            <p:nvPr/>
          </p:nvSpPr>
          <p:spPr bwMode="auto">
            <a:xfrm flipH="1">
              <a:off x="5794" y="1065"/>
              <a:ext cx="2" cy="0"/>
            </a:xfrm>
            <a:prstGeom prst="line">
              <a:avLst/>
            </a:prstGeom>
            <a:noFill/>
            <a:ln w="18875">
              <a:solidFill>
                <a:srgbClr val="000000"/>
              </a:solidFill>
              <a:round/>
              <a:headEnd/>
              <a:tailEnd/>
            </a:ln>
            <a:effectLst/>
          </p:spPr>
          <p:txBody>
            <a:bodyPr/>
            <a:lstStyle/>
            <a:p>
              <a:endParaRPr lang="es-ES"/>
            </a:p>
          </p:txBody>
        </p:sp>
        <p:sp>
          <p:nvSpPr>
            <p:cNvPr id="999" name="Line 999"/>
            <p:cNvSpPr>
              <a:spLocks noChangeShapeType="1"/>
            </p:cNvSpPr>
            <p:nvPr/>
          </p:nvSpPr>
          <p:spPr bwMode="auto">
            <a:xfrm flipH="1">
              <a:off x="5765" y="1074"/>
              <a:ext cx="5" cy="1"/>
            </a:xfrm>
            <a:prstGeom prst="line">
              <a:avLst/>
            </a:prstGeom>
            <a:noFill/>
            <a:ln w="18875">
              <a:solidFill>
                <a:srgbClr val="000000"/>
              </a:solidFill>
              <a:round/>
              <a:headEnd/>
              <a:tailEnd/>
            </a:ln>
            <a:effectLst/>
          </p:spPr>
          <p:txBody>
            <a:bodyPr/>
            <a:lstStyle/>
            <a:p>
              <a:endParaRPr lang="es-ES"/>
            </a:p>
          </p:txBody>
        </p:sp>
        <p:sp>
          <p:nvSpPr>
            <p:cNvPr id="1000" name="Line 1000"/>
            <p:cNvSpPr>
              <a:spLocks noChangeShapeType="1"/>
            </p:cNvSpPr>
            <p:nvPr/>
          </p:nvSpPr>
          <p:spPr bwMode="auto">
            <a:xfrm flipH="1">
              <a:off x="5758" y="1075"/>
              <a:ext cx="7" cy="4"/>
            </a:xfrm>
            <a:prstGeom prst="line">
              <a:avLst/>
            </a:prstGeom>
            <a:noFill/>
            <a:ln w="18875">
              <a:solidFill>
                <a:srgbClr val="000000"/>
              </a:solidFill>
              <a:round/>
              <a:headEnd/>
              <a:tailEnd/>
            </a:ln>
            <a:effectLst/>
          </p:spPr>
          <p:txBody>
            <a:bodyPr/>
            <a:lstStyle/>
            <a:p>
              <a:endParaRPr lang="es-ES"/>
            </a:p>
          </p:txBody>
        </p:sp>
        <p:sp>
          <p:nvSpPr>
            <p:cNvPr id="1001" name="Line 1001"/>
            <p:cNvSpPr>
              <a:spLocks noChangeShapeType="1"/>
            </p:cNvSpPr>
            <p:nvPr/>
          </p:nvSpPr>
          <p:spPr bwMode="auto">
            <a:xfrm flipH="1">
              <a:off x="5750" y="1079"/>
              <a:ext cx="8" cy="2"/>
            </a:xfrm>
            <a:prstGeom prst="line">
              <a:avLst/>
            </a:prstGeom>
            <a:noFill/>
            <a:ln w="18875">
              <a:solidFill>
                <a:srgbClr val="000000"/>
              </a:solidFill>
              <a:round/>
              <a:headEnd/>
              <a:tailEnd/>
            </a:ln>
            <a:effectLst/>
          </p:spPr>
          <p:txBody>
            <a:bodyPr/>
            <a:lstStyle/>
            <a:p>
              <a:endParaRPr lang="es-ES"/>
            </a:p>
          </p:txBody>
        </p:sp>
        <p:sp>
          <p:nvSpPr>
            <p:cNvPr id="1002" name="Line 1002"/>
            <p:cNvSpPr>
              <a:spLocks noChangeShapeType="1"/>
            </p:cNvSpPr>
            <p:nvPr/>
          </p:nvSpPr>
          <p:spPr bwMode="auto">
            <a:xfrm flipH="1">
              <a:off x="5743" y="1081"/>
              <a:ext cx="7" cy="2"/>
            </a:xfrm>
            <a:prstGeom prst="line">
              <a:avLst/>
            </a:prstGeom>
            <a:noFill/>
            <a:ln w="18875">
              <a:solidFill>
                <a:srgbClr val="000000"/>
              </a:solidFill>
              <a:round/>
              <a:headEnd/>
              <a:tailEnd/>
            </a:ln>
            <a:effectLst/>
          </p:spPr>
          <p:txBody>
            <a:bodyPr/>
            <a:lstStyle/>
            <a:p>
              <a:endParaRPr lang="es-ES"/>
            </a:p>
          </p:txBody>
        </p:sp>
        <p:sp>
          <p:nvSpPr>
            <p:cNvPr id="1003" name="Line 1003"/>
            <p:cNvSpPr>
              <a:spLocks noChangeShapeType="1"/>
            </p:cNvSpPr>
            <p:nvPr/>
          </p:nvSpPr>
          <p:spPr bwMode="auto">
            <a:xfrm flipH="1">
              <a:off x="5711" y="1092"/>
              <a:ext cx="6" cy="2"/>
            </a:xfrm>
            <a:prstGeom prst="line">
              <a:avLst/>
            </a:prstGeom>
            <a:noFill/>
            <a:ln w="18875">
              <a:solidFill>
                <a:srgbClr val="000000"/>
              </a:solidFill>
              <a:round/>
              <a:headEnd/>
              <a:tailEnd/>
            </a:ln>
            <a:effectLst/>
          </p:spPr>
          <p:txBody>
            <a:bodyPr/>
            <a:lstStyle/>
            <a:p>
              <a:endParaRPr lang="es-ES"/>
            </a:p>
          </p:txBody>
        </p:sp>
        <p:sp>
          <p:nvSpPr>
            <p:cNvPr id="1004" name="Line 1004"/>
            <p:cNvSpPr>
              <a:spLocks noChangeShapeType="1"/>
            </p:cNvSpPr>
            <p:nvPr/>
          </p:nvSpPr>
          <p:spPr bwMode="auto">
            <a:xfrm flipH="1">
              <a:off x="5703" y="1094"/>
              <a:ext cx="8" cy="1"/>
            </a:xfrm>
            <a:prstGeom prst="line">
              <a:avLst/>
            </a:prstGeom>
            <a:noFill/>
            <a:ln w="18875">
              <a:solidFill>
                <a:srgbClr val="000000"/>
              </a:solidFill>
              <a:round/>
              <a:headEnd/>
              <a:tailEnd/>
            </a:ln>
            <a:effectLst/>
          </p:spPr>
          <p:txBody>
            <a:bodyPr/>
            <a:lstStyle/>
            <a:p>
              <a:endParaRPr lang="es-ES"/>
            </a:p>
          </p:txBody>
        </p:sp>
        <p:sp>
          <p:nvSpPr>
            <p:cNvPr id="1005" name="Line 1005"/>
            <p:cNvSpPr>
              <a:spLocks noChangeShapeType="1"/>
            </p:cNvSpPr>
            <p:nvPr/>
          </p:nvSpPr>
          <p:spPr bwMode="auto">
            <a:xfrm flipH="1">
              <a:off x="5695" y="1095"/>
              <a:ext cx="8" cy="2"/>
            </a:xfrm>
            <a:prstGeom prst="line">
              <a:avLst/>
            </a:prstGeom>
            <a:noFill/>
            <a:ln w="18875">
              <a:solidFill>
                <a:srgbClr val="000000"/>
              </a:solidFill>
              <a:round/>
              <a:headEnd/>
              <a:tailEnd/>
            </a:ln>
            <a:effectLst/>
          </p:spPr>
          <p:txBody>
            <a:bodyPr/>
            <a:lstStyle/>
            <a:p>
              <a:endParaRPr lang="es-ES"/>
            </a:p>
          </p:txBody>
        </p:sp>
        <p:sp>
          <p:nvSpPr>
            <p:cNvPr id="1006" name="Line 1006"/>
            <p:cNvSpPr>
              <a:spLocks noChangeShapeType="1"/>
            </p:cNvSpPr>
            <p:nvPr/>
          </p:nvSpPr>
          <p:spPr bwMode="auto">
            <a:xfrm flipH="1">
              <a:off x="5690" y="1097"/>
              <a:ext cx="5" cy="2"/>
            </a:xfrm>
            <a:prstGeom prst="line">
              <a:avLst/>
            </a:prstGeom>
            <a:noFill/>
            <a:ln w="18875">
              <a:solidFill>
                <a:srgbClr val="000000"/>
              </a:solidFill>
              <a:round/>
              <a:headEnd/>
              <a:tailEnd/>
            </a:ln>
            <a:effectLst/>
          </p:spPr>
          <p:txBody>
            <a:bodyPr/>
            <a:lstStyle/>
            <a:p>
              <a:endParaRPr lang="es-ES"/>
            </a:p>
          </p:txBody>
        </p:sp>
        <p:sp>
          <p:nvSpPr>
            <p:cNvPr id="1007" name="Line 1007"/>
            <p:cNvSpPr>
              <a:spLocks noChangeShapeType="1"/>
            </p:cNvSpPr>
            <p:nvPr/>
          </p:nvSpPr>
          <p:spPr bwMode="auto">
            <a:xfrm flipH="1">
              <a:off x="5658" y="1105"/>
              <a:ext cx="6" cy="1"/>
            </a:xfrm>
            <a:prstGeom prst="line">
              <a:avLst/>
            </a:prstGeom>
            <a:noFill/>
            <a:ln w="18875">
              <a:solidFill>
                <a:srgbClr val="000000"/>
              </a:solidFill>
              <a:round/>
              <a:headEnd/>
              <a:tailEnd/>
            </a:ln>
            <a:effectLst/>
          </p:spPr>
          <p:txBody>
            <a:bodyPr/>
            <a:lstStyle/>
            <a:p>
              <a:endParaRPr lang="es-ES"/>
            </a:p>
          </p:txBody>
        </p:sp>
        <p:sp>
          <p:nvSpPr>
            <p:cNvPr id="1008" name="Line 1008"/>
            <p:cNvSpPr>
              <a:spLocks noChangeShapeType="1"/>
            </p:cNvSpPr>
            <p:nvPr/>
          </p:nvSpPr>
          <p:spPr bwMode="auto">
            <a:xfrm flipH="1">
              <a:off x="5649" y="1106"/>
              <a:ext cx="9" cy="3"/>
            </a:xfrm>
            <a:prstGeom prst="line">
              <a:avLst/>
            </a:prstGeom>
            <a:noFill/>
            <a:ln w="18875">
              <a:solidFill>
                <a:srgbClr val="000000"/>
              </a:solidFill>
              <a:round/>
              <a:headEnd/>
              <a:tailEnd/>
            </a:ln>
            <a:effectLst/>
          </p:spPr>
          <p:txBody>
            <a:bodyPr/>
            <a:lstStyle/>
            <a:p>
              <a:endParaRPr lang="es-ES"/>
            </a:p>
          </p:txBody>
        </p:sp>
        <p:sp>
          <p:nvSpPr>
            <p:cNvPr id="1009" name="Line 1009"/>
            <p:cNvSpPr>
              <a:spLocks noChangeShapeType="1"/>
            </p:cNvSpPr>
            <p:nvPr/>
          </p:nvSpPr>
          <p:spPr bwMode="auto">
            <a:xfrm flipH="1">
              <a:off x="5638" y="1109"/>
              <a:ext cx="11" cy="2"/>
            </a:xfrm>
            <a:prstGeom prst="line">
              <a:avLst/>
            </a:prstGeom>
            <a:noFill/>
            <a:ln w="18875">
              <a:solidFill>
                <a:srgbClr val="000000"/>
              </a:solidFill>
              <a:round/>
              <a:headEnd/>
              <a:tailEnd/>
            </a:ln>
            <a:effectLst/>
          </p:spPr>
          <p:txBody>
            <a:bodyPr/>
            <a:lstStyle/>
            <a:p>
              <a:endParaRPr lang="es-ES"/>
            </a:p>
          </p:txBody>
        </p:sp>
        <p:sp>
          <p:nvSpPr>
            <p:cNvPr id="1010" name="Line 1010"/>
            <p:cNvSpPr>
              <a:spLocks noChangeShapeType="1"/>
            </p:cNvSpPr>
            <p:nvPr/>
          </p:nvSpPr>
          <p:spPr bwMode="auto">
            <a:xfrm flipH="1">
              <a:off x="5636" y="1111"/>
              <a:ext cx="2" cy="0"/>
            </a:xfrm>
            <a:prstGeom prst="line">
              <a:avLst/>
            </a:prstGeom>
            <a:noFill/>
            <a:ln w="18875">
              <a:solidFill>
                <a:srgbClr val="000000"/>
              </a:solidFill>
              <a:round/>
              <a:headEnd/>
              <a:tailEnd/>
            </a:ln>
            <a:effectLst/>
          </p:spPr>
          <p:txBody>
            <a:bodyPr/>
            <a:lstStyle/>
            <a:p>
              <a:endParaRPr lang="es-ES"/>
            </a:p>
          </p:txBody>
        </p:sp>
        <p:sp>
          <p:nvSpPr>
            <p:cNvPr id="1011" name="Line 1011"/>
            <p:cNvSpPr>
              <a:spLocks noChangeShapeType="1"/>
            </p:cNvSpPr>
            <p:nvPr/>
          </p:nvSpPr>
          <p:spPr bwMode="auto">
            <a:xfrm flipH="1">
              <a:off x="5606" y="1118"/>
              <a:ext cx="4" cy="0"/>
            </a:xfrm>
            <a:prstGeom prst="line">
              <a:avLst/>
            </a:prstGeom>
            <a:noFill/>
            <a:ln w="18875">
              <a:solidFill>
                <a:srgbClr val="000000"/>
              </a:solidFill>
              <a:round/>
              <a:headEnd/>
              <a:tailEnd/>
            </a:ln>
            <a:effectLst/>
          </p:spPr>
          <p:txBody>
            <a:bodyPr/>
            <a:lstStyle/>
            <a:p>
              <a:endParaRPr lang="es-ES"/>
            </a:p>
          </p:txBody>
        </p:sp>
        <p:sp>
          <p:nvSpPr>
            <p:cNvPr id="1012" name="Line 1012"/>
            <p:cNvSpPr>
              <a:spLocks noChangeShapeType="1"/>
            </p:cNvSpPr>
            <p:nvPr/>
          </p:nvSpPr>
          <p:spPr bwMode="auto">
            <a:xfrm flipH="1">
              <a:off x="5594" y="1118"/>
              <a:ext cx="12" cy="2"/>
            </a:xfrm>
            <a:prstGeom prst="line">
              <a:avLst/>
            </a:prstGeom>
            <a:noFill/>
            <a:ln w="18875">
              <a:solidFill>
                <a:srgbClr val="000000"/>
              </a:solidFill>
              <a:round/>
              <a:headEnd/>
              <a:tailEnd/>
            </a:ln>
            <a:effectLst/>
          </p:spPr>
          <p:txBody>
            <a:bodyPr/>
            <a:lstStyle/>
            <a:p>
              <a:endParaRPr lang="es-ES"/>
            </a:p>
          </p:txBody>
        </p:sp>
        <p:sp>
          <p:nvSpPr>
            <p:cNvPr id="1013" name="Line 1013"/>
            <p:cNvSpPr>
              <a:spLocks noChangeShapeType="1"/>
            </p:cNvSpPr>
            <p:nvPr/>
          </p:nvSpPr>
          <p:spPr bwMode="auto">
            <a:xfrm flipH="1">
              <a:off x="5584" y="1120"/>
              <a:ext cx="10" cy="4"/>
            </a:xfrm>
            <a:prstGeom prst="line">
              <a:avLst/>
            </a:prstGeom>
            <a:noFill/>
            <a:ln w="18875">
              <a:solidFill>
                <a:srgbClr val="000000"/>
              </a:solidFill>
              <a:round/>
              <a:headEnd/>
              <a:tailEnd/>
            </a:ln>
            <a:effectLst/>
          </p:spPr>
          <p:txBody>
            <a:bodyPr/>
            <a:lstStyle/>
            <a:p>
              <a:endParaRPr lang="es-ES"/>
            </a:p>
          </p:txBody>
        </p:sp>
        <p:sp>
          <p:nvSpPr>
            <p:cNvPr id="1014" name="Line 1014"/>
            <p:cNvSpPr>
              <a:spLocks noChangeShapeType="1"/>
            </p:cNvSpPr>
            <p:nvPr/>
          </p:nvSpPr>
          <p:spPr bwMode="auto">
            <a:xfrm>
              <a:off x="5584" y="1124"/>
              <a:ext cx="0" cy="0"/>
            </a:xfrm>
            <a:prstGeom prst="line">
              <a:avLst/>
            </a:prstGeom>
            <a:noFill/>
            <a:ln w="18875">
              <a:solidFill>
                <a:srgbClr val="000000"/>
              </a:solidFill>
              <a:round/>
              <a:headEnd/>
              <a:tailEnd/>
            </a:ln>
            <a:effectLst/>
          </p:spPr>
          <p:txBody>
            <a:bodyPr/>
            <a:lstStyle/>
            <a:p>
              <a:endParaRPr lang="es-ES"/>
            </a:p>
          </p:txBody>
        </p:sp>
        <p:sp>
          <p:nvSpPr>
            <p:cNvPr id="1015" name="Line 1015"/>
            <p:cNvSpPr>
              <a:spLocks noChangeShapeType="1"/>
            </p:cNvSpPr>
            <p:nvPr/>
          </p:nvSpPr>
          <p:spPr bwMode="auto">
            <a:xfrm flipH="1">
              <a:off x="5551" y="1129"/>
              <a:ext cx="6" cy="1"/>
            </a:xfrm>
            <a:prstGeom prst="line">
              <a:avLst/>
            </a:prstGeom>
            <a:noFill/>
            <a:ln w="18875">
              <a:solidFill>
                <a:srgbClr val="000000"/>
              </a:solidFill>
              <a:round/>
              <a:headEnd/>
              <a:tailEnd/>
            </a:ln>
            <a:effectLst/>
          </p:spPr>
          <p:txBody>
            <a:bodyPr/>
            <a:lstStyle/>
            <a:p>
              <a:endParaRPr lang="es-ES"/>
            </a:p>
          </p:txBody>
        </p:sp>
        <p:sp>
          <p:nvSpPr>
            <p:cNvPr id="1016" name="Line 1016"/>
            <p:cNvSpPr>
              <a:spLocks noChangeShapeType="1"/>
            </p:cNvSpPr>
            <p:nvPr/>
          </p:nvSpPr>
          <p:spPr bwMode="auto">
            <a:xfrm flipH="1">
              <a:off x="5541" y="1130"/>
              <a:ext cx="10" cy="1"/>
            </a:xfrm>
            <a:prstGeom prst="line">
              <a:avLst/>
            </a:prstGeom>
            <a:noFill/>
            <a:ln w="18875">
              <a:solidFill>
                <a:srgbClr val="000000"/>
              </a:solidFill>
              <a:round/>
              <a:headEnd/>
              <a:tailEnd/>
            </a:ln>
            <a:effectLst/>
          </p:spPr>
          <p:txBody>
            <a:bodyPr/>
            <a:lstStyle/>
            <a:p>
              <a:endParaRPr lang="es-ES"/>
            </a:p>
          </p:txBody>
        </p:sp>
        <p:sp>
          <p:nvSpPr>
            <p:cNvPr id="1017" name="Line 1017"/>
            <p:cNvSpPr>
              <a:spLocks noChangeShapeType="1"/>
            </p:cNvSpPr>
            <p:nvPr/>
          </p:nvSpPr>
          <p:spPr bwMode="auto">
            <a:xfrm flipH="1">
              <a:off x="5531" y="1131"/>
              <a:ext cx="10" cy="1"/>
            </a:xfrm>
            <a:prstGeom prst="line">
              <a:avLst/>
            </a:prstGeom>
            <a:noFill/>
            <a:ln w="18875">
              <a:solidFill>
                <a:srgbClr val="000000"/>
              </a:solidFill>
              <a:round/>
              <a:headEnd/>
              <a:tailEnd/>
            </a:ln>
            <a:effectLst/>
          </p:spPr>
          <p:txBody>
            <a:bodyPr/>
            <a:lstStyle/>
            <a:p>
              <a:endParaRPr lang="es-ES"/>
            </a:p>
          </p:txBody>
        </p:sp>
        <p:sp>
          <p:nvSpPr>
            <p:cNvPr id="1018" name="Line 1018"/>
            <p:cNvSpPr>
              <a:spLocks noChangeShapeType="1"/>
            </p:cNvSpPr>
            <p:nvPr/>
          </p:nvSpPr>
          <p:spPr bwMode="auto">
            <a:xfrm flipH="1">
              <a:off x="5529" y="1132"/>
              <a:ext cx="2" cy="1"/>
            </a:xfrm>
            <a:prstGeom prst="line">
              <a:avLst/>
            </a:prstGeom>
            <a:noFill/>
            <a:ln w="18875">
              <a:solidFill>
                <a:srgbClr val="000000"/>
              </a:solidFill>
              <a:round/>
              <a:headEnd/>
              <a:tailEnd/>
            </a:ln>
            <a:effectLst/>
          </p:spPr>
          <p:txBody>
            <a:bodyPr/>
            <a:lstStyle/>
            <a:p>
              <a:endParaRPr lang="es-ES"/>
            </a:p>
          </p:txBody>
        </p:sp>
        <p:sp>
          <p:nvSpPr>
            <p:cNvPr id="1019" name="Line 1019"/>
            <p:cNvSpPr>
              <a:spLocks noChangeShapeType="1"/>
            </p:cNvSpPr>
            <p:nvPr/>
          </p:nvSpPr>
          <p:spPr bwMode="auto">
            <a:xfrm flipH="1">
              <a:off x="5500" y="1138"/>
              <a:ext cx="3" cy="0"/>
            </a:xfrm>
            <a:prstGeom prst="line">
              <a:avLst/>
            </a:prstGeom>
            <a:noFill/>
            <a:ln w="18875">
              <a:solidFill>
                <a:srgbClr val="000000"/>
              </a:solidFill>
              <a:round/>
              <a:headEnd/>
              <a:tailEnd/>
            </a:ln>
            <a:effectLst/>
          </p:spPr>
          <p:txBody>
            <a:bodyPr/>
            <a:lstStyle/>
            <a:p>
              <a:endParaRPr lang="es-ES"/>
            </a:p>
          </p:txBody>
        </p:sp>
        <p:sp>
          <p:nvSpPr>
            <p:cNvPr id="1020" name="Line 1020"/>
            <p:cNvSpPr>
              <a:spLocks noChangeShapeType="1"/>
            </p:cNvSpPr>
            <p:nvPr/>
          </p:nvSpPr>
          <p:spPr bwMode="auto">
            <a:xfrm flipH="1">
              <a:off x="5492" y="1138"/>
              <a:ext cx="8" cy="1"/>
            </a:xfrm>
            <a:prstGeom prst="line">
              <a:avLst/>
            </a:prstGeom>
            <a:noFill/>
            <a:ln w="18875">
              <a:solidFill>
                <a:srgbClr val="000000"/>
              </a:solidFill>
              <a:round/>
              <a:headEnd/>
              <a:tailEnd/>
            </a:ln>
            <a:effectLst/>
          </p:spPr>
          <p:txBody>
            <a:bodyPr/>
            <a:lstStyle/>
            <a:p>
              <a:endParaRPr lang="es-ES"/>
            </a:p>
          </p:txBody>
        </p:sp>
        <p:sp>
          <p:nvSpPr>
            <p:cNvPr id="1021" name="Line 1021"/>
            <p:cNvSpPr>
              <a:spLocks noChangeShapeType="1"/>
            </p:cNvSpPr>
            <p:nvPr/>
          </p:nvSpPr>
          <p:spPr bwMode="auto">
            <a:xfrm flipH="1">
              <a:off x="5484" y="1139"/>
              <a:ext cx="8" cy="3"/>
            </a:xfrm>
            <a:prstGeom prst="line">
              <a:avLst/>
            </a:prstGeom>
            <a:noFill/>
            <a:ln w="18875">
              <a:solidFill>
                <a:srgbClr val="000000"/>
              </a:solidFill>
              <a:round/>
              <a:headEnd/>
              <a:tailEnd/>
            </a:ln>
            <a:effectLst/>
          </p:spPr>
          <p:txBody>
            <a:bodyPr/>
            <a:lstStyle/>
            <a:p>
              <a:endParaRPr lang="es-ES"/>
            </a:p>
          </p:txBody>
        </p:sp>
        <p:sp>
          <p:nvSpPr>
            <p:cNvPr id="1022" name="Line 1022"/>
            <p:cNvSpPr>
              <a:spLocks noChangeShapeType="1"/>
            </p:cNvSpPr>
            <p:nvPr/>
          </p:nvSpPr>
          <p:spPr bwMode="auto">
            <a:xfrm flipH="1">
              <a:off x="5476" y="1142"/>
              <a:ext cx="8" cy="1"/>
            </a:xfrm>
            <a:prstGeom prst="line">
              <a:avLst/>
            </a:prstGeom>
            <a:noFill/>
            <a:ln w="18875">
              <a:solidFill>
                <a:srgbClr val="000000"/>
              </a:solidFill>
              <a:round/>
              <a:headEnd/>
              <a:tailEnd/>
            </a:ln>
            <a:effectLst/>
          </p:spPr>
          <p:txBody>
            <a:bodyPr/>
            <a:lstStyle/>
            <a:p>
              <a:endParaRPr lang="es-ES"/>
            </a:p>
          </p:txBody>
        </p:sp>
        <p:sp>
          <p:nvSpPr>
            <p:cNvPr id="1023" name="Line 1023"/>
            <p:cNvSpPr>
              <a:spLocks noChangeShapeType="1"/>
            </p:cNvSpPr>
            <p:nvPr/>
          </p:nvSpPr>
          <p:spPr bwMode="auto">
            <a:xfrm>
              <a:off x="5476" y="1143"/>
              <a:ext cx="0" cy="0"/>
            </a:xfrm>
            <a:prstGeom prst="line">
              <a:avLst/>
            </a:prstGeom>
            <a:noFill/>
            <a:ln w="18875">
              <a:solidFill>
                <a:srgbClr val="000000"/>
              </a:solidFill>
              <a:round/>
              <a:headEnd/>
              <a:tailEnd/>
            </a:ln>
            <a:effectLst/>
          </p:spPr>
          <p:txBody>
            <a:bodyPr/>
            <a:lstStyle/>
            <a:p>
              <a:endParaRPr lang="es-ES"/>
            </a:p>
          </p:txBody>
        </p:sp>
        <p:sp>
          <p:nvSpPr>
            <p:cNvPr id="1024" name="Line 1024"/>
            <p:cNvSpPr>
              <a:spLocks noChangeShapeType="1"/>
            </p:cNvSpPr>
            <p:nvPr/>
          </p:nvSpPr>
          <p:spPr bwMode="auto">
            <a:xfrm flipH="1">
              <a:off x="6146" y="1123"/>
              <a:ext cx="8" cy="4"/>
            </a:xfrm>
            <a:prstGeom prst="line">
              <a:avLst/>
            </a:prstGeom>
            <a:noFill/>
            <a:ln w="18875">
              <a:solidFill>
                <a:srgbClr val="000000"/>
              </a:solidFill>
              <a:round/>
              <a:headEnd/>
              <a:tailEnd/>
            </a:ln>
            <a:effectLst/>
          </p:spPr>
          <p:txBody>
            <a:bodyPr/>
            <a:lstStyle/>
            <a:p>
              <a:endParaRPr lang="es-ES"/>
            </a:p>
          </p:txBody>
        </p:sp>
        <p:sp>
          <p:nvSpPr>
            <p:cNvPr id="1025" name="Line 1025"/>
            <p:cNvSpPr>
              <a:spLocks noChangeShapeType="1"/>
            </p:cNvSpPr>
            <p:nvPr/>
          </p:nvSpPr>
          <p:spPr bwMode="auto">
            <a:xfrm flipH="1">
              <a:off x="6137" y="1127"/>
              <a:ext cx="9" cy="4"/>
            </a:xfrm>
            <a:prstGeom prst="line">
              <a:avLst/>
            </a:prstGeom>
            <a:noFill/>
            <a:ln w="18875">
              <a:solidFill>
                <a:srgbClr val="000000"/>
              </a:solidFill>
              <a:round/>
              <a:headEnd/>
              <a:tailEnd/>
            </a:ln>
            <a:effectLst/>
          </p:spPr>
          <p:txBody>
            <a:bodyPr/>
            <a:lstStyle/>
            <a:p>
              <a:endParaRPr lang="es-ES"/>
            </a:p>
          </p:txBody>
        </p:sp>
        <p:sp>
          <p:nvSpPr>
            <p:cNvPr id="1026" name="Line 1026"/>
            <p:cNvSpPr>
              <a:spLocks noChangeShapeType="1"/>
            </p:cNvSpPr>
            <p:nvPr/>
          </p:nvSpPr>
          <p:spPr bwMode="auto">
            <a:xfrm flipH="1">
              <a:off x="6131" y="1131"/>
              <a:ext cx="6" cy="3"/>
            </a:xfrm>
            <a:prstGeom prst="line">
              <a:avLst/>
            </a:prstGeom>
            <a:noFill/>
            <a:ln w="18875">
              <a:solidFill>
                <a:srgbClr val="000000"/>
              </a:solidFill>
              <a:round/>
              <a:headEnd/>
              <a:tailEnd/>
            </a:ln>
            <a:effectLst/>
          </p:spPr>
          <p:txBody>
            <a:bodyPr/>
            <a:lstStyle/>
            <a:p>
              <a:endParaRPr lang="es-ES"/>
            </a:p>
          </p:txBody>
        </p:sp>
        <p:sp>
          <p:nvSpPr>
            <p:cNvPr id="1027" name="Line 1027"/>
            <p:cNvSpPr>
              <a:spLocks noChangeShapeType="1"/>
            </p:cNvSpPr>
            <p:nvPr/>
          </p:nvSpPr>
          <p:spPr bwMode="auto">
            <a:xfrm flipH="1">
              <a:off x="6129" y="1134"/>
              <a:ext cx="2" cy="1"/>
            </a:xfrm>
            <a:prstGeom prst="line">
              <a:avLst/>
            </a:prstGeom>
            <a:noFill/>
            <a:ln w="18875">
              <a:solidFill>
                <a:srgbClr val="000000"/>
              </a:solidFill>
              <a:round/>
              <a:headEnd/>
              <a:tailEnd/>
            </a:ln>
            <a:effectLst/>
          </p:spPr>
          <p:txBody>
            <a:bodyPr/>
            <a:lstStyle/>
            <a:p>
              <a:endParaRPr lang="es-ES"/>
            </a:p>
          </p:txBody>
        </p:sp>
        <p:sp>
          <p:nvSpPr>
            <p:cNvPr id="1028" name="Line 1028"/>
            <p:cNvSpPr>
              <a:spLocks noChangeShapeType="1"/>
            </p:cNvSpPr>
            <p:nvPr/>
          </p:nvSpPr>
          <p:spPr bwMode="auto">
            <a:xfrm flipH="1">
              <a:off x="6100" y="1149"/>
              <a:ext cx="5" cy="2"/>
            </a:xfrm>
            <a:prstGeom prst="line">
              <a:avLst/>
            </a:prstGeom>
            <a:noFill/>
            <a:ln w="18875">
              <a:solidFill>
                <a:srgbClr val="000000"/>
              </a:solidFill>
              <a:round/>
              <a:headEnd/>
              <a:tailEnd/>
            </a:ln>
            <a:effectLst/>
          </p:spPr>
          <p:txBody>
            <a:bodyPr/>
            <a:lstStyle/>
            <a:p>
              <a:endParaRPr lang="es-ES"/>
            </a:p>
          </p:txBody>
        </p:sp>
        <p:sp>
          <p:nvSpPr>
            <p:cNvPr id="1029" name="Line 1029"/>
            <p:cNvSpPr>
              <a:spLocks noChangeShapeType="1"/>
            </p:cNvSpPr>
            <p:nvPr/>
          </p:nvSpPr>
          <p:spPr bwMode="auto">
            <a:xfrm flipH="1">
              <a:off x="6092" y="1151"/>
              <a:ext cx="8" cy="6"/>
            </a:xfrm>
            <a:prstGeom prst="line">
              <a:avLst/>
            </a:prstGeom>
            <a:noFill/>
            <a:ln w="18875">
              <a:solidFill>
                <a:srgbClr val="000000"/>
              </a:solidFill>
              <a:round/>
              <a:headEnd/>
              <a:tailEnd/>
            </a:ln>
            <a:effectLst/>
          </p:spPr>
          <p:txBody>
            <a:bodyPr/>
            <a:lstStyle/>
            <a:p>
              <a:endParaRPr lang="es-ES"/>
            </a:p>
          </p:txBody>
        </p:sp>
        <p:sp>
          <p:nvSpPr>
            <p:cNvPr id="1030" name="Line 1030"/>
            <p:cNvSpPr>
              <a:spLocks noChangeShapeType="1"/>
            </p:cNvSpPr>
            <p:nvPr/>
          </p:nvSpPr>
          <p:spPr bwMode="auto">
            <a:xfrm flipH="1">
              <a:off x="6085" y="1157"/>
              <a:ext cx="7" cy="3"/>
            </a:xfrm>
            <a:prstGeom prst="line">
              <a:avLst/>
            </a:prstGeom>
            <a:noFill/>
            <a:ln w="18875">
              <a:solidFill>
                <a:srgbClr val="000000"/>
              </a:solidFill>
              <a:round/>
              <a:headEnd/>
              <a:tailEnd/>
            </a:ln>
            <a:effectLst/>
          </p:spPr>
          <p:txBody>
            <a:bodyPr/>
            <a:lstStyle/>
            <a:p>
              <a:endParaRPr lang="es-ES"/>
            </a:p>
          </p:txBody>
        </p:sp>
        <p:sp>
          <p:nvSpPr>
            <p:cNvPr id="1031" name="Line 1031"/>
            <p:cNvSpPr>
              <a:spLocks noChangeShapeType="1"/>
            </p:cNvSpPr>
            <p:nvPr/>
          </p:nvSpPr>
          <p:spPr bwMode="auto">
            <a:xfrm flipH="1">
              <a:off x="6080" y="1160"/>
              <a:ext cx="5" cy="3"/>
            </a:xfrm>
            <a:prstGeom prst="line">
              <a:avLst/>
            </a:prstGeom>
            <a:noFill/>
            <a:ln w="18875">
              <a:solidFill>
                <a:srgbClr val="000000"/>
              </a:solidFill>
              <a:round/>
              <a:headEnd/>
              <a:tailEnd/>
            </a:ln>
            <a:effectLst/>
          </p:spPr>
          <p:txBody>
            <a:bodyPr/>
            <a:lstStyle/>
            <a:p>
              <a:endParaRPr lang="es-ES"/>
            </a:p>
          </p:txBody>
        </p:sp>
        <p:sp>
          <p:nvSpPr>
            <p:cNvPr id="1032" name="Line 1032"/>
            <p:cNvSpPr>
              <a:spLocks noChangeShapeType="1"/>
            </p:cNvSpPr>
            <p:nvPr/>
          </p:nvSpPr>
          <p:spPr bwMode="auto">
            <a:xfrm>
              <a:off x="6054" y="1175"/>
              <a:ext cx="0" cy="0"/>
            </a:xfrm>
            <a:prstGeom prst="line">
              <a:avLst/>
            </a:prstGeom>
            <a:noFill/>
            <a:ln w="18875">
              <a:solidFill>
                <a:srgbClr val="000000"/>
              </a:solidFill>
              <a:round/>
              <a:headEnd/>
              <a:tailEnd/>
            </a:ln>
            <a:effectLst/>
          </p:spPr>
          <p:txBody>
            <a:bodyPr/>
            <a:lstStyle/>
            <a:p>
              <a:endParaRPr lang="es-ES"/>
            </a:p>
          </p:txBody>
        </p:sp>
        <p:sp>
          <p:nvSpPr>
            <p:cNvPr id="1033" name="Line 1033"/>
            <p:cNvSpPr>
              <a:spLocks noChangeShapeType="1"/>
            </p:cNvSpPr>
            <p:nvPr/>
          </p:nvSpPr>
          <p:spPr bwMode="auto">
            <a:xfrm flipH="1">
              <a:off x="6048" y="1175"/>
              <a:ext cx="6" cy="5"/>
            </a:xfrm>
            <a:prstGeom prst="line">
              <a:avLst/>
            </a:prstGeom>
            <a:noFill/>
            <a:ln w="18875">
              <a:solidFill>
                <a:srgbClr val="000000"/>
              </a:solidFill>
              <a:round/>
              <a:headEnd/>
              <a:tailEnd/>
            </a:ln>
            <a:effectLst/>
          </p:spPr>
          <p:txBody>
            <a:bodyPr/>
            <a:lstStyle/>
            <a:p>
              <a:endParaRPr lang="es-ES"/>
            </a:p>
          </p:txBody>
        </p:sp>
        <p:sp>
          <p:nvSpPr>
            <p:cNvPr id="1034" name="Line 1034"/>
            <p:cNvSpPr>
              <a:spLocks noChangeShapeType="1"/>
            </p:cNvSpPr>
            <p:nvPr/>
          </p:nvSpPr>
          <p:spPr bwMode="auto">
            <a:xfrm flipH="1">
              <a:off x="6041" y="1180"/>
              <a:ext cx="7" cy="4"/>
            </a:xfrm>
            <a:prstGeom prst="line">
              <a:avLst/>
            </a:prstGeom>
            <a:noFill/>
            <a:ln w="18875">
              <a:solidFill>
                <a:srgbClr val="000000"/>
              </a:solidFill>
              <a:round/>
              <a:headEnd/>
              <a:tailEnd/>
            </a:ln>
            <a:effectLst/>
          </p:spPr>
          <p:txBody>
            <a:bodyPr/>
            <a:lstStyle/>
            <a:p>
              <a:endParaRPr lang="es-ES"/>
            </a:p>
          </p:txBody>
        </p:sp>
        <p:sp>
          <p:nvSpPr>
            <p:cNvPr id="1035" name="Line 1035"/>
            <p:cNvSpPr>
              <a:spLocks noChangeShapeType="1"/>
            </p:cNvSpPr>
            <p:nvPr/>
          </p:nvSpPr>
          <p:spPr bwMode="auto">
            <a:xfrm flipH="1">
              <a:off x="6032" y="1184"/>
              <a:ext cx="9" cy="4"/>
            </a:xfrm>
            <a:prstGeom prst="line">
              <a:avLst/>
            </a:prstGeom>
            <a:noFill/>
            <a:ln w="18875">
              <a:solidFill>
                <a:srgbClr val="000000"/>
              </a:solidFill>
              <a:round/>
              <a:headEnd/>
              <a:tailEnd/>
            </a:ln>
            <a:effectLst/>
          </p:spPr>
          <p:txBody>
            <a:bodyPr/>
            <a:lstStyle/>
            <a:p>
              <a:endParaRPr lang="es-ES"/>
            </a:p>
          </p:txBody>
        </p:sp>
        <p:sp>
          <p:nvSpPr>
            <p:cNvPr id="1036" name="Line 1036"/>
            <p:cNvSpPr>
              <a:spLocks noChangeShapeType="1"/>
            </p:cNvSpPr>
            <p:nvPr/>
          </p:nvSpPr>
          <p:spPr bwMode="auto">
            <a:xfrm flipH="1">
              <a:off x="6030" y="1188"/>
              <a:ext cx="2" cy="0"/>
            </a:xfrm>
            <a:prstGeom prst="line">
              <a:avLst/>
            </a:prstGeom>
            <a:noFill/>
            <a:ln w="18875">
              <a:solidFill>
                <a:srgbClr val="000000"/>
              </a:solidFill>
              <a:round/>
              <a:headEnd/>
              <a:tailEnd/>
            </a:ln>
            <a:effectLst/>
          </p:spPr>
          <p:txBody>
            <a:bodyPr/>
            <a:lstStyle/>
            <a:p>
              <a:endParaRPr lang="es-ES"/>
            </a:p>
          </p:txBody>
        </p:sp>
        <p:sp>
          <p:nvSpPr>
            <p:cNvPr id="1037" name="Line 1037"/>
            <p:cNvSpPr>
              <a:spLocks noChangeShapeType="1"/>
            </p:cNvSpPr>
            <p:nvPr/>
          </p:nvSpPr>
          <p:spPr bwMode="auto">
            <a:xfrm flipH="1">
              <a:off x="6002" y="1201"/>
              <a:ext cx="4" cy="2"/>
            </a:xfrm>
            <a:prstGeom prst="line">
              <a:avLst/>
            </a:prstGeom>
            <a:noFill/>
            <a:ln w="18875">
              <a:solidFill>
                <a:srgbClr val="000000"/>
              </a:solidFill>
              <a:round/>
              <a:headEnd/>
              <a:tailEnd/>
            </a:ln>
            <a:effectLst/>
          </p:spPr>
          <p:txBody>
            <a:bodyPr/>
            <a:lstStyle/>
            <a:p>
              <a:endParaRPr lang="es-ES"/>
            </a:p>
          </p:txBody>
        </p:sp>
        <p:sp>
          <p:nvSpPr>
            <p:cNvPr id="1038" name="Line 1038"/>
            <p:cNvSpPr>
              <a:spLocks noChangeShapeType="1"/>
            </p:cNvSpPr>
            <p:nvPr/>
          </p:nvSpPr>
          <p:spPr bwMode="auto">
            <a:xfrm flipH="1">
              <a:off x="5995" y="1203"/>
              <a:ext cx="7" cy="4"/>
            </a:xfrm>
            <a:prstGeom prst="line">
              <a:avLst/>
            </a:prstGeom>
            <a:noFill/>
            <a:ln w="18875">
              <a:solidFill>
                <a:srgbClr val="000000"/>
              </a:solidFill>
              <a:round/>
              <a:headEnd/>
              <a:tailEnd/>
            </a:ln>
            <a:effectLst/>
          </p:spPr>
          <p:txBody>
            <a:bodyPr/>
            <a:lstStyle/>
            <a:p>
              <a:endParaRPr lang="es-ES"/>
            </a:p>
          </p:txBody>
        </p:sp>
        <p:sp>
          <p:nvSpPr>
            <p:cNvPr id="1039" name="Line 1039"/>
            <p:cNvSpPr>
              <a:spLocks noChangeShapeType="1"/>
            </p:cNvSpPr>
            <p:nvPr/>
          </p:nvSpPr>
          <p:spPr bwMode="auto">
            <a:xfrm flipH="1">
              <a:off x="5988" y="1207"/>
              <a:ext cx="7" cy="4"/>
            </a:xfrm>
            <a:prstGeom prst="line">
              <a:avLst/>
            </a:prstGeom>
            <a:noFill/>
            <a:ln w="18875">
              <a:solidFill>
                <a:srgbClr val="000000"/>
              </a:solidFill>
              <a:round/>
              <a:headEnd/>
              <a:tailEnd/>
            </a:ln>
            <a:effectLst/>
          </p:spPr>
          <p:txBody>
            <a:bodyPr/>
            <a:lstStyle/>
            <a:p>
              <a:endParaRPr lang="es-ES"/>
            </a:p>
          </p:txBody>
        </p:sp>
        <p:sp>
          <p:nvSpPr>
            <p:cNvPr id="1040" name="Line 1040"/>
            <p:cNvSpPr>
              <a:spLocks noChangeShapeType="1"/>
            </p:cNvSpPr>
            <p:nvPr/>
          </p:nvSpPr>
          <p:spPr bwMode="auto">
            <a:xfrm flipH="1">
              <a:off x="5982" y="1211"/>
              <a:ext cx="6" cy="3"/>
            </a:xfrm>
            <a:prstGeom prst="line">
              <a:avLst/>
            </a:prstGeom>
            <a:noFill/>
            <a:ln w="18875">
              <a:solidFill>
                <a:srgbClr val="000000"/>
              </a:solidFill>
              <a:round/>
              <a:headEnd/>
              <a:tailEnd/>
            </a:ln>
            <a:effectLst/>
          </p:spPr>
          <p:txBody>
            <a:bodyPr/>
            <a:lstStyle/>
            <a:p>
              <a:endParaRPr lang="es-ES"/>
            </a:p>
          </p:txBody>
        </p:sp>
        <p:sp>
          <p:nvSpPr>
            <p:cNvPr id="1041" name="Line 1041"/>
            <p:cNvSpPr>
              <a:spLocks noChangeShapeType="1"/>
            </p:cNvSpPr>
            <p:nvPr/>
          </p:nvSpPr>
          <p:spPr bwMode="auto">
            <a:xfrm flipH="1">
              <a:off x="5953" y="1228"/>
              <a:ext cx="4" cy="3"/>
            </a:xfrm>
            <a:prstGeom prst="line">
              <a:avLst/>
            </a:prstGeom>
            <a:noFill/>
            <a:ln w="18875">
              <a:solidFill>
                <a:srgbClr val="000000"/>
              </a:solidFill>
              <a:round/>
              <a:headEnd/>
              <a:tailEnd/>
            </a:ln>
            <a:effectLst/>
          </p:spPr>
          <p:txBody>
            <a:bodyPr/>
            <a:lstStyle/>
            <a:p>
              <a:endParaRPr lang="es-ES"/>
            </a:p>
          </p:txBody>
        </p:sp>
        <p:sp>
          <p:nvSpPr>
            <p:cNvPr id="1042" name="Line 1042"/>
            <p:cNvSpPr>
              <a:spLocks noChangeShapeType="1"/>
            </p:cNvSpPr>
            <p:nvPr/>
          </p:nvSpPr>
          <p:spPr bwMode="auto">
            <a:xfrm flipH="1">
              <a:off x="5947" y="1231"/>
              <a:ext cx="6" cy="3"/>
            </a:xfrm>
            <a:prstGeom prst="line">
              <a:avLst/>
            </a:prstGeom>
            <a:noFill/>
            <a:ln w="18875">
              <a:solidFill>
                <a:srgbClr val="000000"/>
              </a:solidFill>
              <a:round/>
              <a:headEnd/>
              <a:tailEnd/>
            </a:ln>
            <a:effectLst/>
          </p:spPr>
          <p:txBody>
            <a:bodyPr/>
            <a:lstStyle/>
            <a:p>
              <a:endParaRPr lang="es-ES"/>
            </a:p>
          </p:txBody>
        </p:sp>
        <p:sp>
          <p:nvSpPr>
            <p:cNvPr id="1043" name="Line 1043"/>
            <p:cNvSpPr>
              <a:spLocks noChangeShapeType="1"/>
            </p:cNvSpPr>
            <p:nvPr/>
          </p:nvSpPr>
          <p:spPr bwMode="auto">
            <a:xfrm flipH="1">
              <a:off x="5940" y="1234"/>
              <a:ext cx="7" cy="3"/>
            </a:xfrm>
            <a:prstGeom prst="line">
              <a:avLst/>
            </a:prstGeom>
            <a:noFill/>
            <a:ln w="18875">
              <a:solidFill>
                <a:srgbClr val="000000"/>
              </a:solidFill>
              <a:round/>
              <a:headEnd/>
              <a:tailEnd/>
            </a:ln>
            <a:effectLst/>
          </p:spPr>
          <p:txBody>
            <a:bodyPr/>
            <a:lstStyle/>
            <a:p>
              <a:endParaRPr lang="es-ES"/>
            </a:p>
          </p:txBody>
        </p:sp>
        <p:sp>
          <p:nvSpPr>
            <p:cNvPr id="1044" name="Line 1044"/>
            <p:cNvSpPr>
              <a:spLocks noChangeShapeType="1"/>
            </p:cNvSpPr>
            <p:nvPr/>
          </p:nvSpPr>
          <p:spPr bwMode="auto">
            <a:xfrm flipH="1">
              <a:off x="5934" y="1237"/>
              <a:ext cx="6" cy="4"/>
            </a:xfrm>
            <a:prstGeom prst="line">
              <a:avLst/>
            </a:prstGeom>
            <a:noFill/>
            <a:ln w="18875">
              <a:solidFill>
                <a:srgbClr val="000000"/>
              </a:solidFill>
              <a:round/>
              <a:headEnd/>
              <a:tailEnd/>
            </a:ln>
            <a:effectLst/>
          </p:spPr>
          <p:txBody>
            <a:bodyPr/>
            <a:lstStyle/>
            <a:p>
              <a:endParaRPr lang="es-ES"/>
            </a:p>
          </p:txBody>
        </p:sp>
        <p:sp>
          <p:nvSpPr>
            <p:cNvPr id="1045" name="Line 1045"/>
            <p:cNvSpPr>
              <a:spLocks noChangeShapeType="1"/>
            </p:cNvSpPr>
            <p:nvPr/>
          </p:nvSpPr>
          <p:spPr bwMode="auto">
            <a:xfrm>
              <a:off x="5934" y="1241"/>
              <a:ext cx="0" cy="0"/>
            </a:xfrm>
            <a:prstGeom prst="line">
              <a:avLst/>
            </a:prstGeom>
            <a:noFill/>
            <a:ln w="18875">
              <a:solidFill>
                <a:srgbClr val="000000"/>
              </a:solidFill>
              <a:round/>
              <a:headEnd/>
              <a:tailEnd/>
            </a:ln>
            <a:effectLst/>
          </p:spPr>
          <p:txBody>
            <a:bodyPr/>
            <a:lstStyle/>
            <a:p>
              <a:endParaRPr lang="es-ES"/>
            </a:p>
          </p:txBody>
        </p:sp>
        <p:sp>
          <p:nvSpPr>
            <p:cNvPr id="1046" name="Line 1046"/>
            <p:cNvSpPr>
              <a:spLocks noChangeShapeType="1"/>
            </p:cNvSpPr>
            <p:nvPr/>
          </p:nvSpPr>
          <p:spPr bwMode="auto">
            <a:xfrm flipH="1">
              <a:off x="5907" y="1254"/>
              <a:ext cx="1" cy="2"/>
            </a:xfrm>
            <a:prstGeom prst="line">
              <a:avLst/>
            </a:prstGeom>
            <a:noFill/>
            <a:ln w="18875">
              <a:solidFill>
                <a:srgbClr val="000000"/>
              </a:solidFill>
              <a:round/>
              <a:headEnd/>
              <a:tailEnd/>
            </a:ln>
            <a:effectLst/>
          </p:spPr>
          <p:txBody>
            <a:bodyPr/>
            <a:lstStyle/>
            <a:p>
              <a:endParaRPr lang="es-ES"/>
            </a:p>
          </p:txBody>
        </p:sp>
        <p:sp>
          <p:nvSpPr>
            <p:cNvPr id="1047" name="Line 1047"/>
            <p:cNvSpPr>
              <a:spLocks noChangeShapeType="1"/>
            </p:cNvSpPr>
            <p:nvPr/>
          </p:nvSpPr>
          <p:spPr bwMode="auto">
            <a:xfrm flipH="1">
              <a:off x="5901" y="1256"/>
              <a:ext cx="6" cy="4"/>
            </a:xfrm>
            <a:prstGeom prst="line">
              <a:avLst/>
            </a:prstGeom>
            <a:noFill/>
            <a:ln w="18875">
              <a:solidFill>
                <a:srgbClr val="000000"/>
              </a:solidFill>
              <a:round/>
              <a:headEnd/>
              <a:tailEnd/>
            </a:ln>
            <a:effectLst/>
          </p:spPr>
          <p:txBody>
            <a:bodyPr/>
            <a:lstStyle/>
            <a:p>
              <a:endParaRPr lang="es-ES"/>
            </a:p>
          </p:txBody>
        </p:sp>
        <p:sp>
          <p:nvSpPr>
            <p:cNvPr id="1048" name="Line 1048"/>
            <p:cNvSpPr>
              <a:spLocks noChangeShapeType="1"/>
            </p:cNvSpPr>
            <p:nvPr/>
          </p:nvSpPr>
          <p:spPr bwMode="auto">
            <a:xfrm flipH="1">
              <a:off x="5895" y="1260"/>
              <a:ext cx="6" cy="4"/>
            </a:xfrm>
            <a:prstGeom prst="line">
              <a:avLst/>
            </a:prstGeom>
            <a:noFill/>
            <a:ln w="18875">
              <a:solidFill>
                <a:srgbClr val="000000"/>
              </a:solidFill>
              <a:round/>
              <a:headEnd/>
              <a:tailEnd/>
            </a:ln>
            <a:effectLst/>
          </p:spPr>
          <p:txBody>
            <a:bodyPr/>
            <a:lstStyle/>
            <a:p>
              <a:endParaRPr lang="es-ES"/>
            </a:p>
          </p:txBody>
        </p:sp>
        <p:sp>
          <p:nvSpPr>
            <p:cNvPr id="1049" name="Line 1049"/>
            <p:cNvSpPr>
              <a:spLocks noChangeShapeType="1"/>
            </p:cNvSpPr>
            <p:nvPr/>
          </p:nvSpPr>
          <p:spPr bwMode="auto">
            <a:xfrm flipH="1">
              <a:off x="5888" y="1264"/>
              <a:ext cx="7" cy="2"/>
            </a:xfrm>
            <a:prstGeom prst="line">
              <a:avLst/>
            </a:prstGeom>
            <a:noFill/>
            <a:ln w="18875">
              <a:solidFill>
                <a:srgbClr val="000000"/>
              </a:solidFill>
              <a:round/>
              <a:headEnd/>
              <a:tailEnd/>
            </a:ln>
            <a:effectLst/>
          </p:spPr>
          <p:txBody>
            <a:bodyPr/>
            <a:lstStyle/>
            <a:p>
              <a:endParaRPr lang="es-ES"/>
            </a:p>
          </p:txBody>
        </p:sp>
        <p:sp>
          <p:nvSpPr>
            <p:cNvPr id="1050" name="Line 1050"/>
            <p:cNvSpPr>
              <a:spLocks noChangeShapeType="1"/>
            </p:cNvSpPr>
            <p:nvPr/>
          </p:nvSpPr>
          <p:spPr bwMode="auto">
            <a:xfrm flipH="1">
              <a:off x="5883" y="1266"/>
              <a:ext cx="5" cy="3"/>
            </a:xfrm>
            <a:prstGeom prst="line">
              <a:avLst/>
            </a:prstGeom>
            <a:noFill/>
            <a:ln w="18875">
              <a:solidFill>
                <a:srgbClr val="000000"/>
              </a:solidFill>
              <a:round/>
              <a:headEnd/>
              <a:tailEnd/>
            </a:ln>
            <a:effectLst/>
          </p:spPr>
          <p:txBody>
            <a:bodyPr/>
            <a:lstStyle/>
            <a:p>
              <a:endParaRPr lang="es-ES"/>
            </a:p>
          </p:txBody>
        </p:sp>
        <p:sp>
          <p:nvSpPr>
            <p:cNvPr id="1051" name="Line 1051"/>
            <p:cNvSpPr>
              <a:spLocks noChangeShapeType="1"/>
            </p:cNvSpPr>
            <p:nvPr/>
          </p:nvSpPr>
          <p:spPr bwMode="auto">
            <a:xfrm flipH="1">
              <a:off x="5855" y="1281"/>
              <a:ext cx="4" cy="3"/>
            </a:xfrm>
            <a:prstGeom prst="line">
              <a:avLst/>
            </a:prstGeom>
            <a:noFill/>
            <a:ln w="18875">
              <a:solidFill>
                <a:srgbClr val="000000"/>
              </a:solidFill>
              <a:round/>
              <a:headEnd/>
              <a:tailEnd/>
            </a:ln>
            <a:effectLst/>
          </p:spPr>
          <p:txBody>
            <a:bodyPr/>
            <a:lstStyle/>
            <a:p>
              <a:endParaRPr lang="es-ES"/>
            </a:p>
          </p:txBody>
        </p:sp>
        <p:sp>
          <p:nvSpPr>
            <p:cNvPr id="1052" name="Line 1052"/>
            <p:cNvSpPr>
              <a:spLocks noChangeShapeType="1"/>
            </p:cNvSpPr>
            <p:nvPr/>
          </p:nvSpPr>
          <p:spPr bwMode="auto">
            <a:xfrm flipH="1">
              <a:off x="5849" y="1284"/>
              <a:ext cx="6" cy="3"/>
            </a:xfrm>
            <a:prstGeom prst="line">
              <a:avLst/>
            </a:prstGeom>
            <a:noFill/>
            <a:ln w="18875">
              <a:solidFill>
                <a:srgbClr val="000000"/>
              </a:solidFill>
              <a:round/>
              <a:headEnd/>
              <a:tailEnd/>
            </a:ln>
            <a:effectLst/>
          </p:spPr>
          <p:txBody>
            <a:bodyPr/>
            <a:lstStyle/>
            <a:p>
              <a:endParaRPr lang="es-ES"/>
            </a:p>
          </p:txBody>
        </p:sp>
        <p:sp>
          <p:nvSpPr>
            <p:cNvPr id="1053" name="Line 1053"/>
            <p:cNvSpPr>
              <a:spLocks noChangeShapeType="1"/>
            </p:cNvSpPr>
            <p:nvPr/>
          </p:nvSpPr>
          <p:spPr bwMode="auto">
            <a:xfrm flipH="1">
              <a:off x="5842" y="1287"/>
              <a:ext cx="7" cy="4"/>
            </a:xfrm>
            <a:prstGeom prst="line">
              <a:avLst/>
            </a:prstGeom>
            <a:noFill/>
            <a:ln w="18875">
              <a:solidFill>
                <a:srgbClr val="000000"/>
              </a:solidFill>
              <a:round/>
              <a:headEnd/>
              <a:tailEnd/>
            </a:ln>
            <a:effectLst/>
          </p:spPr>
          <p:txBody>
            <a:bodyPr/>
            <a:lstStyle/>
            <a:p>
              <a:endParaRPr lang="es-ES"/>
            </a:p>
          </p:txBody>
        </p:sp>
        <p:sp>
          <p:nvSpPr>
            <p:cNvPr id="1054" name="Line 1054"/>
            <p:cNvSpPr>
              <a:spLocks noChangeShapeType="1"/>
            </p:cNvSpPr>
            <p:nvPr/>
          </p:nvSpPr>
          <p:spPr bwMode="auto">
            <a:xfrm flipH="1">
              <a:off x="5835" y="1291"/>
              <a:ext cx="7" cy="5"/>
            </a:xfrm>
            <a:prstGeom prst="line">
              <a:avLst/>
            </a:prstGeom>
            <a:noFill/>
            <a:ln w="18875">
              <a:solidFill>
                <a:srgbClr val="000000"/>
              </a:solidFill>
              <a:round/>
              <a:headEnd/>
              <a:tailEnd/>
            </a:ln>
            <a:effectLst/>
          </p:spPr>
          <p:txBody>
            <a:bodyPr/>
            <a:lstStyle/>
            <a:p>
              <a:endParaRPr lang="es-ES"/>
            </a:p>
          </p:txBody>
        </p:sp>
        <p:sp>
          <p:nvSpPr>
            <p:cNvPr id="1055" name="Line 1055"/>
            <p:cNvSpPr>
              <a:spLocks noChangeShapeType="1"/>
            </p:cNvSpPr>
            <p:nvPr/>
          </p:nvSpPr>
          <p:spPr bwMode="auto">
            <a:xfrm>
              <a:off x="5835" y="1296"/>
              <a:ext cx="0" cy="0"/>
            </a:xfrm>
            <a:prstGeom prst="line">
              <a:avLst/>
            </a:prstGeom>
            <a:noFill/>
            <a:ln w="18875">
              <a:solidFill>
                <a:srgbClr val="000000"/>
              </a:solidFill>
              <a:round/>
              <a:headEnd/>
              <a:tailEnd/>
            </a:ln>
            <a:effectLst/>
          </p:spPr>
          <p:txBody>
            <a:bodyPr/>
            <a:lstStyle/>
            <a:p>
              <a:endParaRPr lang="es-ES"/>
            </a:p>
          </p:txBody>
        </p:sp>
        <p:sp>
          <p:nvSpPr>
            <p:cNvPr id="1056" name="Line 1056"/>
            <p:cNvSpPr>
              <a:spLocks noChangeShapeType="1"/>
            </p:cNvSpPr>
            <p:nvPr/>
          </p:nvSpPr>
          <p:spPr bwMode="auto">
            <a:xfrm flipH="1">
              <a:off x="5800" y="1308"/>
              <a:ext cx="9" cy="6"/>
            </a:xfrm>
            <a:prstGeom prst="line">
              <a:avLst/>
            </a:prstGeom>
            <a:noFill/>
            <a:ln w="18875">
              <a:solidFill>
                <a:srgbClr val="000000"/>
              </a:solidFill>
              <a:round/>
              <a:headEnd/>
              <a:tailEnd/>
            </a:ln>
            <a:effectLst/>
          </p:spPr>
          <p:txBody>
            <a:bodyPr/>
            <a:lstStyle/>
            <a:p>
              <a:endParaRPr lang="es-ES"/>
            </a:p>
          </p:txBody>
        </p:sp>
        <p:sp>
          <p:nvSpPr>
            <p:cNvPr id="1057" name="Line 1057"/>
            <p:cNvSpPr>
              <a:spLocks noChangeShapeType="1"/>
            </p:cNvSpPr>
            <p:nvPr/>
          </p:nvSpPr>
          <p:spPr bwMode="auto">
            <a:xfrm flipH="1">
              <a:off x="5792" y="1314"/>
              <a:ext cx="8" cy="4"/>
            </a:xfrm>
            <a:prstGeom prst="line">
              <a:avLst/>
            </a:prstGeom>
            <a:noFill/>
            <a:ln w="18875">
              <a:solidFill>
                <a:srgbClr val="000000"/>
              </a:solidFill>
              <a:round/>
              <a:headEnd/>
              <a:tailEnd/>
            </a:ln>
            <a:effectLst/>
          </p:spPr>
          <p:txBody>
            <a:bodyPr/>
            <a:lstStyle/>
            <a:p>
              <a:endParaRPr lang="es-ES"/>
            </a:p>
          </p:txBody>
        </p:sp>
        <p:sp>
          <p:nvSpPr>
            <p:cNvPr id="1058" name="Line 1058"/>
            <p:cNvSpPr>
              <a:spLocks noChangeShapeType="1"/>
            </p:cNvSpPr>
            <p:nvPr/>
          </p:nvSpPr>
          <p:spPr bwMode="auto">
            <a:xfrm flipH="1">
              <a:off x="5785" y="1318"/>
              <a:ext cx="7" cy="4"/>
            </a:xfrm>
            <a:prstGeom prst="line">
              <a:avLst/>
            </a:prstGeom>
            <a:noFill/>
            <a:ln w="18875">
              <a:solidFill>
                <a:srgbClr val="000000"/>
              </a:solidFill>
              <a:round/>
              <a:headEnd/>
              <a:tailEnd/>
            </a:ln>
            <a:effectLst/>
          </p:spPr>
          <p:txBody>
            <a:bodyPr/>
            <a:lstStyle/>
            <a:p>
              <a:endParaRPr lang="es-ES"/>
            </a:p>
          </p:txBody>
        </p:sp>
        <p:sp>
          <p:nvSpPr>
            <p:cNvPr id="1059" name="Line 1059"/>
            <p:cNvSpPr>
              <a:spLocks noChangeShapeType="1"/>
            </p:cNvSpPr>
            <p:nvPr/>
          </p:nvSpPr>
          <p:spPr bwMode="auto">
            <a:xfrm flipH="1">
              <a:off x="5761" y="1336"/>
              <a:ext cx="0" cy="1"/>
            </a:xfrm>
            <a:prstGeom prst="line">
              <a:avLst/>
            </a:prstGeom>
            <a:noFill/>
            <a:ln w="18875">
              <a:solidFill>
                <a:srgbClr val="000000"/>
              </a:solidFill>
              <a:round/>
              <a:headEnd/>
              <a:tailEnd/>
            </a:ln>
            <a:effectLst/>
          </p:spPr>
          <p:txBody>
            <a:bodyPr/>
            <a:lstStyle/>
            <a:p>
              <a:endParaRPr lang="es-ES"/>
            </a:p>
          </p:txBody>
        </p:sp>
        <p:sp>
          <p:nvSpPr>
            <p:cNvPr id="1060" name="Line 1060"/>
            <p:cNvSpPr>
              <a:spLocks noChangeShapeType="1"/>
            </p:cNvSpPr>
            <p:nvPr/>
          </p:nvSpPr>
          <p:spPr bwMode="auto">
            <a:xfrm flipH="1">
              <a:off x="5750" y="1337"/>
              <a:ext cx="11" cy="5"/>
            </a:xfrm>
            <a:prstGeom prst="line">
              <a:avLst/>
            </a:prstGeom>
            <a:noFill/>
            <a:ln w="18875">
              <a:solidFill>
                <a:srgbClr val="000000"/>
              </a:solidFill>
              <a:round/>
              <a:headEnd/>
              <a:tailEnd/>
            </a:ln>
            <a:effectLst/>
          </p:spPr>
          <p:txBody>
            <a:bodyPr/>
            <a:lstStyle/>
            <a:p>
              <a:endParaRPr lang="es-ES"/>
            </a:p>
          </p:txBody>
        </p:sp>
        <p:sp>
          <p:nvSpPr>
            <p:cNvPr id="1061" name="Line 1061"/>
            <p:cNvSpPr>
              <a:spLocks noChangeShapeType="1"/>
            </p:cNvSpPr>
            <p:nvPr/>
          </p:nvSpPr>
          <p:spPr bwMode="auto">
            <a:xfrm flipH="1">
              <a:off x="5742" y="1342"/>
              <a:ext cx="8" cy="4"/>
            </a:xfrm>
            <a:prstGeom prst="line">
              <a:avLst/>
            </a:prstGeom>
            <a:noFill/>
            <a:ln w="18875">
              <a:solidFill>
                <a:srgbClr val="000000"/>
              </a:solidFill>
              <a:round/>
              <a:headEnd/>
              <a:tailEnd/>
            </a:ln>
            <a:effectLst/>
          </p:spPr>
          <p:txBody>
            <a:bodyPr/>
            <a:lstStyle/>
            <a:p>
              <a:endParaRPr lang="es-ES"/>
            </a:p>
          </p:txBody>
        </p:sp>
        <p:sp>
          <p:nvSpPr>
            <p:cNvPr id="1062" name="Line 1062"/>
            <p:cNvSpPr>
              <a:spLocks noChangeShapeType="1"/>
            </p:cNvSpPr>
            <p:nvPr/>
          </p:nvSpPr>
          <p:spPr bwMode="auto">
            <a:xfrm flipH="1">
              <a:off x="5737" y="1346"/>
              <a:ext cx="5" cy="2"/>
            </a:xfrm>
            <a:prstGeom prst="line">
              <a:avLst/>
            </a:prstGeom>
            <a:noFill/>
            <a:ln w="18875">
              <a:solidFill>
                <a:srgbClr val="000000"/>
              </a:solidFill>
              <a:round/>
              <a:headEnd/>
              <a:tailEnd/>
            </a:ln>
            <a:effectLst/>
          </p:spPr>
          <p:txBody>
            <a:bodyPr/>
            <a:lstStyle/>
            <a:p>
              <a:endParaRPr lang="es-ES"/>
            </a:p>
          </p:txBody>
        </p:sp>
        <p:sp>
          <p:nvSpPr>
            <p:cNvPr id="1063" name="Line 1063"/>
            <p:cNvSpPr>
              <a:spLocks noChangeShapeType="1"/>
            </p:cNvSpPr>
            <p:nvPr/>
          </p:nvSpPr>
          <p:spPr bwMode="auto">
            <a:xfrm flipH="1">
              <a:off x="5706" y="1363"/>
              <a:ext cx="6" cy="4"/>
            </a:xfrm>
            <a:prstGeom prst="line">
              <a:avLst/>
            </a:prstGeom>
            <a:noFill/>
            <a:ln w="18875">
              <a:solidFill>
                <a:srgbClr val="000000"/>
              </a:solidFill>
              <a:round/>
              <a:headEnd/>
              <a:tailEnd/>
            </a:ln>
            <a:effectLst/>
          </p:spPr>
          <p:txBody>
            <a:bodyPr/>
            <a:lstStyle/>
            <a:p>
              <a:endParaRPr lang="es-ES"/>
            </a:p>
          </p:txBody>
        </p:sp>
        <p:sp>
          <p:nvSpPr>
            <p:cNvPr id="1064" name="Line 1064"/>
            <p:cNvSpPr>
              <a:spLocks noChangeShapeType="1"/>
            </p:cNvSpPr>
            <p:nvPr/>
          </p:nvSpPr>
          <p:spPr bwMode="auto">
            <a:xfrm flipH="1">
              <a:off x="5697" y="1367"/>
              <a:ext cx="9" cy="4"/>
            </a:xfrm>
            <a:prstGeom prst="line">
              <a:avLst/>
            </a:prstGeom>
            <a:noFill/>
            <a:ln w="18875">
              <a:solidFill>
                <a:srgbClr val="000000"/>
              </a:solidFill>
              <a:round/>
              <a:headEnd/>
              <a:tailEnd/>
            </a:ln>
            <a:effectLst/>
          </p:spPr>
          <p:txBody>
            <a:bodyPr/>
            <a:lstStyle/>
            <a:p>
              <a:endParaRPr lang="es-ES"/>
            </a:p>
          </p:txBody>
        </p:sp>
        <p:sp>
          <p:nvSpPr>
            <p:cNvPr id="1065" name="Line 1065"/>
            <p:cNvSpPr>
              <a:spLocks noChangeShapeType="1"/>
            </p:cNvSpPr>
            <p:nvPr/>
          </p:nvSpPr>
          <p:spPr bwMode="auto">
            <a:xfrm flipH="1">
              <a:off x="5689" y="1371"/>
              <a:ext cx="8" cy="4"/>
            </a:xfrm>
            <a:prstGeom prst="line">
              <a:avLst/>
            </a:prstGeom>
            <a:noFill/>
            <a:ln w="18875">
              <a:solidFill>
                <a:srgbClr val="000000"/>
              </a:solidFill>
              <a:round/>
              <a:headEnd/>
              <a:tailEnd/>
            </a:ln>
            <a:effectLst/>
          </p:spPr>
          <p:txBody>
            <a:bodyPr/>
            <a:lstStyle/>
            <a:p>
              <a:endParaRPr lang="es-ES"/>
            </a:p>
          </p:txBody>
        </p:sp>
        <p:sp>
          <p:nvSpPr>
            <p:cNvPr id="1066" name="Line 1066"/>
            <p:cNvSpPr>
              <a:spLocks noChangeShapeType="1"/>
            </p:cNvSpPr>
            <p:nvPr/>
          </p:nvSpPr>
          <p:spPr bwMode="auto">
            <a:xfrm flipH="1">
              <a:off x="5687" y="1375"/>
              <a:ext cx="2" cy="0"/>
            </a:xfrm>
            <a:prstGeom prst="line">
              <a:avLst/>
            </a:prstGeom>
            <a:noFill/>
            <a:ln w="18875">
              <a:solidFill>
                <a:srgbClr val="000000"/>
              </a:solidFill>
              <a:round/>
              <a:headEnd/>
              <a:tailEnd/>
            </a:ln>
            <a:effectLst/>
          </p:spPr>
          <p:txBody>
            <a:bodyPr/>
            <a:lstStyle/>
            <a:p>
              <a:endParaRPr lang="es-ES"/>
            </a:p>
          </p:txBody>
        </p:sp>
        <p:sp>
          <p:nvSpPr>
            <p:cNvPr id="1067" name="Line 1067"/>
            <p:cNvSpPr>
              <a:spLocks noChangeShapeType="1"/>
            </p:cNvSpPr>
            <p:nvPr/>
          </p:nvSpPr>
          <p:spPr bwMode="auto">
            <a:xfrm flipH="1">
              <a:off x="5658" y="1390"/>
              <a:ext cx="4" cy="4"/>
            </a:xfrm>
            <a:prstGeom prst="line">
              <a:avLst/>
            </a:prstGeom>
            <a:noFill/>
            <a:ln w="18875">
              <a:solidFill>
                <a:srgbClr val="000000"/>
              </a:solidFill>
              <a:round/>
              <a:headEnd/>
              <a:tailEnd/>
            </a:ln>
            <a:effectLst/>
          </p:spPr>
          <p:txBody>
            <a:bodyPr/>
            <a:lstStyle/>
            <a:p>
              <a:endParaRPr lang="es-ES"/>
            </a:p>
          </p:txBody>
        </p:sp>
        <p:sp>
          <p:nvSpPr>
            <p:cNvPr id="1068" name="Line 1068"/>
            <p:cNvSpPr>
              <a:spLocks noChangeShapeType="1"/>
            </p:cNvSpPr>
            <p:nvPr/>
          </p:nvSpPr>
          <p:spPr bwMode="auto">
            <a:xfrm flipH="1">
              <a:off x="5651" y="1394"/>
              <a:ext cx="7" cy="3"/>
            </a:xfrm>
            <a:prstGeom prst="line">
              <a:avLst/>
            </a:prstGeom>
            <a:noFill/>
            <a:ln w="18875">
              <a:solidFill>
                <a:srgbClr val="000000"/>
              </a:solidFill>
              <a:round/>
              <a:headEnd/>
              <a:tailEnd/>
            </a:ln>
            <a:effectLst/>
          </p:spPr>
          <p:txBody>
            <a:bodyPr/>
            <a:lstStyle/>
            <a:p>
              <a:endParaRPr lang="es-ES"/>
            </a:p>
          </p:txBody>
        </p:sp>
        <p:sp>
          <p:nvSpPr>
            <p:cNvPr id="1069" name="Line 1069"/>
            <p:cNvSpPr>
              <a:spLocks noChangeShapeType="1"/>
            </p:cNvSpPr>
            <p:nvPr/>
          </p:nvSpPr>
          <p:spPr bwMode="auto">
            <a:xfrm flipH="1">
              <a:off x="5644" y="1397"/>
              <a:ext cx="7" cy="3"/>
            </a:xfrm>
            <a:prstGeom prst="line">
              <a:avLst/>
            </a:prstGeom>
            <a:noFill/>
            <a:ln w="18875">
              <a:solidFill>
                <a:srgbClr val="000000"/>
              </a:solidFill>
              <a:round/>
              <a:headEnd/>
              <a:tailEnd/>
            </a:ln>
            <a:effectLst/>
          </p:spPr>
          <p:txBody>
            <a:bodyPr/>
            <a:lstStyle/>
            <a:p>
              <a:endParaRPr lang="es-ES"/>
            </a:p>
          </p:txBody>
        </p:sp>
        <p:sp>
          <p:nvSpPr>
            <p:cNvPr id="1070" name="Line 1070"/>
            <p:cNvSpPr>
              <a:spLocks noChangeShapeType="1"/>
            </p:cNvSpPr>
            <p:nvPr/>
          </p:nvSpPr>
          <p:spPr bwMode="auto">
            <a:xfrm flipH="1">
              <a:off x="5638" y="1400"/>
              <a:ext cx="6" cy="4"/>
            </a:xfrm>
            <a:prstGeom prst="line">
              <a:avLst/>
            </a:prstGeom>
            <a:noFill/>
            <a:ln w="18875">
              <a:solidFill>
                <a:srgbClr val="000000"/>
              </a:solidFill>
              <a:round/>
              <a:headEnd/>
              <a:tailEnd/>
            </a:ln>
            <a:effectLst/>
          </p:spPr>
          <p:txBody>
            <a:bodyPr/>
            <a:lstStyle/>
            <a:p>
              <a:endParaRPr lang="es-ES"/>
            </a:p>
          </p:txBody>
        </p:sp>
        <p:sp>
          <p:nvSpPr>
            <p:cNvPr id="1071" name="Line 1071"/>
            <p:cNvSpPr>
              <a:spLocks noChangeShapeType="1"/>
            </p:cNvSpPr>
            <p:nvPr/>
          </p:nvSpPr>
          <p:spPr bwMode="auto">
            <a:xfrm flipV="1">
              <a:off x="5699" y="371"/>
              <a:ext cx="20" cy="26"/>
            </a:xfrm>
            <a:prstGeom prst="line">
              <a:avLst/>
            </a:prstGeom>
            <a:noFill/>
            <a:ln w="18875">
              <a:solidFill>
                <a:srgbClr val="000000"/>
              </a:solidFill>
              <a:round/>
              <a:headEnd/>
              <a:tailEnd/>
            </a:ln>
            <a:effectLst/>
          </p:spPr>
          <p:txBody>
            <a:bodyPr/>
            <a:lstStyle/>
            <a:p>
              <a:endParaRPr lang="es-ES"/>
            </a:p>
          </p:txBody>
        </p:sp>
        <p:sp>
          <p:nvSpPr>
            <p:cNvPr id="1072" name="Line 1072"/>
            <p:cNvSpPr>
              <a:spLocks noChangeShapeType="1"/>
            </p:cNvSpPr>
            <p:nvPr/>
          </p:nvSpPr>
          <p:spPr bwMode="auto">
            <a:xfrm flipV="1">
              <a:off x="5587" y="614"/>
              <a:ext cx="21" cy="27"/>
            </a:xfrm>
            <a:prstGeom prst="line">
              <a:avLst/>
            </a:prstGeom>
            <a:noFill/>
            <a:ln w="18875">
              <a:solidFill>
                <a:srgbClr val="000000"/>
              </a:solidFill>
              <a:round/>
              <a:headEnd/>
              <a:tailEnd/>
            </a:ln>
            <a:effectLst/>
          </p:spPr>
          <p:txBody>
            <a:bodyPr/>
            <a:lstStyle/>
            <a:p>
              <a:endParaRPr lang="es-ES"/>
            </a:p>
          </p:txBody>
        </p:sp>
        <p:sp>
          <p:nvSpPr>
            <p:cNvPr id="1073" name="Line 1073"/>
            <p:cNvSpPr>
              <a:spLocks noChangeShapeType="1"/>
            </p:cNvSpPr>
            <p:nvPr/>
          </p:nvSpPr>
          <p:spPr bwMode="auto">
            <a:xfrm flipV="1">
              <a:off x="5480" y="828"/>
              <a:ext cx="20" cy="30"/>
            </a:xfrm>
            <a:prstGeom prst="line">
              <a:avLst/>
            </a:prstGeom>
            <a:noFill/>
            <a:ln w="18875">
              <a:solidFill>
                <a:srgbClr val="000000"/>
              </a:solidFill>
              <a:round/>
              <a:headEnd/>
              <a:tailEnd/>
            </a:ln>
            <a:effectLst/>
          </p:spPr>
          <p:txBody>
            <a:bodyPr/>
            <a:lstStyle/>
            <a:p>
              <a:endParaRPr lang="es-ES"/>
            </a:p>
          </p:txBody>
        </p:sp>
        <p:sp>
          <p:nvSpPr>
            <p:cNvPr id="1074" name="Line 1074"/>
            <p:cNvSpPr>
              <a:spLocks noChangeShapeType="1"/>
            </p:cNvSpPr>
            <p:nvPr/>
          </p:nvSpPr>
          <p:spPr bwMode="auto">
            <a:xfrm flipV="1">
              <a:off x="5384" y="1050"/>
              <a:ext cx="16" cy="27"/>
            </a:xfrm>
            <a:prstGeom prst="line">
              <a:avLst/>
            </a:prstGeom>
            <a:noFill/>
            <a:ln w="18875">
              <a:solidFill>
                <a:srgbClr val="000000"/>
              </a:solidFill>
              <a:round/>
              <a:headEnd/>
              <a:tailEnd/>
            </a:ln>
            <a:effectLst/>
          </p:spPr>
          <p:txBody>
            <a:bodyPr/>
            <a:lstStyle/>
            <a:p>
              <a:endParaRPr lang="es-ES"/>
            </a:p>
          </p:txBody>
        </p:sp>
        <p:sp>
          <p:nvSpPr>
            <p:cNvPr id="1075" name="Line 1075"/>
            <p:cNvSpPr>
              <a:spLocks noChangeShapeType="1"/>
            </p:cNvSpPr>
            <p:nvPr/>
          </p:nvSpPr>
          <p:spPr bwMode="auto">
            <a:xfrm>
              <a:off x="4547" y="3514"/>
              <a:ext cx="1724" cy="0"/>
            </a:xfrm>
            <a:prstGeom prst="line">
              <a:avLst/>
            </a:prstGeom>
            <a:noFill/>
            <a:ln w="18875">
              <a:solidFill>
                <a:srgbClr val="000000"/>
              </a:solidFill>
              <a:round/>
              <a:headEnd/>
              <a:tailEnd/>
            </a:ln>
            <a:effectLst/>
          </p:spPr>
          <p:txBody>
            <a:bodyPr/>
            <a:lstStyle/>
            <a:p>
              <a:endParaRPr lang="es-ES"/>
            </a:p>
          </p:txBody>
        </p:sp>
        <p:sp>
          <p:nvSpPr>
            <p:cNvPr id="1076" name="Line 1076"/>
            <p:cNvSpPr>
              <a:spLocks noChangeShapeType="1"/>
            </p:cNvSpPr>
            <p:nvPr/>
          </p:nvSpPr>
          <p:spPr bwMode="auto">
            <a:xfrm flipV="1">
              <a:off x="4547" y="3514"/>
              <a:ext cx="0" cy="31"/>
            </a:xfrm>
            <a:prstGeom prst="line">
              <a:avLst/>
            </a:prstGeom>
            <a:noFill/>
            <a:ln w="18875">
              <a:solidFill>
                <a:srgbClr val="000000"/>
              </a:solidFill>
              <a:round/>
              <a:headEnd/>
              <a:tailEnd/>
            </a:ln>
            <a:effectLst/>
          </p:spPr>
          <p:txBody>
            <a:bodyPr/>
            <a:lstStyle/>
            <a:p>
              <a:endParaRPr lang="es-ES"/>
            </a:p>
          </p:txBody>
        </p:sp>
        <p:sp>
          <p:nvSpPr>
            <p:cNvPr id="1077" name="Line 1077"/>
            <p:cNvSpPr>
              <a:spLocks noChangeShapeType="1"/>
            </p:cNvSpPr>
            <p:nvPr/>
          </p:nvSpPr>
          <p:spPr bwMode="auto">
            <a:xfrm flipV="1">
              <a:off x="4547" y="3514"/>
              <a:ext cx="0" cy="17"/>
            </a:xfrm>
            <a:prstGeom prst="line">
              <a:avLst/>
            </a:prstGeom>
            <a:noFill/>
            <a:ln w="9438">
              <a:solidFill>
                <a:srgbClr val="000000"/>
              </a:solidFill>
              <a:round/>
              <a:headEnd/>
              <a:tailEnd/>
            </a:ln>
            <a:effectLst/>
          </p:spPr>
          <p:txBody>
            <a:bodyPr/>
            <a:lstStyle/>
            <a:p>
              <a:endParaRPr lang="es-ES"/>
            </a:p>
          </p:txBody>
        </p:sp>
        <p:sp>
          <p:nvSpPr>
            <p:cNvPr id="1078" name="Line 1078"/>
            <p:cNvSpPr>
              <a:spLocks noChangeShapeType="1"/>
            </p:cNvSpPr>
            <p:nvPr/>
          </p:nvSpPr>
          <p:spPr bwMode="auto">
            <a:xfrm flipV="1">
              <a:off x="4646" y="3514"/>
              <a:ext cx="0" cy="17"/>
            </a:xfrm>
            <a:prstGeom prst="line">
              <a:avLst/>
            </a:prstGeom>
            <a:noFill/>
            <a:ln w="9438">
              <a:solidFill>
                <a:srgbClr val="000000"/>
              </a:solidFill>
              <a:round/>
              <a:headEnd/>
              <a:tailEnd/>
            </a:ln>
            <a:effectLst/>
          </p:spPr>
          <p:txBody>
            <a:bodyPr/>
            <a:lstStyle/>
            <a:p>
              <a:endParaRPr lang="es-ES"/>
            </a:p>
          </p:txBody>
        </p:sp>
        <p:sp>
          <p:nvSpPr>
            <p:cNvPr id="1079" name="Line 1079"/>
            <p:cNvSpPr>
              <a:spLocks noChangeShapeType="1"/>
            </p:cNvSpPr>
            <p:nvPr/>
          </p:nvSpPr>
          <p:spPr bwMode="auto">
            <a:xfrm flipV="1">
              <a:off x="4646" y="2433"/>
              <a:ext cx="0" cy="1081"/>
            </a:xfrm>
            <a:prstGeom prst="line">
              <a:avLst/>
            </a:prstGeom>
            <a:noFill/>
            <a:ln w="9438">
              <a:solidFill>
                <a:srgbClr val="000000"/>
              </a:solidFill>
              <a:round/>
              <a:headEnd/>
              <a:tailEnd/>
            </a:ln>
            <a:effectLst/>
          </p:spPr>
          <p:txBody>
            <a:bodyPr/>
            <a:lstStyle/>
            <a:p>
              <a:endParaRPr lang="es-ES"/>
            </a:p>
          </p:txBody>
        </p:sp>
        <p:sp>
          <p:nvSpPr>
            <p:cNvPr id="1080" name="Line 1080"/>
            <p:cNvSpPr>
              <a:spLocks noChangeShapeType="1"/>
            </p:cNvSpPr>
            <p:nvPr/>
          </p:nvSpPr>
          <p:spPr bwMode="auto">
            <a:xfrm flipV="1">
              <a:off x="4745" y="3514"/>
              <a:ext cx="0" cy="31"/>
            </a:xfrm>
            <a:prstGeom prst="line">
              <a:avLst/>
            </a:prstGeom>
            <a:noFill/>
            <a:ln w="18875">
              <a:solidFill>
                <a:srgbClr val="000000"/>
              </a:solidFill>
              <a:round/>
              <a:headEnd/>
              <a:tailEnd/>
            </a:ln>
            <a:effectLst/>
          </p:spPr>
          <p:txBody>
            <a:bodyPr/>
            <a:lstStyle/>
            <a:p>
              <a:endParaRPr lang="es-ES"/>
            </a:p>
          </p:txBody>
        </p:sp>
        <p:sp>
          <p:nvSpPr>
            <p:cNvPr id="1081" name="Line 1081"/>
            <p:cNvSpPr>
              <a:spLocks noChangeShapeType="1"/>
            </p:cNvSpPr>
            <p:nvPr/>
          </p:nvSpPr>
          <p:spPr bwMode="auto">
            <a:xfrm flipV="1">
              <a:off x="4745" y="2433"/>
              <a:ext cx="0" cy="1081"/>
            </a:xfrm>
            <a:prstGeom prst="line">
              <a:avLst/>
            </a:prstGeom>
            <a:noFill/>
            <a:ln w="9438">
              <a:solidFill>
                <a:srgbClr val="000000"/>
              </a:solidFill>
              <a:round/>
              <a:headEnd/>
              <a:tailEnd/>
            </a:ln>
            <a:effectLst/>
          </p:spPr>
          <p:txBody>
            <a:bodyPr/>
            <a:lstStyle/>
            <a:p>
              <a:endParaRPr lang="es-ES"/>
            </a:p>
          </p:txBody>
        </p:sp>
        <p:sp>
          <p:nvSpPr>
            <p:cNvPr id="1082" name="Line 1082"/>
            <p:cNvSpPr>
              <a:spLocks noChangeShapeType="1"/>
            </p:cNvSpPr>
            <p:nvPr/>
          </p:nvSpPr>
          <p:spPr bwMode="auto">
            <a:xfrm flipV="1">
              <a:off x="4745" y="3514"/>
              <a:ext cx="0" cy="17"/>
            </a:xfrm>
            <a:prstGeom prst="line">
              <a:avLst/>
            </a:prstGeom>
            <a:noFill/>
            <a:ln w="9438">
              <a:solidFill>
                <a:srgbClr val="000000"/>
              </a:solidFill>
              <a:round/>
              <a:headEnd/>
              <a:tailEnd/>
            </a:ln>
            <a:effectLst/>
          </p:spPr>
          <p:txBody>
            <a:bodyPr/>
            <a:lstStyle/>
            <a:p>
              <a:endParaRPr lang="es-ES"/>
            </a:p>
          </p:txBody>
        </p:sp>
        <p:sp>
          <p:nvSpPr>
            <p:cNvPr id="1083" name="Line 1083"/>
            <p:cNvSpPr>
              <a:spLocks noChangeShapeType="1"/>
            </p:cNvSpPr>
            <p:nvPr/>
          </p:nvSpPr>
          <p:spPr bwMode="auto">
            <a:xfrm flipV="1">
              <a:off x="4745" y="2433"/>
              <a:ext cx="0" cy="1081"/>
            </a:xfrm>
            <a:prstGeom prst="line">
              <a:avLst/>
            </a:prstGeom>
            <a:noFill/>
            <a:ln w="9438">
              <a:solidFill>
                <a:srgbClr val="000000"/>
              </a:solidFill>
              <a:round/>
              <a:headEnd/>
              <a:tailEnd/>
            </a:ln>
            <a:effectLst/>
          </p:spPr>
          <p:txBody>
            <a:bodyPr/>
            <a:lstStyle/>
            <a:p>
              <a:endParaRPr lang="es-ES"/>
            </a:p>
          </p:txBody>
        </p:sp>
        <p:sp>
          <p:nvSpPr>
            <p:cNvPr id="1084" name="Line 1084"/>
            <p:cNvSpPr>
              <a:spLocks noChangeShapeType="1"/>
            </p:cNvSpPr>
            <p:nvPr/>
          </p:nvSpPr>
          <p:spPr bwMode="auto">
            <a:xfrm flipV="1">
              <a:off x="4844" y="3514"/>
              <a:ext cx="0" cy="17"/>
            </a:xfrm>
            <a:prstGeom prst="line">
              <a:avLst/>
            </a:prstGeom>
            <a:noFill/>
            <a:ln w="9438">
              <a:solidFill>
                <a:srgbClr val="000000"/>
              </a:solidFill>
              <a:round/>
              <a:headEnd/>
              <a:tailEnd/>
            </a:ln>
            <a:effectLst/>
          </p:spPr>
          <p:txBody>
            <a:bodyPr/>
            <a:lstStyle/>
            <a:p>
              <a:endParaRPr lang="es-ES"/>
            </a:p>
          </p:txBody>
        </p:sp>
        <p:sp>
          <p:nvSpPr>
            <p:cNvPr id="1085" name="Line 1085"/>
            <p:cNvSpPr>
              <a:spLocks noChangeShapeType="1"/>
            </p:cNvSpPr>
            <p:nvPr/>
          </p:nvSpPr>
          <p:spPr bwMode="auto">
            <a:xfrm flipV="1">
              <a:off x="4844" y="2433"/>
              <a:ext cx="0" cy="1081"/>
            </a:xfrm>
            <a:prstGeom prst="line">
              <a:avLst/>
            </a:prstGeom>
            <a:noFill/>
            <a:ln w="9438">
              <a:solidFill>
                <a:srgbClr val="000000"/>
              </a:solidFill>
              <a:round/>
              <a:headEnd/>
              <a:tailEnd/>
            </a:ln>
            <a:effectLst/>
          </p:spPr>
          <p:txBody>
            <a:bodyPr/>
            <a:lstStyle/>
            <a:p>
              <a:endParaRPr lang="es-ES"/>
            </a:p>
          </p:txBody>
        </p:sp>
        <p:sp>
          <p:nvSpPr>
            <p:cNvPr id="1086" name="Line 1086"/>
            <p:cNvSpPr>
              <a:spLocks noChangeShapeType="1"/>
            </p:cNvSpPr>
            <p:nvPr/>
          </p:nvSpPr>
          <p:spPr bwMode="auto">
            <a:xfrm flipV="1">
              <a:off x="4944" y="3514"/>
              <a:ext cx="0" cy="31"/>
            </a:xfrm>
            <a:prstGeom prst="line">
              <a:avLst/>
            </a:prstGeom>
            <a:noFill/>
            <a:ln w="18875">
              <a:solidFill>
                <a:srgbClr val="000000"/>
              </a:solidFill>
              <a:round/>
              <a:headEnd/>
              <a:tailEnd/>
            </a:ln>
            <a:effectLst/>
          </p:spPr>
          <p:txBody>
            <a:bodyPr/>
            <a:lstStyle/>
            <a:p>
              <a:endParaRPr lang="es-ES"/>
            </a:p>
          </p:txBody>
        </p:sp>
        <p:sp>
          <p:nvSpPr>
            <p:cNvPr id="1087" name="Line 1087"/>
            <p:cNvSpPr>
              <a:spLocks noChangeShapeType="1"/>
            </p:cNvSpPr>
            <p:nvPr/>
          </p:nvSpPr>
          <p:spPr bwMode="auto">
            <a:xfrm flipV="1">
              <a:off x="4944" y="2433"/>
              <a:ext cx="0" cy="1081"/>
            </a:xfrm>
            <a:prstGeom prst="line">
              <a:avLst/>
            </a:prstGeom>
            <a:noFill/>
            <a:ln w="9438">
              <a:solidFill>
                <a:srgbClr val="000000"/>
              </a:solidFill>
              <a:round/>
              <a:headEnd/>
              <a:tailEnd/>
            </a:ln>
            <a:effectLst/>
          </p:spPr>
          <p:txBody>
            <a:bodyPr/>
            <a:lstStyle/>
            <a:p>
              <a:endParaRPr lang="es-ES"/>
            </a:p>
          </p:txBody>
        </p:sp>
        <p:sp>
          <p:nvSpPr>
            <p:cNvPr id="1088" name="Line 1088"/>
            <p:cNvSpPr>
              <a:spLocks noChangeShapeType="1"/>
            </p:cNvSpPr>
            <p:nvPr/>
          </p:nvSpPr>
          <p:spPr bwMode="auto">
            <a:xfrm flipV="1">
              <a:off x="4944" y="3514"/>
              <a:ext cx="0" cy="17"/>
            </a:xfrm>
            <a:prstGeom prst="line">
              <a:avLst/>
            </a:prstGeom>
            <a:noFill/>
            <a:ln w="9438">
              <a:solidFill>
                <a:srgbClr val="000000"/>
              </a:solidFill>
              <a:round/>
              <a:headEnd/>
              <a:tailEnd/>
            </a:ln>
            <a:effectLst/>
          </p:spPr>
          <p:txBody>
            <a:bodyPr/>
            <a:lstStyle/>
            <a:p>
              <a:endParaRPr lang="es-ES"/>
            </a:p>
          </p:txBody>
        </p:sp>
        <p:sp>
          <p:nvSpPr>
            <p:cNvPr id="1089" name="Line 1089"/>
            <p:cNvSpPr>
              <a:spLocks noChangeShapeType="1"/>
            </p:cNvSpPr>
            <p:nvPr/>
          </p:nvSpPr>
          <p:spPr bwMode="auto">
            <a:xfrm flipV="1">
              <a:off x="4944" y="2433"/>
              <a:ext cx="0" cy="1081"/>
            </a:xfrm>
            <a:prstGeom prst="line">
              <a:avLst/>
            </a:prstGeom>
            <a:noFill/>
            <a:ln w="9438">
              <a:solidFill>
                <a:srgbClr val="000000"/>
              </a:solidFill>
              <a:round/>
              <a:headEnd/>
              <a:tailEnd/>
            </a:ln>
            <a:effectLst/>
          </p:spPr>
          <p:txBody>
            <a:bodyPr/>
            <a:lstStyle/>
            <a:p>
              <a:endParaRPr lang="es-ES"/>
            </a:p>
          </p:txBody>
        </p:sp>
        <p:sp>
          <p:nvSpPr>
            <p:cNvPr id="1090" name="Line 1090"/>
            <p:cNvSpPr>
              <a:spLocks noChangeShapeType="1"/>
            </p:cNvSpPr>
            <p:nvPr/>
          </p:nvSpPr>
          <p:spPr bwMode="auto">
            <a:xfrm flipV="1">
              <a:off x="5043" y="3514"/>
              <a:ext cx="0" cy="17"/>
            </a:xfrm>
            <a:prstGeom prst="line">
              <a:avLst/>
            </a:prstGeom>
            <a:noFill/>
            <a:ln w="9438">
              <a:solidFill>
                <a:srgbClr val="000000"/>
              </a:solidFill>
              <a:round/>
              <a:headEnd/>
              <a:tailEnd/>
            </a:ln>
            <a:effectLst/>
          </p:spPr>
          <p:txBody>
            <a:bodyPr/>
            <a:lstStyle/>
            <a:p>
              <a:endParaRPr lang="es-ES"/>
            </a:p>
          </p:txBody>
        </p:sp>
        <p:sp>
          <p:nvSpPr>
            <p:cNvPr id="1091" name="Line 1091"/>
            <p:cNvSpPr>
              <a:spLocks noChangeShapeType="1"/>
            </p:cNvSpPr>
            <p:nvPr/>
          </p:nvSpPr>
          <p:spPr bwMode="auto">
            <a:xfrm flipV="1">
              <a:off x="5043" y="2433"/>
              <a:ext cx="0" cy="1081"/>
            </a:xfrm>
            <a:prstGeom prst="line">
              <a:avLst/>
            </a:prstGeom>
            <a:noFill/>
            <a:ln w="9438">
              <a:solidFill>
                <a:srgbClr val="000000"/>
              </a:solidFill>
              <a:round/>
              <a:headEnd/>
              <a:tailEnd/>
            </a:ln>
            <a:effectLst/>
          </p:spPr>
          <p:txBody>
            <a:bodyPr/>
            <a:lstStyle/>
            <a:p>
              <a:endParaRPr lang="es-ES"/>
            </a:p>
          </p:txBody>
        </p:sp>
        <p:sp>
          <p:nvSpPr>
            <p:cNvPr id="1092" name="Line 1092"/>
            <p:cNvSpPr>
              <a:spLocks noChangeShapeType="1"/>
            </p:cNvSpPr>
            <p:nvPr/>
          </p:nvSpPr>
          <p:spPr bwMode="auto">
            <a:xfrm flipV="1">
              <a:off x="5143" y="3514"/>
              <a:ext cx="0" cy="31"/>
            </a:xfrm>
            <a:prstGeom prst="line">
              <a:avLst/>
            </a:prstGeom>
            <a:noFill/>
            <a:ln w="18875">
              <a:solidFill>
                <a:srgbClr val="000000"/>
              </a:solidFill>
              <a:round/>
              <a:headEnd/>
              <a:tailEnd/>
            </a:ln>
            <a:effectLst/>
          </p:spPr>
          <p:txBody>
            <a:bodyPr/>
            <a:lstStyle/>
            <a:p>
              <a:endParaRPr lang="es-ES"/>
            </a:p>
          </p:txBody>
        </p:sp>
        <p:sp>
          <p:nvSpPr>
            <p:cNvPr id="1093" name="Line 1093"/>
            <p:cNvSpPr>
              <a:spLocks noChangeShapeType="1"/>
            </p:cNvSpPr>
            <p:nvPr/>
          </p:nvSpPr>
          <p:spPr bwMode="auto">
            <a:xfrm flipV="1">
              <a:off x="5143" y="2433"/>
              <a:ext cx="0" cy="1081"/>
            </a:xfrm>
            <a:prstGeom prst="line">
              <a:avLst/>
            </a:prstGeom>
            <a:noFill/>
            <a:ln w="9438">
              <a:solidFill>
                <a:srgbClr val="000000"/>
              </a:solidFill>
              <a:round/>
              <a:headEnd/>
              <a:tailEnd/>
            </a:ln>
            <a:effectLst/>
          </p:spPr>
          <p:txBody>
            <a:bodyPr/>
            <a:lstStyle/>
            <a:p>
              <a:endParaRPr lang="es-ES"/>
            </a:p>
          </p:txBody>
        </p:sp>
        <p:sp>
          <p:nvSpPr>
            <p:cNvPr id="1094" name="Line 1094"/>
            <p:cNvSpPr>
              <a:spLocks noChangeShapeType="1"/>
            </p:cNvSpPr>
            <p:nvPr/>
          </p:nvSpPr>
          <p:spPr bwMode="auto">
            <a:xfrm flipV="1">
              <a:off x="5143" y="3514"/>
              <a:ext cx="0" cy="17"/>
            </a:xfrm>
            <a:prstGeom prst="line">
              <a:avLst/>
            </a:prstGeom>
            <a:noFill/>
            <a:ln w="9438">
              <a:solidFill>
                <a:srgbClr val="000000"/>
              </a:solidFill>
              <a:round/>
              <a:headEnd/>
              <a:tailEnd/>
            </a:ln>
            <a:effectLst/>
          </p:spPr>
          <p:txBody>
            <a:bodyPr/>
            <a:lstStyle/>
            <a:p>
              <a:endParaRPr lang="es-ES"/>
            </a:p>
          </p:txBody>
        </p:sp>
        <p:sp>
          <p:nvSpPr>
            <p:cNvPr id="1095" name="Line 1095"/>
            <p:cNvSpPr>
              <a:spLocks noChangeShapeType="1"/>
            </p:cNvSpPr>
            <p:nvPr/>
          </p:nvSpPr>
          <p:spPr bwMode="auto">
            <a:xfrm flipV="1">
              <a:off x="5143" y="2433"/>
              <a:ext cx="0" cy="1081"/>
            </a:xfrm>
            <a:prstGeom prst="line">
              <a:avLst/>
            </a:prstGeom>
            <a:noFill/>
            <a:ln w="9438">
              <a:solidFill>
                <a:srgbClr val="000000"/>
              </a:solidFill>
              <a:round/>
              <a:headEnd/>
              <a:tailEnd/>
            </a:ln>
            <a:effectLst/>
          </p:spPr>
          <p:txBody>
            <a:bodyPr/>
            <a:lstStyle/>
            <a:p>
              <a:endParaRPr lang="es-ES"/>
            </a:p>
          </p:txBody>
        </p:sp>
        <p:sp>
          <p:nvSpPr>
            <p:cNvPr id="1096" name="Line 1096"/>
            <p:cNvSpPr>
              <a:spLocks noChangeShapeType="1"/>
            </p:cNvSpPr>
            <p:nvPr/>
          </p:nvSpPr>
          <p:spPr bwMode="auto">
            <a:xfrm flipV="1">
              <a:off x="5242" y="3514"/>
              <a:ext cx="0" cy="17"/>
            </a:xfrm>
            <a:prstGeom prst="line">
              <a:avLst/>
            </a:prstGeom>
            <a:noFill/>
            <a:ln w="9438">
              <a:solidFill>
                <a:srgbClr val="000000"/>
              </a:solidFill>
              <a:round/>
              <a:headEnd/>
              <a:tailEnd/>
            </a:ln>
            <a:effectLst/>
          </p:spPr>
          <p:txBody>
            <a:bodyPr/>
            <a:lstStyle/>
            <a:p>
              <a:endParaRPr lang="es-ES"/>
            </a:p>
          </p:txBody>
        </p:sp>
        <p:sp>
          <p:nvSpPr>
            <p:cNvPr id="1097" name="Line 1097"/>
            <p:cNvSpPr>
              <a:spLocks noChangeShapeType="1"/>
            </p:cNvSpPr>
            <p:nvPr/>
          </p:nvSpPr>
          <p:spPr bwMode="auto">
            <a:xfrm flipV="1">
              <a:off x="5242" y="2433"/>
              <a:ext cx="0" cy="1081"/>
            </a:xfrm>
            <a:prstGeom prst="line">
              <a:avLst/>
            </a:prstGeom>
            <a:noFill/>
            <a:ln w="9438">
              <a:solidFill>
                <a:srgbClr val="000000"/>
              </a:solidFill>
              <a:round/>
              <a:headEnd/>
              <a:tailEnd/>
            </a:ln>
            <a:effectLst/>
          </p:spPr>
          <p:txBody>
            <a:bodyPr/>
            <a:lstStyle/>
            <a:p>
              <a:endParaRPr lang="es-ES"/>
            </a:p>
          </p:txBody>
        </p:sp>
        <p:sp>
          <p:nvSpPr>
            <p:cNvPr id="1098" name="Line 1098"/>
            <p:cNvSpPr>
              <a:spLocks noChangeShapeType="1"/>
            </p:cNvSpPr>
            <p:nvPr/>
          </p:nvSpPr>
          <p:spPr bwMode="auto">
            <a:xfrm flipV="1">
              <a:off x="5342" y="3514"/>
              <a:ext cx="0" cy="31"/>
            </a:xfrm>
            <a:prstGeom prst="line">
              <a:avLst/>
            </a:prstGeom>
            <a:noFill/>
            <a:ln w="18875">
              <a:solidFill>
                <a:srgbClr val="000000"/>
              </a:solidFill>
              <a:round/>
              <a:headEnd/>
              <a:tailEnd/>
            </a:ln>
            <a:effectLst/>
          </p:spPr>
          <p:txBody>
            <a:bodyPr/>
            <a:lstStyle/>
            <a:p>
              <a:endParaRPr lang="es-ES"/>
            </a:p>
          </p:txBody>
        </p:sp>
        <p:sp>
          <p:nvSpPr>
            <p:cNvPr id="1099" name="Line 1099"/>
            <p:cNvSpPr>
              <a:spLocks noChangeShapeType="1"/>
            </p:cNvSpPr>
            <p:nvPr/>
          </p:nvSpPr>
          <p:spPr bwMode="auto">
            <a:xfrm flipV="1">
              <a:off x="5342" y="2433"/>
              <a:ext cx="0" cy="1081"/>
            </a:xfrm>
            <a:prstGeom prst="line">
              <a:avLst/>
            </a:prstGeom>
            <a:noFill/>
            <a:ln w="9438">
              <a:solidFill>
                <a:srgbClr val="000000"/>
              </a:solidFill>
              <a:round/>
              <a:headEnd/>
              <a:tailEnd/>
            </a:ln>
            <a:effectLst/>
          </p:spPr>
          <p:txBody>
            <a:bodyPr/>
            <a:lstStyle/>
            <a:p>
              <a:endParaRPr lang="es-ES"/>
            </a:p>
          </p:txBody>
        </p:sp>
        <p:sp>
          <p:nvSpPr>
            <p:cNvPr id="1100" name="Line 1100"/>
            <p:cNvSpPr>
              <a:spLocks noChangeShapeType="1"/>
            </p:cNvSpPr>
            <p:nvPr/>
          </p:nvSpPr>
          <p:spPr bwMode="auto">
            <a:xfrm flipV="1">
              <a:off x="5342" y="3514"/>
              <a:ext cx="0" cy="17"/>
            </a:xfrm>
            <a:prstGeom prst="line">
              <a:avLst/>
            </a:prstGeom>
            <a:noFill/>
            <a:ln w="9438">
              <a:solidFill>
                <a:srgbClr val="000000"/>
              </a:solidFill>
              <a:round/>
              <a:headEnd/>
              <a:tailEnd/>
            </a:ln>
            <a:effectLst/>
          </p:spPr>
          <p:txBody>
            <a:bodyPr/>
            <a:lstStyle/>
            <a:p>
              <a:endParaRPr lang="es-ES"/>
            </a:p>
          </p:txBody>
        </p:sp>
        <p:sp>
          <p:nvSpPr>
            <p:cNvPr id="1101" name="Line 1101"/>
            <p:cNvSpPr>
              <a:spLocks noChangeShapeType="1"/>
            </p:cNvSpPr>
            <p:nvPr/>
          </p:nvSpPr>
          <p:spPr bwMode="auto">
            <a:xfrm flipV="1">
              <a:off x="5342" y="2433"/>
              <a:ext cx="0" cy="1081"/>
            </a:xfrm>
            <a:prstGeom prst="line">
              <a:avLst/>
            </a:prstGeom>
            <a:noFill/>
            <a:ln w="9438">
              <a:solidFill>
                <a:srgbClr val="000000"/>
              </a:solidFill>
              <a:round/>
              <a:headEnd/>
              <a:tailEnd/>
            </a:ln>
            <a:effectLst/>
          </p:spPr>
          <p:txBody>
            <a:bodyPr/>
            <a:lstStyle/>
            <a:p>
              <a:endParaRPr lang="es-ES"/>
            </a:p>
          </p:txBody>
        </p:sp>
        <p:sp>
          <p:nvSpPr>
            <p:cNvPr id="1102" name="Line 1102"/>
            <p:cNvSpPr>
              <a:spLocks noChangeShapeType="1"/>
            </p:cNvSpPr>
            <p:nvPr/>
          </p:nvSpPr>
          <p:spPr bwMode="auto">
            <a:xfrm flipV="1">
              <a:off x="5441" y="3514"/>
              <a:ext cx="0" cy="17"/>
            </a:xfrm>
            <a:prstGeom prst="line">
              <a:avLst/>
            </a:prstGeom>
            <a:noFill/>
            <a:ln w="9438">
              <a:solidFill>
                <a:srgbClr val="000000"/>
              </a:solidFill>
              <a:round/>
              <a:headEnd/>
              <a:tailEnd/>
            </a:ln>
            <a:effectLst/>
          </p:spPr>
          <p:txBody>
            <a:bodyPr/>
            <a:lstStyle/>
            <a:p>
              <a:endParaRPr lang="es-ES"/>
            </a:p>
          </p:txBody>
        </p:sp>
        <p:sp>
          <p:nvSpPr>
            <p:cNvPr id="1103" name="Line 1103"/>
            <p:cNvSpPr>
              <a:spLocks noChangeShapeType="1"/>
            </p:cNvSpPr>
            <p:nvPr/>
          </p:nvSpPr>
          <p:spPr bwMode="auto">
            <a:xfrm flipV="1">
              <a:off x="5441" y="2433"/>
              <a:ext cx="0" cy="1081"/>
            </a:xfrm>
            <a:prstGeom prst="line">
              <a:avLst/>
            </a:prstGeom>
            <a:noFill/>
            <a:ln w="9438">
              <a:solidFill>
                <a:srgbClr val="000000"/>
              </a:solidFill>
              <a:round/>
              <a:headEnd/>
              <a:tailEnd/>
            </a:ln>
            <a:effectLst/>
          </p:spPr>
          <p:txBody>
            <a:bodyPr/>
            <a:lstStyle/>
            <a:p>
              <a:endParaRPr lang="es-ES"/>
            </a:p>
          </p:txBody>
        </p:sp>
        <p:sp>
          <p:nvSpPr>
            <p:cNvPr id="1104" name="Line 1104"/>
            <p:cNvSpPr>
              <a:spLocks noChangeShapeType="1"/>
            </p:cNvSpPr>
            <p:nvPr/>
          </p:nvSpPr>
          <p:spPr bwMode="auto">
            <a:xfrm flipV="1">
              <a:off x="5541" y="3514"/>
              <a:ext cx="0" cy="31"/>
            </a:xfrm>
            <a:prstGeom prst="line">
              <a:avLst/>
            </a:prstGeom>
            <a:noFill/>
            <a:ln w="18875">
              <a:solidFill>
                <a:srgbClr val="000000"/>
              </a:solidFill>
              <a:round/>
              <a:headEnd/>
              <a:tailEnd/>
            </a:ln>
            <a:effectLst/>
          </p:spPr>
          <p:txBody>
            <a:bodyPr/>
            <a:lstStyle/>
            <a:p>
              <a:endParaRPr lang="es-ES"/>
            </a:p>
          </p:txBody>
        </p:sp>
        <p:sp>
          <p:nvSpPr>
            <p:cNvPr id="1105" name="Line 1105"/>
            <p:cNvSpPr>
              <a:spLocks noChangeShapeType="1"/>
            </p:cNvSpPr>
            <p:nvPr/>
          </p:nvSpPr>
          <p:spPr bwMode="auto">
            <a:xfrm flipV="1">
              <a:off x="5541" y="2433"/>
              <a:ext cx="0" cy="1081"/>
            </a:xfrm>
            <a:prstGeom prst="line">
              <a:avLst/>
            </a:prstGeom>
            <a:noFill/>
            <a:ln w="9438">
              <a:solidFill>
                <a:srgbClr val="000000"/>
              </a:solidFill>
              <a:round/>
              <a:headEnd/>
              <a:tailEnd/>
            </a:ln>
            <a:effectLst/>
          </p:spPr>
          <p:txBody>
            <a:bodyPr/>
            <a:lstStyle/>
            <a:p>
              <a:endParaRPr lang="es-ES"/>
            </a:p>
          </p:txBody>
        </p:sp>
        <p:sp>
          <p:nvSpPr>
            <p:cNvPr id="1106" name="Line 1106"/>
            <p:cNvSpPr>
              <a:spLocks noChangeShapeType="1"/>
            </p:cNvSpPr>
            <p:nvPr/>
          </p:nvSpPr>
          <p:spPr bwMode="auto">
            <a:xfrm flipV="1">
              <a:off x="5541" y="3514"/>
              <a:ext cx="0" cy="17"/>
            </a:xfrm>
            <a:prstGeom prst="line">
              <a:avLst/>
            </a:prstGeom>
            <a:noFill/>
            <a:ln w="9438">
              <a:solidFill>
                <a:srgbClr val="000000"/>
              </a:solidFill>
              <a:round/>
              <a:headEnd/>
              <a:tailEnd/>
            </a:ln>
            <a:effectLst/>
          </p:spPr>
          <p:txBody>
            <a:bodyPr/>
            <a:lstStyle/>
            <a:p>
              <a:endParaRPr lang="es-ES"/>
            </a:p>
          </p:txBody>
        </p:sp>
        <p:sp>
          <p:nvSpPr>
            <p:cNvPr id="1107" name="Line 1107"/>
            <p:cNvSpPr>
              <a:spLocks noChangeShapeType="1"/>
            </p:cNvSpPr>
            <p:nvPr/>
          </p:nvSpPr>
          <p:spPr bwMode="auto">
            <a:xfrm flipV="1">
              <a:off x="5541" y="2433"/>
              <a:ext cx="0" cy="1081"/>
            </a:xfrm>
            <a:prstGeom prst="line">
              <a:avLst/>
            </a:prstGeom>
            <a:noFill/>
            <a:ln w="9438">
              <a:solidFill>
                <a:srgbClr val="000000"/>
              </a:solidFill>
              <a:round/>
              <a:headEnd/>
              <a:tailEnd/>
            </a:ln>
            <a:effectLst/>
          </p:spPr>
          <p:txBody>
            <a:bodyPr/>
            <a:lstStyle/>
            <a:p>
              <a:endParaRPr lang="es-ES"/>
            </a:p>
          </p:txBody>
        </p:sp>
        <p:sp>
          <p:nvSpPr>
            <p:cNvPr id="1108" name="Line 1108"/>
            <p:cNvSpPr>
              <a:spLocks noChangeShapeType="1"/>
            </p:cNvSpPr>
            <p:nvPr/>
          </p:nvSpPr>
          <p:spPr bwMode="auto">
            <a:xfrm flipV="1">
              <a:off x="5638" y="3514"/>
              <a:ext cx="0" cy="17"/>
            </a:xfrm>
            <a:prstGeom prst="line">
              <a:avLst/>
            </a:prstGeom>
            <a:noFill/>
            <a:ln w="9438">
              <a:solidFill>
                <a:srgbClr val="000000"/>
              </a:solidFill>
              <a:round/>
              <a:headEnd/>
              <a:tailEnd/>
            </a:ln>
            <a:effectLst/>
          </p:spPr>
          <p:txBody>
            <a:bodyPr/>
            <a:lstStyle/>
            <a:p>
              <a:endParaRPr lang="es-ES"/>
            </a:p>
          </p:txBody>
        </p:sp>
        <p:sp>
          <p:nvSpPr>
            <p:cNvPr id="1109" name="Line 1109"/>
            <p:cNvSpPr>
              <a:spLocks noChangeShapeType="1"/>
            </p:cNvSpPr>
            <p:nvPr/>
          </p:nvSpPr>
          <p:spPr bwMode="auto">
            <a:xfrm flipV="1">
              <a:off x="5638" y="2433"/>
              <a:ext cx="0" cy="1081"/>
            </a:xfrm>
            <a:prstGeom prst="line">
              <a:avLst/>
            </a:prstGeom>
            <a:noFill/>
            <a:ln w="9438">
              <a:solidFill>
                <a:srgbClr val="000000"/>
              </a:solidFill>
              <a:round/>
              <a:headEnd/>
              <a:tailEnd/>
            </a:ln>
            <a:effectLst/>
          </p:spPr>
          <p:txBody>
            <a:bodyPr/>
            <a:lstStyle/>
            <a:p>
              <a:endParaRPr lang="es-ES"/>
            </a:p>
          </p:txBody>
        </p:sp>
        <p:sp>
          <p:nvSpPr>
            <p:cNvPr id="1110" name="Line 1110"/>
            <p:cNvSpPr>
              <a:spLocks noChangeShapeType="1"/>
            </p:cNvSpPr>
            <p:nvPr/>
          </p:nvSpPr>
          <p:spPr bwMode="auto">
            <a:xfrm flipV="1">
              <a:off x="5739" y="3514"/>
              <a:ext cx="0" cy="31"/>
            </a:xfrm>
            <a:prstGeom prst="line">
              <a:avLst/>
            </a:prstGeom>
            <a:noFill/>
            <a:ln w="18875">
              <a:solidFill>
                <a:srgbClr val="000000"/>
              </a:solidFill>
              <a:round/>
              <a:headEnd/>
              <a:tailEnd/>
            </a:ln>
            <a:effectLst/>
          </p:spPr>
          <p:txBody>
            <a:bodyPr/>
            <a:lstStyle/>
            <a:p>
              <a:endParaRPr lang="es-ES"/>
            </a:p>
          </p:txBody>
        </p:sp>
        <p:sp>
          <p:nvSpPr>
            <p:cNvPr id="1111" name="Line 1111"/>
            <p:cNvSpPr>
              <a:spLocks noChangeShapeType="1"/>
            </p:cNvSpPr>
            <p:nvPr/>
          </p:nvSpPr>
          <p:spPr bwMode="auto">
            <a:xfrm flipV="1">
              <a:off x="5739" y="2433"/>
              <a:ext cx="0" cy="1081"/>
            </a:xfrm>
            <a:prstGeom prst="line">
              <a:avLst/>
            </a:prstGeom>
            <a:noFill/>
            <a:ln w="9438">
              <a:solidFill>
                <a:srgbClr val="000000"/>
              </a:solidFill>
              <a:round/>
              <a:headEnd/>
              <a:tailEnd/>
            </a:ln>
            <a:effectLst/>
          </p:spPr>
          <p:txBody>
            <a:bodyPr/>
            <a:lstStyle/>
            <a:p>
              <a:endParaRPr lang="es-ES"/>
            </a:p>
          </p:txBody>
        </p:sp>
        <p:sp>
          <p:nvSpPr>
            <p:cNvPr id="1112" name="Line 1112"/>
            <p:cNvSpPr>
              <a:spLocks noChangeShapeType="1"/>
            </p:cNvSpPr>
            <p:nvPr/>
          </p:nvSpPr>
          <p:spPr bwMode="auto">
            <a:xfrm flipV="1">
              <a:off x="5739" y="3514"/>
              <a:ext cx="0" cy="17"/>
            </a:xfrm>
            <a:prstGeom prst="line">
              <a:avLst/>
            </a:prstGeom>
            <a:noFill/>
            <a:ln w="9438">
              <a:solidFill>
                <a:srgbClr val="000000"/>
              </a:solidFill>
              <a:round/>
              <a:headEnd/>
              <a:tailEnd/>
            </a:ln>
            <a:effectLst/>
          </p:spPr>
          <p:txBody>
            <a:bodyPr/>
            <a:lstStyle/>
            <a:p>
              <a:endParaRPr lang="es-ES"/>
            </a:p>
          </p:txBody>
        </p:sp>
        <p:sp>
          <p:nvSpPr>
            <p:cNvPr id="1113" name="Line 1113"/>
            <p:cNvSpPr>
              <a:spLocks noChangeShapeType="1"/>
            </p:cNvSpPr>
            <p:nvPr/>
          </p:nvSpPr>
          <p:spPr bwMode="auto">
            <a:xfrm flipV="1">
              <a:off x="5739" y="2433"/>
              <a:ext cx="0" cy="1081"/>
            </a:xfrm>
            <a:prstGeom prst="line">
              <a:avLst/>
            </a:prstGeom>
            <a:noFill/>
            <a:ln w="9438">
              <a:solidFill>
                <a:srgbClr val="000000"/>
              </a:solidFill>
              <a:round/>
              <a:headEnd/>
              <a:tailEnd/>
            </a:ln>
            <a:effectLst/>
          </p:spPr>
          <p:txBody>
            <a:bodyPr/>
            <a:lstStyle/>
            <a:p>
              <a:endParaRPr lang="es-ES"/>
            </a:p>
          </p:txBody>
        </p:sp>
        <p:sp>
          <p:nvSpPr>
            <p:cNvPr id="1114" name="Line 1114"/>
            <p:cNvSpPr>
              <a:spLocks noChangeShapeType="1"/>
            </p:cNvSpPr>
            <p:nvPr/>
          </p:nvSpPr>
          <p:spPr bwMode="auto">
            <a:xfrm flipV="1">
              <a:off x="5839" y="3514"/>
              <a:ext cx="0" cy="17"/>
            </a:xfrm>
            <a:prstGeom prst="line">
              <a:avLst/>
            </a:prstGeom>
            <a:noFill/>
            <a:ln w="9438">
              <a:solidFill>
                <a:srgbClr val="000000"/>
              </a:solidFill>
              <a:round/>
              <a:headEnd/>
              <a:tailEnd/>
            </a:ln>
            <a:effectLst/>
          </p:spPr>
          <p:txBody>
            <a:bodyPr/>
            <a:lstStyle/>
            <a:p>
              <a:endParaRPr lang="es-ES"/>
            </a:p>
          </p:txBody>
        </p:sp>
        <p:sp>
          <p:nvSpPr>
            <p:cNvPr id="1115" name="Line 1115"/>
            <p:cNvSpPr>
              <a:spLocks noChangeShapeType="1"/>
            </p:cNvSpPr>
            <p:nvPr/>
          </p:nvSpPr>
          <p:spPr bwMode="auto">
            <a:xfrm flipV="1">
              <a:off x="5839" y="2433"/>
              <a:ext cx="0" cy="1081"/>
            </a:xfrm>
            <a:prstGeom prst="line">
              <a:avLst/>
            </a:prstGeom>
            <a:noFill/>
            <a:ln w="9438">
              <a:solidFill>
                <a:srgbClr val="000000"/>
              </a:solidFill>
              <a:round/>
              <a:headEnd/>
              <a:tailEnd/>
            </a:ln>
            <a:effectLst/>
          </p:spPr>
          <p:txBody>
            <a:bodyPr/>
            <a:lstStyle/>
            <a:p>
              <a:endParaRPr lang="es-ES"/>
            </a:p>
          </p:txBody>
        </p:sp>
        <p:sp>
          <p:nvSpPr>
            <p:cNvPr id="1116" name="Line 1116"/>
            <p:cNvSpPr>
              <a:spLocks noChangeShapeType="1"/>
            </p:cNvSpPr>
            <p:nvPr/>
          </p:nvSpPr>
          <p:spPr bwMode="auto">
            <a:xfrm flipV="1">
              <a:off x="5938" y="3514"/>
              <a:ext cx="0" cy="31"/>
            </a:xfrm>
            <a:prstGeom prst="line">
              <a:avLst/>
            </a:prstGeom>
            <a:noFill/>
            <a:ln w="18875">
              <a:solidFill>
                <a:srgbClr val="000000"/>
              </a:solidFill>
              <a:round/>
              <a:headEnd/>
              <a:tailEnd/>
            </a:ln>
            <a:effectLst/>
          </p:spPr>
          <p:txBody>
            <a:bodyPr/>
            <a:lstStyle/>
            <a:p>
              <a:endParaRPr lang="es-ES"/>
            </a:p>
          </p:txBody>
        </p:sp>
        <p:sp>
          <p:nvSpPr>
            <p:cNvPr id="1117" name="Line 1117"/>
            <p:cNvSpPr>
              <a:spLocks noChangeShapeType="1"/>
            </p:cNvSpPr>
            <p:nvPr/>
          </p:nvSpPr>
          <p:spPr bwMode="auto">
            <a:xfrm flipV="1">
              <a:off x="5938" y="2433"/>
              <a:ext cx="0" cy="1081"/>
            </a:xfrm>
            <a:prstGeom prst="line">
              <a:avLst/>
            </a:prstGeom>
            <a:noFill/>
            <a:ln w="9438">
              <a:solidFill>
                <a:srgbClr val="000000"/>
              </a:solidFill>
              <a:round/>
              <a:headEnd/>
              <a:tailEnd/>
            </a:ln>
            <a:effectLst/>
          </p:spPr>
          <p:txBody>
            <a:bodyPr/>
            <a:lstStyle/>
            <a:p>
              <a:endParaRPr lang="es-ES"/>
            </a:p>
          </p:txBody>
        </p:sp>
        <p:sp>
          <p:nvSpPr>
            <p:cNvPr id="1118" name="Line 1118"/>
            <p:cNvSpPr>
              <a:spLocks noChangeShapeType="1"/>
            </p:cNvSpPr>
            <p:nvPr/>
          </p:nvSpPr>
          <p:spPr bwMode="auto">
            <a:xfrm flipV="1">
              <a:off x="5938" y="3514"/>
              <a:ext cx="0" cy="17"/>
            </a:xfrm>
            <a:prstGeom prst="line">
              <a:avLst/>
            </a:prstGeom>
            <a:noFill/>
            <a:ln w="9438">
              <a:solidFill>
                <a:srgbClr val="000000"/>
              </a:solidFill>
              <a:round/>
              <a:headEnd/>
              <a:tailEnd/>
            </a:ln>
            <a:effectLst/>
          </p:spPr>
          <p:txBody>
            <a:bodyPr/>
            <a:lstStyle/>
            <a:p>
              <a:endParaRPr lang="es-ES"/>
            </a:p>
          </p:txBody>
        </p:sp>
        <p:sp>
          <p:nvSpPr>
            <p:cNvPr id="1119" name="Line 1119"/>
            <p:cNvSpPr>
              <a:spLocks noChangeShapeType="1"/>
            </p:cNvSpPr>
            <p:nvPr/>
          </p:nvSpPr>
          <p:spPr bwMode="auto">
            <a:xfrm flipV="1">
              <a:off x="5938" y="2433"/>
              <a:ext cx="0" cy="1081"/>
            </a:xfrm>
            <a:prstGeom prst="line">
              <a:avLst/>
            </a:prstGeom>
            <a:noFill/>
            <a:ln w="9438">
              <a:solidFill>
                <a:srgbClr val="000000"/>
              </a:solidFill>
              <a:round/>
              <a:headEnd/>
              <a:tailEnd/>
            </a:ln>
            <a:effectLst/>
          </p:spPr>
          <p:txBody>
            <a:bodyPr/>
            <a:lstStyle/>
            <a:p>
              <a:endParaRPr lang="es-ES"/>
            </a:p>
          </p:txBody>
        </p:sp>
        <p:sp>
          <p:nvSpPr>
            <p:cNvPr id="1120" name="Line 1120"/>
            <p:cNvSpPr>
              <a:spLocks noChangeShapeType="1"/>
            </p:cNvSpPr>
            <p:nvPr/>
          </p:nvSpPr>
          <p:spPr bwMode="auto">
            <a:xfrm flipV="1">
              <a:off x="6037" y="3514"/>
              <a:ext cx="0" cy="17"/>
            </a:xfrm>
            <a:prstGeom prst="line">
              <a:avLst/>
            </a:prstGeom>
            <a:noFill/>
            <a:ln w="9438">
              <a:solidFill>
                <a:srgbClr val="000000"/>
              </a:solidFill>
              <a:round/>
              <a:headEnd/>
              <a:tailEnd/>
            </a:ln>
            <a:effectLst/>
          </p:spPr>
          <p:txBody>
            <a:bodyPr/>
            <a:lstStyle/>
            <a:p>
              <a:endParaRPr lang="es-ES"/>
            </a:p>
          </p:txBody>
        </p:sp>
        <p:sp>
          <p:nvSpPr>
            <p:cNvPr id="1121" name="Line 1121"/>
            <p:cNvSpPr>
              <a:spLocks noChangeShapeType="1"/>
            </p:cNvSpPr>
            <p:nvPr/>
          </p:nvSpPr>
          <p:spPr bwMode="auto">
            <a:xfrm flipV="1">
              <a:off x="6037" y="2433"/>
              <a:ext cx="0" cy="1081"/>
            </a:xfrm>
            <a:prstGeom prst="line">
              <a:avLst/>
            </a:prstGeom>
            <a:noFill/>
            <a:ln w="9438">
              <a:solidFill>
                <a:srgbClr val="000000"/>
              </a:solidFill>
              <a:round/>
              <a:headEnd/>
              <a:tailEnd/>
            </a:ln>
            <a:effectLst/>
          </p:spPr>
          <p:txBody>
            <a:bodyPr/>
            <a:lstStyle/>
            <a:p>
              <a:endParaRPr lang="es-ES"/>
            </a:p>
          </p:txBody>
        </p:sp>
        <p:sp>
          <p:nvSpPr>
            <p:cNvPr id="1122" name="Line 1122"/>
            <p:cNvSpPr>
              <a:spLocks noChangeShapeType="1"/>
            </p:cNvSpPr>
            <p:nvPr/>
          </p:nvSpPr>
          <p:spPr bwMode="auto">
            <a:xfrm flipV="1">
              <a:off x="6137" y="3514"/>
              <a:ext cx="0" cy="31"/>
            </a:xfrm>
            <a:prstGeom prst="line">
              <a:avLst/>
            </a:prstGeom>
            <a:noFill/>
            <a:ln w="18875">
              <a:solidFill>
                <a:srgbClr val="000000"/>
              </a:solidFill>
              <a:round/>
              <a:headEnd/>
              <a:tailEnd/>
            </a:ln>
            <a:effectLst/>
          </p:spPr>
          <p:txBody>
            <a:bodyPr/>
            <a:lstStyle/>
            <a:p>
              <a:endParaRPr lang="es-ES"/>
            </a:p>
          </p:txBody>
        </p:sp>
        <p:sp>
          <p:nvSpPr>
            <p:cNvPr id="1123" name="Line 1123"/>
            <p:cNvSpPr>
              <a:spLocks noChangeShapeType="1"/>
            </p:cNvSpPr>
            <p:nvPr/>
          </p:nvSpPr>
          <p:spPr bwMode="auto">
            <a:xfrm flipV="1">
              <a:off x="6137" y="2433"/>
              <a:ext cx="0" cy="1081"/>
            </a:xfrm>
            <a:prstGeom prst="line">
              <a:avLst/>
            </a:prstGeom>
            <a:noFill/>
            <a:ln w="9438">
              <a:solidFill>
                <a:srgbClr val="000000"/>
              </a:solidFill>
              <a:round/>
              <a:headEnd/>
              <a:tailEnd/>
            </a:ln>
            <a:effectLst/>
          </p:spPr>
          <p:txBody>
            <a:bodyPr/>
            <a:lstStyle/>
            <a:p>
              <a:endParaRPr lang="es-ES"/>
            </a:p>
          </p:txBody>
        </p:sp>
        <p:sp>
          <p:nvSpPr>
            <p:cNvPr id="1124" name="Line 1124"/>
            <p:cNvSpPr>
              <a:spLocks noChangeShapeType="1"/>
            </p:cNvSpPr>
            <p:nvPr/>
          </p:nvSpPr>
          <p:spPr bwMode="auto">
            <a:xfrm flipV="1">
              <a:off x="6137" y="3514"/>
              <a:ext cx="0" cy="17"/>
            </a:xfrm>
            <a:prstGeom prst="line">
              <a:avLst/>
            </a:prstGeom>
            <a:noFill/>
            <a:ln w="9438">
              <a:solidFill>
                <a:srgbClr val="000000"/>
              </a:solidFill>
              <a:round/>
              <a:headEnd/>
              <a:tailEnd/>
            </a:ln>
            <a:effectLst/>
          </p:spPr>
          <p:txBody>
            <a:bodyPr/>
            <a:lstStyle/>
            <a:p>
              <a:endParaRPr lang="es-ES"/>
            </a:p>
          </p:txBody>
        </p:sp>
        <p:sp>
          <p:nvSpPr>
            <p:cNvPr id="1125" name="Line 1125"/>
            <p:cNvSpPr>
              <a:spLocks noChangeShapeType="1"/>
            </p:cNvSpPr>
            <p:nvPr/>
          </p:nvSpPr>
          <p:spPr bwMode="auto">
            <a:xfrm flipV="1">
              <a:off x="6137" y="2433"/>
              <a:ext cx="0" cy="1081"/>
            </a:xfrm>
            <a:prstGeom prst="line">
              <a:avLst/>
            </a:prstGeom>
            <a:noFill/>
            <a:ln w="9438">
              <a:solidFill>
                <a:srgbClr val="000000"/>
              </a:solidFill>
              <a:round/>
              <a:headEnd/>
              <a:tailEnd/>
            </a:ln>
            <a:effectLst/>
          </p:spPr>
          <p:txBody>
            <a:bodyPr/>
            <a:lstStyle/>
            <a:p>
              <a:endParaRPr lang="es-ES"/>
            </a:p>
          </p:txBody>
        </p:sp>
        <p:sp>
          <p:nvSpPr>
            <p:cNvPr id="1126" name="Line 1126"/>
            <p:cNvSpPr>
              <a:spLocks noChangeShapeType="1"/>
            </p:cNvSpPr>
            <p:nvPr/>
          </p:nvSpPr>
          <p:spPr bwMode="auto">
            <a:xfrm flipV="1">
              <a:off x="6236" y="3514"/>
              <a:ext cx="0" cy="17"/>
            </a:xfrm>
            <a:prstGeom prst="line">
              <a:avLst/>
            </a:prstGeom>
            <a:noFill/>
            <a:ln w="9438">
              <a:solidFill>
                <a:srgbClr val="000000"/>
              </a:solidFill>
              <a:round/>
              <a:headEnd/>
              <a:tailEnd/>
            </a:ln>
            <a:effectLst/>
          </p:spPr>
          <p:txBody>
            <a:bodyPr/>
            <a:lstStyle/>
            <a:p>
              <a:endParaRPr lang="es-ES"/>
            </a:p>
          </p:txBody>
        </p:sp>
        <p:sp>
          <p:nvSpPr>
            <p:cNvPr id="1127" name="Line 1127"/>
            <p:cNvSpPr>
              <a:spLocks noChangeShapeType="1"/>
            </p:cNvSpPr>
            <p:nvPr/>
          </p:nvSpPr>
          <p:spPr bwMode="auto">
            <a:xfrm flipV="1">
              <a:off x="6236" y="2433"/>
              <a:ext cx="0" cy="1081"/>
            </a:xfrm>
            <a:prstGeom prst="line">
              <a:avLst/>
            </a:prstGeom>
            <a:noFill/>
            <a:ln w="9438">
              <a:solidFill>
                <a:srgbClr val="000000"/>
              </a:solidFill>
              <a:round/>
              <a:headEnd/>
              <a:tailEnd/>
            </a:ln>
            <a:effectLst/>
          </p:spPr>
          <p:txBody>
            <a:bodyPr/>
            <a:lstStyle/>
            <a:p>
              <a:endParaRPr lang="es-ES"/>
            </a:p>
          </p:txBody>
        </p:sp>
        <p:sp>
          <p:nvSpPr>
            <p:cNvPr id="1128" name="Line 1128"/>
            <p:cNvSpPr>
              <a:spLocks noChangeShapeType="1"/>
            </p:cNvSpPr>
            <p:nvPr/>
          </p:nvSpPr>
          <p:spPr bwMode="auto">
            <a:xfrm flipV="1">
              <a:off x="6334" y="3514"/>
              <a:ext cx="0" cy="31"/>
            </a:xfrm>
            <a:prstGeom prst="line">
              <a:avLst/>
            </a:prstGeom>
            <a:noFill/>
            <a:ln w="18875">
              <a:solidFill>
                <a:srgbClr val="000000"/>
              </a:solidFill>
              <a:round/>
              <a:headEnd/>
              <a:tailEnd/>
            </a:ln>
            <a:effectLst/>
          </p:spPr>
          <p:txBody>
            <a:bodyPr/>
            <a:lstStyle/>
            <a:p>
              <a:endParaRPr lang="es-ES"/>
            </a:p>
          </p:txBody>
        </p:sp>
        <p:sp>
          <p:nvSpPr>
            <p:cNvPr id="1129" name="Line 1129"/>
            <p:cNvSpPr>
              <a:spLocks noChangeShapeType="1"/>
            </p:cNvSpPr>
            <p:nvPr/>
          </p:nvSpPr>
          <p:spPr bwMode="auto">
            <a:xfrm flipV="1">
              <a:off x="6334" y="2433"/>
              <a:ext cx="0" cy="1081"/>
            </a:xfrm>
            <a:prstGeom prst="line">
              <a:avLst/>
            </a:prstGeom>
            <a:noFill/>
            <a:ln w="9438">
              <a:solidFill>
                <a:srgbClr val="000000"/>
              </a:solidFill>
              <a:round/>
              <a:headEnd/>
              <a:tailEnd/>
            </a:ln>
            <a:effectLst/>
          </p:spPr>
          <p:txBody>
            <a:bodyPr/>
            <a:lstStyle/>
            <a:p>
              <a:endParaRPr lang="es-ES"/>
            </a:p>
          </p:txBody>
        </p:sp>
        <p:sp>
          <p:nvSpPr>
            <p:cNvPr id="1130" name="Line 1130"/>
            <p:cNvSpPr>
              <a:spLocks noChangeShapeType="1"/>
            </p:cNvSpPr>
            <p:nvPr/>
          </p:nvSpPr>
          <p:spPr bwMode="auto">
            <a:xfrm flipV="1">
              <a:off x="6334" y="3514"/>
              <a:ext cx="0" cy="17"/>
            </a:xfrm>
            <a:prstGeom prst="line">
              <a:avLst/>
            </a:prstGeom>
            <a:noFill/>
            <a:ln w="9438">
              <a:solidFill>
                <a:srgbClr val="000000"/>
              </a:solidFill>
              <a:round/>
              <a:headEnd/>
              <a:tailEnd/>
            </a:ln>
            <a:effectLst/>
          </p:spPr>
          <p:txBody>
            <a:bodyPr/>
            <a:lstStyle/>
            <a:p>
              <a:endParaRPr lang="es-ES"/>
            </a:p>
          </p:txBody>
        </p:sp>
        <p:sp>
          <p:nvSpPr>
            <p:cNvPr id="1131" name="Line 1131"/>
            <p:cNvSpPr>
              <a:spLocks noChangeShapeType="1"/>
            </p:cNvSpPr>
            <p:nvPr/>
          </p:nvSpPr>
          <p:spPr bwMode="auto">
            <a:xfrm flipV="1">
              <a:off x="6334" y="2433"/>
              <a:ext cx="0" cy="1081"/>
            </a:xfrm>
            <a:prstGeom prst="line">
              <a:avLst/>
            </a:prstGeom>
            <a:noFill/>
            <a:ln w="9438">
              <a:solidFill>
                <a:srgbClr val="000000"/>
              </a:solidFill>
              <a:round/>
              <a:headEnd/>
              <a:tailEnd/>
            </a:ln>
            <a:effectLst/>
          </p:spPr>
          <p:txBody>
            <a:bodyPr/>
            <a:lstStyle/>
            <a:p>
              <a:endParaRPr lang="es-ES"/>
            </a:p>
          </p:txBody>
        </p:sp>
        <p:sp>
          <p:nvSpPr>
            <p:cNvPr id="1132" name="Line 1132"/>
            <p:cNvSpPr>
              <a:spLocks noChangeShapeType="1"/>
            </p:cNvSpPr>
            <p:nvPr/>
          </p:nvSpPr>
          <p:spPr bwMode="auto">
            <a:xfrm flipH="1" flipV="1">
              <a:off x="6271" y="3514"/>
              <a:ext cx="163" cy="17"/>
            </a:xfrm>
            <a:prstGeom prst="line">
              <a:avLst/>
            </a:prstGeom>
            <a:noFill/>
            <a:ln w="9438">
              <a:solidFill>
                <a:srgbClr val="000000"/>
              </a:solidFill>
              <a:round/>
              <a:headEnd/>
              <a:tailEnd/>
            </a:ln>
            <a:effectLst/>
          </p:spPr>
          <p:txBody>
            <a:bodyPr/>
            <a:lstStyle/>
            <a:p>
              <a:endParaRPr lang="es-ES"/>
            </a:p>
          </p:txBody>
        </p:sp>
        <p:sp>
          <p:nvSpPr>
            <p:cNvPr id="1133" name="Line 1133"/>
            <p:cNvSpPr>
              <a:spLocks noChangeShapeType="1"/>
            </p:cNvSpPr>
            <p:nvPr/>
          </p:nvSpPr>
          <p:spPr bwMode="auto">
            <a:xfrm flipH="1" flipV="1">
              <a:off x="6271" y="2433"/>
              <a:ext cx="163" cy="1081"/>
            </a:xfrm>
            <a:prstGeom prst="line">
              <a:avLst/>
            </a:prstGeom>
            <a:noFill/>
            <a:ln w="9438">
              <a:solidFill>
                <a:srgbClr val="000000"/>
              </a:solidFill>
              <a:round/>
              <a:headEnd/>
              <a:tailEnd/>
            </a:ln>
            <a:effectLst/>
          </p:spPr>
          <p:txBody>
            <a:bodyPr/>
            <a:lstStyle/>
            <a:p>
              <a:endParaRPr lang="es-ES"/>
            </a:p>
          </p:txBody>
        </p:sp>
        <p:sp>
          <p:nvSpPr>
            <p:cNvPr id="1134" name="Line 1134"/>
            <p:cNvSpPr>
              <a:spLocks noChangeShapeType="1"/>
            </p:cNvSpPr>
            <p:nvPr/>
          </p:nvSpPr>
          <p:spPr bwMode="auto">
            <a:xfrm flipV="1">
              <a:off x="4547" y="2433"/>
              <a:ext cx="0" cy="1081"/>
            </a:xfrm>
            <a:prstGeom prst="line">
              <a:avLst/>
            </a:prstGeom>
            <a:noFill/>
            <a:ln w="18875">
              <a:solidFill>
                <a:srgbClr val="000000"/>
              </a:solidFill>
              <a:round/>
              <a:headEnd/>
              <a:tailEnd/>
            </a:ln>
            <a:effectLst/>
          </p:spPr>
          <p:txBody>
            <a:bodyPr/>
            <a:lstStyle/>
            <a:p>
              <a:endParaRPr lang="es-ES"/>
            </a:p>
          </p:txBody>
        </p:sp>
        <p:sp>
          <p:nvSpPr>
            <p:cNvPr id="1135" name="Line 1135"/>
            <p:cNvSpPr>
              <a:spLocks noChangeShapeType="1"/>
            </p:cNvSpPr>
            <p:nvPr/>
          </p:nvSpPr>
          <p:spPr bwMode="auto">
            <a:xfrm>
              <a:off x="4519" y="3514"/>
              <a:ext cx="28" cy="0"/>
            </a:xfrm>
            <a:prstGeom prst="line">
              <a:avLst/>
            </a:prstGeom>
            <a:noFill/>
            <a:ln w="18875">
              <a:solidFill>
                <a:srgbClr val="000000"/>
              </a:solidFill>
              <a:round/>
              <a:headEnd/>
              <a:tailEnd/>
            </a:ln>
            <a:effectLst/>
          </p:spPr>
          <p:txBody>
            <a:bodyPr/>
            <a:lstStyle/>
            <a:p>
              <a:endParaRPr lang="es-ES"/>
            </a:p>
          </p:txBody>
        </p:sp>
        <p:sp>
          <p:nvSpPr>
            <p:cNvPr id="1136" name="Line 1136"/>
            <p:cNvSpPr>
              <a:spLocks noChangeShapeType="1"/>
            </p:cNvSpPr>
            <p:nvPr/>
          </p:nvSpPr>
          <p:spPr bwMode="auto">
            <a:xfrm>
              <a:off x="4519" y="3416"/>
              <a:ext cx="28" cy="0"/>
            </a:xfrm>
            <a:prstGeom prst="line">
              <a:avLst/>
            </a:prstGeom>
            <a:noFill/>
            <a:ln w="18875">
              <a:solidFill>
                <a:srgbClr val="000000"/>
              </a:solidFill>
              <a:round/>
              <a:headEnd/>
              <a:tailEnd/>
            </a:ln>
            <a:effectLst/>
          </p:spPr>
          <p:txBody>
            <a:bodyPr/>
            <a:lstStyle/>
            <a:p>
              <a:endParaRPr lang="es-ES"/>
            </a:p>
          </p:txBody>
        </p:sp>
        <p:sp>
          <p:nvSpPr>
            <p:cNvPr id="1137" name="Line 1137"/>
            <p:cNvSpPr>
              <a:spLocks noChangeShapeType="1"/>
            </p:cNvSpPr>
            <p:nvPr/>
          </p:nvSpPr>
          <p:spPr bwMode="auto">
            <a:xfrm>
              <a:off x="4547" y="3416"/>
              <a:ext cx="1724" cy="0"/>
            </a:xfrm>
            <a:prstGeom prst="line">
              <a:avLst/>
            </a:prstGeom>
            <a:noFill/>
            <a:ln w="9438">
              <a:solidFill>
                <a:srgbClr val="000000"/>
              </a:solidFill>
              <a:round/>
              <a:headEnd/>
              <a:tailEnd/>
            </a:ln>
            <a:effectLst/>
          </p:spPr>
          <p:txBody>
            <a:bodyPr/>
            <a:lstStyle/>
            <a:p>
              <a:endParaRPr lang="es-ES"/>
            </a:p>
          </p:txBody>
        </p:sp>
        <p:sp>
          <p:nvSpPr>
            <p:cNvPr id="1138" name="Line 1138"/>
            <p:cNvSpPr>
              <a:spLocks noChangeShapeType="1"/>
            </p:cNvSpPr>
            <p:nvPr/>
          </p:nvSpPr>
          <p:spPr bwMode="auto">
            <a:xfrm>
              <a:off x="4519" y="3319"/>
              <a:ext cx="28" cy="0"/>
            </a:xfrm>
            <a:prstGeom prst="line">
              <a:avLst/>
            </a:prstGeom>
            <a:noFill/>
            <a:ln w="18875">
              <a:solidFill>
                <a:srgbClr val="000000"/>
              </a:solidFill>
              <a:round/>
              <a:headEnd/>
              <a:tailEnd/>
            </a:ln>
            <a:effectLst/>
          </p:spPr>
          <p:txBody>
            <a:bodyPr/>
            <a:lstStyle/>
            <a:p>
              <a:endParaRPr lang="es-ES"/>
            </a:p>
          </p:txBody>
        </p:sp>
        <p:sp>
          <p:nvSpPr>
            <p:cNvPr id="1139" name="Line 1139"/>
            <p:cNvSpPr>
              <a:spLocks noChangeShapeType="1"/>
            </p:cNvSpPr>
            <p:nvPr/>
          </p:nvSpPr>
          <p:spPr bwMode="auto">
            <a:xfrm>
              <a:off x="4547" y="3319"/>
              <a:ext cx="1724" cy="0"/>
            </a:xfrm>
            <a:prstGeom prst="line">
              <a:avLst/>
            </a:prstGeom>
            <a:noFill/>
            <a:ln w="9438">
              <a:solidFill>
                <a:srgbClr val="000000"/>
              </a:solidFill>
              <a:round/>
              <a:headEnd/>
              <a:tailEnd/>
            </a:ln>
            <a:effectLst/>
          </p:spPr>
          <p:txBody>
            <a:bodyPr/>
            <a:lstStyle/>
            <a:p>
              <a:endParaRPr lang="es-ES"/>
            </a:p>
          </p:txBody>
        </p:sp>
        <p:sp>
          <p:nvSpPr>
            <p:cNvPr id="1140" name="Line 1140"/>
            <p:cNvSpPr>
              <a:spLocks noChangeShapeType="1"/>
            </p:cNvSpPr>
            <p:nvPr/>
          </p:nvSpPr>
          <p:spPr bwMode="auto">
            <a:xfrm>
              <a:off x="4519" y="3220"/>
              <a:ext cx="28" cy="0"/>
            </a:xfrm>
            <a:prstGeom prst="line">
              <a:avLst/>
            </a:prstGeom>
            <a:noFill/>
            <a:ln w="18875">
              <a:solidFill>
                <a:srgbClr val="000000"/>
              </a:solidFill>
              <a:round/>
              <a:headEnd/>
              <a:tailEnd/>
            </a:ln>
            <a:effectLst/>
          </p:spPr>
          <p:txBody>
            <a:bodyPr/>
            <a:lstStyle/>
            <a:p>
              <a:endParaRPr lang="es-ES"/>
            </a:p>
          </p:txBody>
        </p:sp>
        <p:sp>
          <p:nvSpPr>
            <p:cNvPr id="1141" name="Line 1141"/>
            <p:cNvSpPr>
              <a:spLocks noChangeShapeType="1"/>
            </p:cNvSpPr>
            <p:nvPr/>
          </p:nvSpPr>
          <p:spPr bwMode="auto">
            <a:xfrm>
              <a:off x="4547" y="3220"/>
              <a:ext cx="1724" cy="0"/>
            </a:xfrm>
            <a:prstGeom prst="line">
              <a:avLst/>
            </a:prstGeom>
            <a:noFill/>
            <a:ln w="9438">
              <a:solidFill>
                <a:srgbClr val="000000"/>
              </a:solidFill>
              <a:round/>
              <a:headEnd/>
              <a:tailEnd/>
            </a:ln>
            <a:effectLst/>
          </p:spPr>
          <p:txBody>
            <a:bodyPr/>
            <a:lstStyle/>
            <a:p>
              <a:endParaRPr lang="es-ES"/>
            </a:p>
          </p:txBody>
        </p:sp>
        <p:sp>
          <p:nvSpPr>
            <p:cNvPr id="1142" name="Line 1142"/>
            <p:cNvSpPr>
              <a:spLocks noChangeShapeType="1"/>
            </p:cNvSpPr>
            <p:nvPr/>
          </p:nvSpPr>
          <p:spPr bwMode="auto">
            <a:xfrm>
              <a:off x="4519" y="3122"/>
              <a:ext cx="28" cy="0"/>
            </a:xfrm>
            <a:prstGeom prst="line">
              <a:avLst/>
            </a:prstGeom>
            <a:noFill/>
            <a:ln w="18875">
              <a:solidFill>
                <a:srgbClr val="000000"/>
              </a:solidFill>
              <a:round/>
              <a:headEnd/>
              <a:tailEnd/>
            </a:ln>
            <a:effectLst/>
          </p:spPr>
          <p:txBody>
            <a:bodyPr/>
            <a:lstStyle/>
            <a:p>
              <a:endParaRPr lang="es-ES"/>
            </a:p>
          </p:txBody>
        </p:sp>
        <p:sp>
          <p:nvSpPr>
            <p:cNvPr id="1143" name="Line 1143"/>
            <p:cNvSpPr>
              <a:spLocks noChangeShapeType="1"/>
            </p:cNvSpPr>
            <p:nvPr/>
          </p:nvSpPr>
          <p:spPr bwMode="auto">
            <a:xfrm>
              <a:off x="4547" y="3122"/>
              <a:ext cx="1724" cy="0"/>
            </a:xfrm>
            <a:prstGeom prst="line">
              <a:avLst/>
            </a:prstGeom>
            <a:noFill/>
            <a:ln w="9438">
              <a:solidFill>
                <a:srgbClr val="000000"/>
              </a:solidFill>
              <a:round/>
              <a:headEnd/>
              <a:tailEnd/>
            </a:ln>
            <a:effectLst/>
          </p:spPr>
          <p:txBody>
            <a:bodyPr/>
            <a:lstStyle/>
            <a:p>
              <a:endParaRPr lang="es-ES"/>
            </a:p>
          </p:txBody>
        </p:sp>
        <p:sp>
          <p:nvSpPr>
            <p:cNvPr id="1144" name="Line 1144"/>
            <p:cNvSpPr>
              <a:spLocks noChangeShapeType="1"/>
            </p:cNvSpPr>
            <p:nvPr/>
          </p:nvSpPr>
          <p:spPr bwMode="auto">
            <a:xfrm>
              <a:off x="4519" y="3023"/>
              <a:ext cx="28" cy="0"/>
            </a:xfrm>
            <a:prstGeom prst="line">
              <a:avLst/>
            </a:prstGeom>
            <a:noFill/>
            <a:ln w="18875">
              <a:solidFill>
                <a:srgbClr val="000000"/>
              </a:solidFill>
              <a:round/>
              <a:headEnd/>
              <a:tailEnd/>
            </a:ln>
            <a:effectLst/>
          </p:spPr>
          <p:txBody>
            <a:bodyPr/>
            <a:lstStyle/>
            <a:p>
              <a:endParaRPr lang="es-ES"/>
            </a:p>
          </p:txBody>
        </p:sp>
        <p:sp>
          <p:nvSpPr>
            <p:cNvPr id="1145" name="Line 1145"/>
            <p:cNvSpPr>
              <a:spLocks noChangeShapeType="1"/>
            </p:cNvSpPr>
            <p:nvPr/>
          </p:nvSpPr>
          <p:spPr bwMode="auto">
            <a:xfrm>
              <a:off x="4547" y="3023"/>
              <a:ext cx="1724" cy="0"/>
            </a:xfrm>
            <a:prstGeom prst="line">
              <a:avLst/>
            </a:prstGeom>
            <a:noFill/>
            <a:ln w="9438">
              <a:solidFill>
                <a:srgbClr val="000000"/>
              </a:solidFill>
              <a:round/>
              <a:headEnd/>
              <a:tailEnd/>
            </a:ln>
            <a:effectLst/>
          </p:spPr>
          <p:txBody>
            <a:bodyPr/>
            <a:lstStyle/>
            <a:p>
              <a:endParaRPr lang="es-ES"/>
            </a:p>
          </p:txBody>
        </p:sp>
        <p:sp>
          <p:nvSpPr>
            <p:cNvPr id="1146" name="Line 1146"/>
            <p:cNvSpPr>
              <a:spLocks noChangeShapeType="1"/>
            </p:cNvSpPr>
            <p:nvPr/>
          </p:nvSpPr>
          <p:spPr bwMode="auto">
            <a:xfrm>
              <a:off x="4519" y="2925"/>
              <a:ext cx="28" cy="0"/>
            </a:xfrm>
            <a:prstGeom prst="line">
              <a:avLst/>
            </a:prstGeom>
            <a:noFill/>
            <a:ln w="18875">
              <a:solidFill>
                <a:srgbClr val="000000"/>
              </a:solidFill>
              <a:round/>
              <a:headEnd/>
              <a:tailEnd/>
            </a:ln>
            <a:effectLst/>
          </p:spPr>
          <p:txBody>
            <a:bodyPr/>
            <a:lstStyle/>
            <a:p>
              <a:endParaRPr lang="es-ES"/>
            </a:p>
          </p:txBody>
        </p:sp>
        <p:sp>
          <p:nvSpPr>
            <p:cNvPr id="1147" name="Line 1147"/>
            <p:cNvSpPr>
              <a:spLocks noChangeShapeType="1"/>
            </p:cNvSpPr>
            <p:nvPr/>
          </p:nvSpPr>
          <p:spPr bwMode="auto">
            <a:xfrm>
              <a:off x="4547" y="2925"/>
              <a:ext cx="1724" cy="0"/>
            </a:xfrm>
            <a:prstGeom prst="line">
              <a:avLst/>
            </a:prstGeom>
            <a:noFill/>
            <a:ln w="9438">
              <a:solidFill>
                <a:srgbClr val="000000"/>
              </a:solidFill>
              <a:round/>
              <a:headEnd/>
              <a:tailEnd/>
            </a:ln>
            <a:effectLst/>
          </p:spPr>
          <p:txBody>
            <a:bodyPr/>
            <a:lstStyle/>
            <a:p>
              <a:endParaRPr lang="es-ES"/>
            </a:p>
          </p:txBody>
        </p:sp>
        <p:sp>
          <p:nvSpPr>
            <p:cNvPr id="1148" name="Line 1148"/>
            <p:cNvSpPr>
              <a:spLocks noChangeShapeType="1"/>
            </p:cNvSpPr>
            <p:nvPr/>
          </p:nvSpPr>
          <p:spPr bwMode="auto">
            <a:xfrm>
              <a:off x="4519" y="2827"/>
              <a:ext cx="28" cy="0"/>
            </a:xfrm>
            <a:prstGeom prst="line">
              <a:avLst/>
            </a:prstGeom>
            <a:noFill/>
            <a:ln w="18875">
              <a:solidFill>
                <a:srgbClr val="000000"/>
              </a:solidFill>
              <a:round/>
              <a:headEnd/>
              <a:tailEnd/>
            </a:ln>
            <a:effectLst/>
          </p:spPr>
          <p:txBody>
            <a:bodyPr/>
            <a:lstStyle/>
            <a:p>
              <a:endParaRPr lang="es-ES"/>
            </a:p>
          </p:txBody>
        </p:sp>
        <p:sp>
          <p:nvSpPr>
            <p:cNvPr id="1149" name="Line 1149"/>
            <p:cNvSpPr>
              <a:spLocks noChangeShapeType="1"/>
            </p:cNvSpPr>
            <p:nvPr/>
          </p:nvSpPr>
          <p:spPr bwMode="auto">
            <a:xfrm>
              <a:off x="4547" y="2827"/>
              <a:ext cx="1724" cy="0"/>
            </a:xfrm>
            <a:prstGeom prst="line">
              <a:avLst/>
            </a:prstGeom>
            <a:noFill/>
            <a:ln w="9438">
              <a:solidFill>
                <a:srgbClr val="000000"/>
              </a:solidFill>
              <a:round/>
              <a:headEnd/>
              <a:tailEnd/>
            </a:ln>
            <a:effectLst/>
          </p:spPr>
          <p:txBody>
            <a:bodyPr/>
            <a:lstStyle/>
            <a:p>
              <a:endParaRPr lang="es-ES"/>
            </a:p>
          </p:txBody>
        </p:sp>
        <p:sp>
          <p:nvSpPr>
            <p:cNvPr id="1150" name="Line 1150"/>
            <p:cNvSpPr>
              <a:spLocks noChangeShapeType="1"/>
            </p:cNvSpPr>
            <p:nvPr/>
          </p:nvSpPr>
          <p:spPr bwMode="auto">
            <a:xfrm>
              <a:off x="4519" y="2728"/>
              <a:ext cx="28" cy="0"/>
            </a:xfrm>
            <a:prstGeom prst="line">
              <a:avLst/>
            </a:prstGeom>
            <a:noFill/>
            <a:ln w="18875">
              <a:solidFill>
                <a:srgbClr val="000000"/>
              </a:solidFill>
              <a:round/>
              <a:headEnd/>
              <a:tailEnd/>
            </a:ln>
            <a:effectLst/>
          </p:spPr>
          <p:txBody>
            <a:bodyPr/>
            <a:lstStyle/>
            <a:p>
              <a:endParaRPr lang="es-ES"/>
            </a:p>
          </p:txBody>
        </p:sp>
        <p:sp>
          <p:nvSpPr>
            <p:cNvPr id="1151" name="Line 1151"/>
            <p:cNvSpPr>
              <a:spLocks noChangeShapeType="1"/>
            </p:cNvSpPr>
            <p:nvPr/>
          </p:nvSpPr>
          <p:spPr bwMode="auto">
            <a:xfrm>
              <a:off x="4547" y="2728"/>
              <a:ext cx="1724" cy="0"/>
            </a:xfrm>
            <a:prstGeom prst="line">
              <a:avLst/>
            </a:prstGeom>
            <a:noFill/>
            <a:ln w="9438">
              <a:solidFill>
                <a:srgbClr val="000000"/>
              </a:solidFill>
              <a:round/>
              <a:headEnd/>
              <a:tailEnd/>
            </a:ln>
            <a:effectLst/>
          </p:spPr>
          <p:txBody>
            <a:bodyPr/>
            <a:lstStyle/>
            <a:p>
              <a:endParaRPr lang="es-ES"/>
            </a:p>
          </p:txBody>
        </p:sp>
        <p:sp>
          <p:nvSpPr>
            <p:cNvPr id="1152" name="Line 1152"/>
            <p:cNvSpPr>
              <a:spLocks noChangeShapeType="1"/>
            </p:cNvSpPr>
            <p:nvPr/>
          </p:nvSpPr>
          <p:spPr bwMode="auto">
            <a:xfrm>
              <a:off x="4519" y="2631"/>
              <a:ext cx="28" cy="0"/>
            </a:xfrm>
            <a:prstGeom prst="line">
              <a:avLst/>
            </a:prstGeom>
            <a:noFill/>
            <a:ln w="18875">
              <a:solidFill>
                <a:srgbClr val="000000"/>
              </a:solidFill>
              <a:round/>
              <a:headEnd/>
              <a:tailEnd/>
            </a:ln>
            <a:effectLst/>
          </p:spPr>
          <p:txBody>
            <a:bodyPr/>
            <a:lstStyle/>
            <a:p>
              <a:endParaRPr lang="es-ES"/>
            </a:p>
          </p:txBody>
        </p:sp>
        <p:sp>
          <p:nvSpPr>
            <p:cNvPr id="1153" name="Line 1153"/>
            <p:cNvSpPr>
              <a:spLocks noChangeShapeType="1"/>
            </p:cNvSpPr>
            <p:nvPr/>
          </p:nvSpPr>
          <p:spPr bwMode="auto">
            <a:xfrm>
              <a:off x="4547" y="2631"/>
              <a:ext cx="1724" cy="0"/>
            </a:xfrm>
            <a:prstGeom prst="line">
              <a:avLst/>
            </a:prstGeom>
            <a:noFill/>
            <a:ln w="9438">
              <a:solidFill>
                <a:srgbClr val="000000"/>
              </a:solidFill>
              <a:round/>
              <a:headEnd/>
              <a:tailEnd/>
            </a:ln>
            <a:effectLst/>
          </p:spPr>
          <p:txBody>
            <a:bodyPr/>
            <a:lstStyle/>
            <a:p>
              <a:endParaRPr lang="es-ES"/>
            </a:p>
          </p:txBody>
        </p:sp>
        <p:sp>
          <p:nvSpPr>
            <p:cNvPr id="1154" name="Line 1154"/>
            <p:cNvSpPr>
              <a:spLocks noChangeShapeType="1"/>
            </p:cNvSpPr>
            <p:nvPr/>
          </p:nvSpPr>
          <p:spPr bwMode="auto">
            <a:xfrm>
              <a:off x="4519" y="2533"/>
              <a:ext cx="28" cy="0"/>
            </a:xfrm>
            <a:prstGeom prst="line">
              <a:avLst/>
            </a:prstGeom>
            <a:noFill/>
            <a:ln w="18875">
              <a:solidFill>
                <a:srgbClr val="000000"/>
              </a:solidFill>
              <a:round/>
              <a:headEnd/>
              <a:tailEnd/>
            </a:ln>
            <a:effectLst/>
          </p:spPr>
          <p:txBody>
            <a:bodyPr/>
            <a:lstStyle/>
            <a:p>
              <a:endParaRPr lang="es-ES"/>
            </a:p>
          </p:txBody>
        </p:sp>
        <p:sp>
          <p:nvSpPr>
            <p:cNvPr id="1155" name="Line 1155"/>
            <p:cNvSpPr>
              <a:spLocks noChangeShapeType="1"/>
            </p:cNvSpPr>
            <p:nvPr/>
          </p:nvSpPr>
          <p:spPr bwMode="auto">
            <a:xfrm>
              <a:off x="4547" y="2533"/>
              <a:ext cx="1724" cy="0"/>
            </a:xfrm>
            <a:prstGeom prst="line">
              <a:avLst/>
            </a:prstGeom>
            <a:noFill/>
            <a:ln w="9438">
              <a:solidFill>
                <a:srgbClr val="000000"/>
              </a:solidFill>
              <a:round/>
              <a:headEnd/>
              <a:tailEnd/>
            </a:ln>
            <a:effectLst/>
          </p:spPr>
          <p:txBody>
            <a:bodyPr/>
            <a:lstStyle/>
            <a:p>
              <a:endParaRPr lang="es-ES"/>
            </a:p>
          </p:txBody>
        </p:sp>
        <p:sp>
          <p:nvSpPr>
            <p:cNvPr id="1156" name="Line 1156"/>
            <p:cNvSpPr>
              <a:spLocks noChangeShapeType="1"/>
            </p:cNvSpPr>
            <p:nvPr/>
          </p:nvSpPr>
          <p:spPr bwMode="auto">
            <a:xfrm>
              <a:off x="4519" y="2433"/>
              <a:ext cx="28" cy="0"/>
            </a:xfrm>
            <a:prstGeom prst="line">
              <a:avLst/>
            </a:prstGeom>
            <a:noFill/>
            <a:ln w="18875">
              <a:solidFill>
                <a:srgbClr val="000000"/>
              </a:solidFill>
              <a:round/>
              <a:headEnd/>
              <a:tailEnd/>
            </a:ln>
            <a:effectLst/>
          </p:spPr>
          <p:txBody>
            <a:bodyPr/>
            <a:lstStyle/>
            <a:p>
              <a:endParaRPr lang="es-ES"/>
            </a:p>
          </p:txBody>
        </p:sp>
        <p:sp>
          <p:nvSpPr>
            <p:cNvPr id="1157" name="Line 1157"/>
            <p:cNvSpPr>
              <a:spLocks noChangeShapeType="1"/>
            </p:cNvSpPr>
            <p:nvPr/>
          </p:nvSpPr>
          <p:spPr bwMode="auto">
            <a:xfrm>
              <a:off x="4547" y="2433"/>
              <a:ext cx="1724" cy="0"/>
            </a:xfrm>
            <a:prstGeom prst="line">
              <a:avLst/>
            </a:prstGeom>
            <a:noFill/>
            <a:ln w="9438">
              <a:solidFill>
                <a:srgbClr val="000000"/>
              </a:solidFill>
              <a:round/>
              <a:headEnd/>
              <a:tailEnd/>
            </a:ln>
            <a:effectLst/>
          </p:spPr>
          <p:txBody>
            <a:bodyPr/>
            <a:lstStyle/>
            <a:p>
              <a:endParaRPr lang="es-ES"/>
            </a:p>
          </p:txBody>
        </p:sp>
        <p:sp>
          <p:nvSpPr>
            <p:cNvPr id="1158" name="Line 1158"/>
            <p:cNvSpPr>
              <a:spLocks noChangeShapeType="1"/>
            </p:cNvSpPr>
            <p:nvPr/>
          </p:nvSpPr>
          <p:spPr bwMode="auto">
            <a:xfrm flipH="1" flipV="1">
              <a:off x="6271" y="2827"/>
              <a:ext cx="163" cy="687"/>
            </a:xfrm>
            <a:prstGeom prst="line">
              <a:avLst/>
            </a:prstGeom>
            <a:noFill/>
            <a:ln w="18875">
              <a:solidFill>
                <a:srgbClr val="000000"/>
              </a:solidFill>
              <a:round/>
              <a:headEnd/>
              <a:tailEnd/>
            </a:ln>
            <a:effectLst/>
          </p:spPr>
          <p:txBody>
            <a:bodyPr/>
            <a:lstStyle/>
            <a:p>
              <a:endParaRPr lang="es-ES"/>
            </a:p>
          </p:txBody>
        </p:sp>
        <p:sp>
          <p:nvSpPr>
            <p:cNvPr id="1159" name="Line 1159"/>
            <p:cNvSpPr>
              <a:spLocks noChangeShapeType="1"/>
            </p:cNvSpPr>
            <p:nvPr/>
          </p:nvSpPr>
          <p:spPr bwMode="auto">
            <a:xfrm flipH="1">
              <a:off x="6271" y="3514"/>
              <a:ext cx="191" cy="0"/>
            </a:xfrm>
            <a:prstGeom prst="line">
              <a:avLst/>
            </a:prstGeom>
            <a:noFill/>
            <a:ln w="18875">
              <a:solidFill>
                <a:srgbClr val="000000"/>
              </a:solidFill>
              <a:round/>
              <a:headEnd/>
              <a:tailEnd/>
            </a:ln>
            <a:effectLst/>
          </p:spPr>
          <p:txBody>
            <a:bodyPr/>
            <a:lstStyle/>
            <a:p>
              <a:endParaRPr lang="es-ES"/>
            </a:p>
          </p:txBody>
        </p:sp>
        <p:sp>
          <p:nvSpPr>
            <p:cNvPr id="1160" name="Line 1160"/>
            <p:cNvSpPr>
              <a:spLocks noChangeShapeType="1"/>
            </p:cNvSpPr>
            <p:nvPr/>
          </p:nvSpPr>
          <p:spPr bwMode="auto">
            <a:xfrm flipH="1">
              <a:off x="6271" y="3416"/>
              <a:ext cx="191" cy="0"/>
            </a:xfrm>
            <a:prstGeom prst="line">
              <a:avLst/>
            </a:prstGeom>
            <a:noFill/>
            <a:ln w="18875">
              <a:solidFill>
                <a:srgbClr val="000000"/>
              </a:solidFill>
              <a:round/>
              <a:headEnd/>
              <a:tailEnd/>
            </a:ln>
            <a:effectLst/>
          </p:spPr>
          <p:txBody>
            <a:bodyPr/>
            <a:lstStyle/>
            <a:p>
              <a:endParaRPr lang="es-ES"/>
            </a:p>
          </p:txBody>
        </p:sp>
        <p:sp>
          <p:nvSpPr>
            <p:cNvPr id="1161" name="Line 1161"/>
            <p:cNvSpPr>
              <a:spLocks noChangeShapeType="1"/>
            </p:cNvSpPr>
            <p:nvPr/>
          </p:nvSpPr>
          <p:spPr bwMode="auto">
            <a:xfrm flipH="1">
              <a:off x="6271" y="3317"/>
              <a:ext cx="191" cy="0"/>
            </a:xfrm>
            <a:prstGeom prst="line">
              <a:avLst/>
            </a:prstGeom>
            <a:noFill/>
            <a:ln w="18875">
              <a:solidFill>
                <a:srgbClr val="000000"/>
              </a:solidFill>
              <a:round/>
              <a:headEnd/>
              <a:tailEnd/>
            </a:ln>
            <a:effectLst/>
          </p:spPr>
          <p:txBody>
            <a:bodyPr/>
            <a:lstStyle/>
            <a:p>
              <a:endParaRPr lang="es-ES"/>
            </a:p>
          </p:txBody>
        </p:sp>
        <p:sp>
          <p:nvSpPr>
            <p:cNvPr id="1162" name="Line 1162"/>
            <p:cNvSpPr>
              <a:spLocks noChangeShapeType="1"/>
            </p:cNvSpPr>
            <p:nvPr/>
          </p:nvSpPr>
          <p:spPr bwMode="auto">
            <a:xfrm flipH="1">
              <a:off x="6271" y="3220"/>
              <a:ext cx="191" cy="0"/>
            </a:xfrm>
            <a:prstGeom prst="line">
              <a:avLst/>
            </a:prstGeom>
            <a:noFill/>
            <a:ln w="18875">
              <a:solidFill>
                <a:srgbClr val="000000"/>
              </a:solidFill>
              <a:round/>
              <a:headEnd/>
              <a:tailEnd/>
            </a:ln>
            <a:effectLst/>
          </p:spPr>
          <p:txBody>
            <a:bodyPr/>
            <a:lstStyle/>
            <a:p>
              <a:endParaRPr lang="es-ES"/>
            </a:p>
          </p:txBody>
        </p:sp>
        <p:sp>
          <p:nvSpPr>
            <p:cNvPr id="1163" name="Line 1163"/>
            <p:cNvSpPr>
              <a:spLocks noChangeShapeType="1"/>
            </p:cNvSpPr>
            <p:nvPr/>
          </p:nvSpPr>
          <p:spPr bwMode="auto">
            <a:xfrm flipH="1">
              <a:off x="6271" y="3122"/>
              <a:ext cx="191" cy="0"/>
            </a:xfrm>
            <a:prstGeom prst="line">
              <a:avLst/>
            </a:prstGeom>
            <a:noFill/>
            <a:ln w="18875">
              <a:solidFill>
                <a:srgbClr val="000000"/>
              </a:solidFill>
              <a:round/>
              <a:headEnd/>
              <a:tailEnd/>
            </a:ln>
            <a:effectLst/>
          </p:spPr>
          <p:txBody>
            <a:bodyPr/>
            <a:lstStyle/>
            <a:p>
              <a:endParaRPr lang="es-ES"/>
            </a:p>
          </p:txBody>
        </p:sp>
        <p:sp>
          <p:nvSpPr>
            <p:cNvPr id="1164" name="Line 1164"/>
            <p:cNvSpPr>
              <a:spLocks noChangeShapeType="1"/>
            </p:cNvSpPr>
            <p:nvPr/>
          </p:nvSpPr>
          <p:spPr bwMode="auto">
            <a:xfrm flipH="1">
              <a:off x="6271" y="3023"/>
              <a:ext cx="191" cy="0"/>
            </a:xfrm>
            <a:prstGeom prst="line">
              <a:avLst/>
            </a:prstGeom>
            <a:noFill/>
            <a:ln w="18875">
              <a:solidFill>
                <a:srgbClr val="000000"/>
              </a:solidFill>
              <a:round/>
              <a:headEnd/>
              <a:tailEnd/>
            </a:ln>
            <a:effectLst/>
          </p:spPr>
          <p:txBody>
            <a:bodyPr/>
            <a:lstStyle/>
            <a:p>
              <a:endParaRPr lang="es-ES"/>
            </a:p>
          </p:txBody>
        </p:sp>
        <p:sp>
          <p:nvSpPr>
            <p:cNvPr id="1165" name="Line 1165"/>
            <p:cNvSpPr>
              <a:spLocks noChangeShapeType="1"/>
            </p:cNvSpPr>
            <p:nvPr/>
          </p:nvSpPr>
          <p:spPr bwMode="auto">
            <a:xfrm flipH="1">
              <a:off x="6271" y="2925"/>
              <a:ext cx="191" cy="0"/>
            </a:xfrm>
            <a:prstGeom prst="line">
              <a:avLst/>
            </a:prstGeom>
            <a:noFill/>
            <a:ln w="18875">
              <a:solidFill>
                <a:srgbClr val="000000"/>
              </a:solidFill>
              <a:round/>
              <a:headEnd/>
              <a:tailEnd/>
            </a:ln>
            <a:effectLst/>
          </p:spPr>
          <p:txBody>
            <a:bodyPr/>
            <a:lstStyle/>
            <a:p>
              <a:endParaRPr lang="es-ES"/>
            </a:p>
          </p:txBody>
        </p:sp>
        <p:sp>
          <p:nvSpPr>
            <p:cNvPr id="1166" name="Line 1166"/>
            <p:cNvSpPr>
              <a:spLocks noChangeShapeType="1"/>
            </p:cNvSpPr>
            <p:nvPr/>
          </p:nvSpPr>
          <p:spPr bwMode="auto">
            <a:xfrm>
              <a:off x="4547" y="3514"/>
              <a:ext cx="1724" cy="0"/>
            </a:xfrm>
            <a:prstGeom prst="line">
              <a:avLst/>
            </a:prstGeom>
            <a:noFill/>
            <a:ln w="18875">
              <a:solidFill>
                <a:srgbClr val="000000"/>
              </a:solidFill>
              <a:round/>
              <a:headEnd/>
              <a:tailEnd/>
            </a:ln>
            <a:effectLst/>
          </p:spPr>
          <p:txBody>
            <a:bodyPr/>
            <a:lstStyle/>
            <a:p>
              <a:endParaRPr lang="es-ES"/>
            </a:p>
          </p:txBody>
        </p:sp>
        <p:sp>
          <p:nvSpPr>
            <p:cNvPr id="1167" name="Line 1167"/>
            <p:cNvSpPr>
              <a:spLocks noChangeShapeType="1"/>
            </p:cNvSpPr>
            <p:nvPr/>
          </p:nvSpPr>
          <p:spPr bwMode="auto">
            <a:xfrm>
              <a:off x="4547" y="2433"/>
              <a:ext cx="1724" cy="0"/>
            </a:xfrm>
            <a:prstGeom prst="line">
              <a:avLst/>
            </a:prstGeom>
            <a:noFill/>
            <a:ln w="18875">
              <a:solidFill>
                <a:srgbClr val="000000"/>
              </a:solidFill>
              <a:round/>
              <a:headEnd/>
              <a:tailEnd/>
            </a:ln>
            <a:effectLst/>
          </p:spPr>
          <p:txBody>
            <a:bodyPr/>
            <a:lstStyle/>
            <a:p>
              <a:endParaRPr lang="es-ES"/>
            </a:p>
          </p:txBody>
        </p:sp>
        <p:sp>
          <p:nvSpPr>
            <p:cNvPr id="1168" name="Line 1168"/>
            <p:cNvSpPr>
              <a:spLocks noChangeShapeType="1"/>
            </p:cNvSpPr>
            <p:nvPr/>
          </p:nvSpPr>
          <p:spPr bwMode="auto">
            <a:xfrm flipV="1">
              <a:off x="4547" y="2433"/>
              <a:ext cx="0" cy="1081"/>
            </a:xfrm>
            <a:prstGeom prst="line">
              <a:avLst/>
            </a:prstGeom>
            <a:noFill/>
            <a:ln w="18875">
              <a:solidFill>
                <a:srgbClr val="000000"/>
              </a:solidFill>
              <a:round/>
              <a:headEnd/>
              <a:tailEnd/>
            </a:ln>
            <a:effectLst/>
          </p:spPr>
          <p:txBody>
            <a:bodyPr/>
            <a:lstStyle/>
            <a:p>
              <a:endParaRPr lang="es-ES"/>
            </a:p>
          </p:txBody>
        </p:sp>
        <p:sp>
          <p:nvSpPr>
            <p:cNvPr id="1169" name="Line 1169"/>
            <p:cNvSpPr>
              <a:spLocks noChangeShapeType="1"/>
            </p:cNvSpPr>
            <p:nvPr/>
          </p:nvSpPr>
          <p:spPr bwMode="auto">
            <a:xfrm flipH="1" flipV="1">
              <a:off x="6271" y="2433"/>
              <a:ext cx="163" cy="1081"/>
            </a:xfrm>
            <a:prstGeom prst="line">
              <a:avLst/>
            </a:prstGeom>
            <a:noFill/>
            <a:ln w="18875">
              <a:solidFill>
                <a:srgbClr val="000000"/>
              </a:solidFill>
              <a:round/>
              <a:headEnd/>
              <a:tailEnd/>
            </a:ln>
            <a:effectLst/>
          </p:spPr>
          <p:txBody>
            <a:bodyPr/>
            <a:lstStyle/>
            <a:p>
              <a:endParaRPr lang="es-ES"/>
            </a:p>
          </p:txBody>
        </p:sp>
        <p:sp>
          <p:nvSpPr>
            <p:cNvPr id="1170" name="Line 1170"/>
            <p:cNvSpPr>
              <a:spLocks noChangeShapeType="1"/>
            </p:cNvSpPr>
            <p:nvPr/>
          </p:nvSpPr>
          <p:spPr bwMode="auto">
            <a:xfrm>
              <a:off x="4944" y="3408"/>
              <a:ext cx="13" cy="1"/>
            </a:xfrm>
            <a:prstGeom prst="line">
              <a:avLst/>
            </a:prstGeom>
            <a:noFill/>
            <a:ln w="18875">
              <a:solidFill>
                <a:srgbClr val="000000"/>
              </a:solidFill>
              <a:round/>
              <a:headEnd/>
              <a:tailEnd/>
            </a:ln>
            <a:effectLst/>
          </p:spPr>
          <p:txBody>
            <a:bodyPr/>
            <a:lstStyle/>
            <a:p>
              <a:endParaRPr lang="es-ES"/>
            </a:p>
          </p:txBody>
        </p:sp>
        <p:sp>
          <p:nvSpPr>
            <p:cNvPr id="1171" name="Line 1171"/>
            <p:cNvSpPr>
              <a:spLocks noChangeShapeType="1"/>
            </p:cNvSpPr>
            <p:nvPr/>
          </p:nvSpPr>
          <p:spPr bwMode="auto">
            <a:xfrm>
              <a:off x="4957" y="3409"/>
              <a:ext cx="14" cy="0"/>
            </a:xfrm>
            <a:prstGeom prst="line">
              <a:avLst/>
            </a:prstGeom>
            <a:noFill/>
            <a:ln w="18875">
              <a:solidFill>
                <a:srgbClr val="000000"/>
              </a:solidFill>
              <a:round/>
              <a:headEnd/>
              <a:tailEnd/>
            </a:ln>
            <a:effectLst/>
          </p:spPr>
          <p:txBody>
            <a:bodyPr/>
            <a:lstStyle/>
            <a:p>
              <a:endParaRPr lang="es-ES"/>
            </a:p>
          </p:txBody>
        </p:sp>
        <p:sp>
          <p:nvSpPr>
            <p:cNvPr id="1172" name="Line 1172"/>
            <p:cNvSpPr>
              <a:spLocks noChangeShapeType="1"/>
            </p:cNvSpPr>
            <p:nvPr/>
          </p:nvSpPr>
          <p:spPr bwMode="auto">
            <a:xfrm>
              <a:off x="4971" y="3409"/>
              <a:ext cx="14" cy="0"/>
            </a:xfrm>
            <a:prstGeom prst="line">
              <a:avLst/>
            </a:prstGeom>
            <a:noFill/>
            <a:ln w="18875">
              <a:solidFill>
                <a:srgbClr val="000000"/>
              </a:solidFill>
              <a:round/>
              <a:headEnd/>
              <a:tailEnd/>
            </a:ln>
            <a:effectLst/>
          </p:spPr>
          <p:txBody>
            <a:bodyPr/>
            <a:lstStyle/>
            <a:p>
              <a:endParaRPr lang="es-ES"/>
            </a:p>
          </p:txBody>
        </p:sp>
        <p:sp>
          <p:nvSpPr>
            <p:cNvPr id="1173" name="Line 1173"/>
            <p:cNvSpPr>
              <a:spLocks noChangeShapeType="1"/>
            </p:cNvSpPr>
            <p:nvPr/>
          </p:nvSpPr>
          <p:spPr bwMode="auto">
            <a:xfrm>
              <a:off x="4985" y="3409"/>
              <a:ext cx="13" cy="0"/>
            </a:xfrm>
            <a:prstGeom prst="line">
              <a:avLst/>
            </a:prstGeom>
            <a:noFill/>
            <a:ln w="18875">
              <a:solidFill>
                <a:srgbClr val="000000"/>
              </a:solidFill>
              <a:round/>
              <a:headEnd/>
              <a:tailEnd/>
            </a:ln>
            <a:effectLst/>
          </p:spPr>
          <p:txBody>
            <a:bodyPr/>
            <a:lstStyle/>
            <a:p>
              <a:endParaRPr lang="es-ES"/>
            </a:p>
          </p:txBody>
        </p:sp>
        <p:sp>
          <p:nvSpPr>
            <p:cNvPr id="1174" name="Line 1174"/>
            <p:cNvSpPr>
              <a:spLocks noChangeShapeType="1"/>
            </p:cNvSpPr>
            <p:nvPr/>
          </p:nvSpPr>
          <p:spPr bwMode="auto">
            <a:xfrm>
              <a:off x="4998" y="3409"/>
              <a:ext cx="14" cy="0"/>
            </a:xfrm>
            <a:prstGeom prst="line">
              <a:avLst/>
            </a:prstGeom>
            <a:noFill/>
            <a:ln w="18875">
              <a:solidFill>
                <a:srgbClr val="000000"/>
              </a:solidFill>
              <a:round/>
              <a:headEnd/>
              <a:tailEnd/>
            </a:ln>
            <a:effectLst/>
          </p:spPr>
          <p:txBody>
            <a:bodyPr/>
            <a:lstStyle/>
            <a:p>
              <a:endParaRPr lang="es-ES"/>
            </a:p>
          </p:txBody>
        </p:sp>
        <p:sp>
          <p:nvSpPr>
            <p:cNvPr id="1175" name="Line 1175"/>
            <p:cNvSpPr>
              <a:spLocks noChangeShapeType="1"/>
            </p:cNvSpPr>
            <p:nvPr/>
          </p:nvSpPr>
          <p:spPr bwMode="auto">
            <a:xfrm>
              <a:off x="5012" y="3409"/>
              <a:ext cx="13" cy="0"/>
            </a:xfrm>
            <a:prstGeom prst="line">
              <a:avLst/>
            </a:prstGeom>
            <a:noFill/>
            <a:ln w="18875">
              <a:solidFill>
                <a:srgbClr val="000000"/>
              </a:solidFill>
              <a:round/>
              <a:headEnd/>
              <a:tailEnd/>
            </a:ln>
            <a:effectLst/>
          </p:spPr>
          <p:txBody>
            <a:bodyPr/>
            <a:lstStyle/>
            <a:p>
              <a:endParaRPr lang="es-ES"/>
            </a:p>
          </p:txBody>
        </p:sp>
        <p:sp>
          <p:nvSpPr>
            <p:cNvPr id="1176" name="Line 1176"/>
            <p:cNvSpPr>
              <a:spLocks noChangeShapeType="1"/>
            </p:cNvSpPr>
            <p:nvPr/>
          </p:nvSpPr>
          <p:spPr bwMode="auto">
            <a:xfrm>
              <a:off x="5025" y="3409"/>
              <a:ext cx="14" cy="0"/>
            </a:xfrm>
            <a:prstGeom prst="line">
              <a:avLst/>
            </a:prstGeom>
            <a:noFill/>
            <a:ln w="18875">
              <a:solidFill>
                <a:srgbClr val="000000"/>
              </a:solidFill>
              <a:round/>
              <a:headEnd/>
              <a:tailEnd/>
            </a:ln>
            <a:effectLst/>
          </p:spPr>
          <p:txBody>
            <a:bodyPr/>
            <a:lstStyle/>
            <a:p>
              <a:endParaRPr lang="es-ES"/>
            </a:p>
          </p:txBody>
        </p:sp>
        <p:sp>
          <p:nvSpPr>
            <p:cNvPr id="1177" name="Line 1177"/>
            <p:cNvSpPr>
              <a:spLocks noChangeShapeType="1"/>
            </p:cNvSpPr>
            <p:nvPr/>
          </p:nvSpPr>
          <p:spPr bwMode="auto">
            <a:xfrm flipV="1">
              <a:off x="5039" y="3408"/>
              <a:ext cx="14" cy="1"/>
            </a:xfrm>
            <a:prstGeom prst="line">
              <a:avLst/>
            </a:prstGeom>
            <a:noFill/>
            <a:ln w="18875">
              <a:solidFill>
                <a:srgbClr val="000000"/>
              </a:solidFill>
              <a:round/>
              <a:headEnd/>
              <a:tailEnd/>
            </a:ln>
            <a:effectLst/>
          </p:spPr>
          <p:txBody>
            <a:bodyPr/>
            <a:lstStyle/>
            <a:p>
              <a:endParaRPr lang="es-ES"/>
            </a:p>
          </p:txBody>
        </p:sp>
        <p:sp>
          <p:nvSpPr>
            <p:cNvPr id="1178" name="Line 1178"/>
            <p:cNvSpPr>
              <a:spLocks noChangeShapeType="1"/>
            </p:cNvSpPr>
            <p:nvPr/>
          </p:nvSpPr>
          <p:spPr bwMode="auto">
            <a:xfrm>
              <a:off x="5053" y="3408"/>
              <a:ext cx="14" cy="0"/>
            </a:xfrm>
            <a:prstGeom prst="line">
              <a:avLst/>
            </a:prstGeom>
            <a:noFill/>
            <a:ln w="18875">
              <a:solidFill>
                <a:srgbClr val="000000"/>
              </a:solidFill>
              <a:round/>
              <a:headEnd/>
              <a:tailEnd/>
            </a:ln>
            <a:effectLst/>
          </p:spPr>
          <p:txBody>
            <a:bodyPr/>
            <a:lstStyle/>
            <a:p>
              <a:endParaRPr lang="es-ES"/>
            </a:p>
          </p:txBody>
        </p:sp>
        <p:sp>
          <p:nvSpPr>
            <p:cNvPr id="1179" name="Line 1179"/>
            <p:cNvSpPr>
              <a:spLocks noChangeShapeType="1"/>
            </p:cNvSpPr>
            <p:nvPr/>
          </p:nvSpPr>
          <p:spPr bwMode="auto">
            <a:xfrm>
              <a:off x="5067" y="3408"/>
              <a:ext cx="14" cy="0"/>
            </a:xfrm>
            <a:prstGeom prst="line">
              <a:avLst/>
            </a:prstGeom>
            <a:noFill/>
            <a:ln w="18875">
              <a:solidFill>
                <a:srgbClr val="000000"/>
              </a:solidFill>
              <a:round/>
              <a:headEnd/>
              <a:tailEnd/>
            </a:ln>
            <a:effectLst/>
          </p:spPr>
          <p:txBody>
            <a:bodyPr/>
            <a:lstStyle/>
            <a:p>
              <a:endParaRPr lang="es-ES"/>
            </a:p>
          </p:txBody>
        </p:sp>
        <p:sp>
          <p:nvSpPr>
            <p:cNvPr id="1180" name="Line 1180"/>
            <p:cNvSpPr>
              <a:spLocks noChangeShapeType="1"/>
            </p:cNvSpPr>
            <p:nvPr/>
          </p:nvSpPr>
          <p:spPr bwMode="auto">
            <a:xfrm flipV="1">
              <a:off x="5081" y="3407"/>
              <a:ext cx="14" cy="1"/>
            </a:xfrm>
            <a:prstGeom prst="line">
              <a:avLst/>
            </a:prstGeom>
            <a:noFill/>
            <a:ln w="18875">
              <a:solidFill>
                <a:srgbClr val="000000"/>
              </a:solidFill>
              <a:round/>
              <a:headEnd/>
              <a:tailEnd/>
            </a:ln>
            <a:effectLst/>
          </p:spPr>
          <p:txBody>
            <a:bodyPr/>
            <a:lstStyle/>
            <a:p>
              <a:endParaRPr lang="es-ES"/>
            </a:p>
          </p:txBody>
        </p:sp>
        <p:sp>
          <p:nvSpPr>
            <p:cNvPr id="1181" name="Line 1181"/>
            <p:cNvSpPr>
              <a:spLocks noChangeShapeType="1"/>
            </p:cNvSpPr>
            <p:nvPr/>
          </p:nvSpPr>
          <p:spPr bwMode="auto">
            <a:xfrm flipV="1">
              <a:off x="5095" y="3405"/>
              <a:ext cx="13" cy="2"/>
            </a:xfrm>
            <a:prstGeom prst="line">
              <a:avLst/>
            </a:prstGeom>
            <a:noFill/>
            <a:ln w="18875">
              <a:solidFill>
                <a:srgbClr val="000000"/>
              </a:solidFill>
              <a:round/>
              <a:headEnd/>
              <a:tailEnd/>
            </a:ln>
            <a:effectLst/>
          </p:spPr>
          <p:txBody>
            <a:bodyPr/>
            <a:lstStyle/>
            <a:p>
              <a:endParaRPr lang="es-ES"/>
            </a:p>
          </p:txBody>
        </p:sp>
        <p:sp>
          <p:nvSpPr>
            <p:cNvPr id="1182" name="Line 1182"/>
            <p:cNvSpPr>
              <a:spLocks noChangeShapeType="1"/>
            </p:cNvSpPr>
            <p:nvPr/>
          </p:nvSpPr>
          <p:spPr bwMode="auto">
            <a:xfrm>
              <a:off x="5108" y="3405"/>
              <a:ext cx="15" cy="0"/>
            </a:xfrm>
            <a:prstGeom prst="line">
              <a:avLst/>
            </a:prstGeom>
            <a:noFill/>
            <a:ln w="18875">
              <a:solidFill>
                <a:srgbClr val="000000"/>
              </a:solidFill>
              <a:round/>
              <a:headEnd/>
              <a:tailEnd/>
            </a:ln>
            <a:effectLst/>
          </p:spPr>
          <p:txBody>
            <a:bodyPr/>
            <a:lstStyle/>
            <a:p>
              <a:endParaRPr lang="es-ES"/>
            </a:p>
          </p:txBody>
        </p:sp>
        <p:sp>
          <p:nvSpPr>
            <p:cNvPr id="1183" name="Line 1183"/>
            <p:cNvSpPr>
              <a:spLocks noChangeShapeType="1"/>
            </p:cNvSpPr>
            <p:nvPr/>
          </p:nvSpPr>
          <p:spPr bwMode="auto">
            <a:xfrm flipV="1">
              <a:off x="5123" y="3403"/>
              <a:ext cx="13" cy="2"/>
            </a:xfrm>
            <a:prstGeom prst="line">
              <a:avLst/>
            </a:prstGeom>
            <a:noFill/>
            <a:ln w="18875">
              <a:solidFill>
                <a:srgbClr val="000000"/>
              </a:solidFill>
              <a:round/>
              <a:headEnd/>
              <a:tailEnd/>
            </a:ln>
            <a:effectLst/>
          </p:spPr>
          <p:txBody>
            <a:bodyPr/>
            <a:lstStyle/>
            <a:p>
              <a:endParaRPr lang="es-ES"/>
            </a:p>
          </p:txBody>
        </p:sp>
        <p:sp>
          <p:nvSpPr>
            <p:cNvPr id="1184" name="Line 1184"/>
            <p:cNvSpPr>
              <a:spLocks noChangeShapeType="1"/>
            </p:cNvSpPr>
            <p:nvPr/>
          </p:nvSpPr>
          <p:spPr bwMode="auto">
            <a:xfrm flipV="1">
              <a:off x="5136" y="3402"/>
              <a:ext cx="13" cy="1"/>
            </a:xfrm>
            <a:prstGeom prst="line">
              <a:avLst/>
            </a:prstGeom>
            <a:noFill/>
            <a:ln w="18875">
              <a:solidFill>
                <a:srgbClr val="000000"/>
              </a:solidFill>
              <a:round/>
              <a:headEnd/>
              <a:tailEnd/>
            </a:ln>
            <a:effectLst/>
          </p:spPr>
          <p:txBody>
            <a:bodyPr/>
            <a:lstStyle/>
            <a:p>
              <a:endParaRPr lang="es-ES"/>
            </a:p>
          </p:txBody>
        </p:sp>
        <p:sp>
          <p:nvSpPr>
            <p:cNvPr id="1185" name="Line 1185"/>
            <p:cNvSpPr>
              <a:spLocks noChangeShapeType="1"/>
            </p:cNvSpPr>
            <p:nvPr/>
          </p:nvSpPr>
          <p:spPr bwMode="auto">
            <a:xfrm flipV="1">
              <a:off x="5149" y="3401"/>
              <a:ext cx="14" cy="1"/>
            </a:xfrm>
            <a:prstGeom prst="line">
              <a:avLst/>
            </a:prstGeom>
            <a:noFill/>
            <a:ln w="18875">
              <a:solidFill>
                <a:srgbClr val="000000"/>
              </a:solidFill>
              <a:round/>
              <a:headEnd/>
              <a:tailEnd/>
            </a:ln>
            <a:effectLst/>
          </p:spPr>
          <p:txBody>
            <a:bodyPr/>
            <a:lstStyle/>
            <a:p>
              <a:endParaRPr lang="es-ES"/>
            </a:p>
          </p:txBody>
        </p:sp>
        <p:sp>
          <p:nvSpPr>
            <p:cNvPr id="1186" name="Line 1186"/>
            <p:cNvSpPr>
              <a:spLocks noChangeShapeType="1"/>
            </p:cNvSpPr>
            <p:nvPr/>
          </p:nvSpPr>
          <p:spPr bwMode="auto">
            <a:xfrm>
              <a:off x="5163" y="3401"/>
              <a:ext cx="13" cy="0"/>
            </a:xfrm>
            <a:prstGeom prst="line">
              <a:avLst/>
            </a:prstGeom>
            <a:noFill/>
            <a:ln w="18875">
              <a:solidFill>
                <a:srgbClr val="000000"/>
              </a:solidFill>
              <a:round/>
              <a:headEnd/>
              <a:tailEnd/>
            </a:ln>
            <a:effectLst/>
          </p:spPr>
          <p:txBody>
            <a:bodyPr/>
            <a:lstStyle/>
            <a:p>
              <a:endParaRPr lang="es-ES"/>
            </a:p>
          </p:txBody>
        </p:sp>
        <p:sp>
          <p:nvSpPr>
            <p:cNvPr id="1187" name="Line 1187"/>
            <p:cNvSpPr>
              <a:spLocks noChangeShapeType="1"/>
            </p:cNvSpPr>
            <p:nvPr/>
          </p:nvSpPr>
          <p:spPr bwMode="auto">
            <a:xfrm flipV="1">
              <a:off x="5176" y="3399"/>
              <a:ext cx="15" cy="2"/>
            </a:xfrm>
            <a:prstGeom prst="line">
              <a:avLst/>
            </a:prstGeom>
            <a:noFill/>
            <a:ln w="18875">
              <a:solidFill>
                <a:srgbClr val="000000"/>
              </a:solidFill>
              <a:round/>
              <a:headEnd/>
              <a:tailEnd/>
            </a:ln>
            <a:effectLst/>
          </p:spPr>
          <p:txBody>
            <a:bodyPr/>
            <a:lstStyle/>
            <a:p>
              <a:endParaRPr lang="es-ES"/>
            </a:p>
          </p:txBody>
        </p:sp>
        <p:sp>
          <p:nvSpPr>
            <p:cNvPr id="1188" name="Line 1188"/>
            <p:cNvSpPr>
              <a:spLocks noChangeShapeType="1"/>
            </p:cNvSpPr>
            <p:nvPr/>
          </p:nvSpPr>
          <p:spPr bwMode="auto">
            <a:xfrm flipV="1">
              <a:off x="5191" y="3397"/>
              <a:ext cx="13" cy="2"/>
            </a:xfrm>
            <a:prstGeom prst="line">
              <a:avLst/>
            </a:prstGeom>
            <a:noFill/>
            <a:ln w="18875">
              <a:solidFill>
                <a:srgbClr val="000000"/>
              </a:solidFill>
              <a:round/>
              <a:headEnd/>
              <a:tailEnd/>
            </a:ln>
            <a:effectLst/>
          </p:spPr>
          <p:txBody>
            <a:bodyPr/>
            <a:lstStyle/>
            <a:p>
              <a:endParaRPr lang="es-ES"/>
            </a:p>
          </p:txBody>
        </p:sp>
        <p:sp>
          <p:nvSpPr>
            <p:cNvPr id="1189" name="Line 1189"/>
            <p:cNvSpPr>
              <a:spLocks noChangeShapeType="1"/>
            </p:cNvSpPr>
            <p:nvPr/>
          </p:nvSpPr>
          <p:spPr bwMode="auto">
            <a:xfrm flipV="1">
              <a:off x="5204" y="3396"/>
              <a:ext cx="12" cy="1"/>
            </a:xfrm>
            <a:prstGeom prst="line">
              <a:avLst/>
            </a:prstGeom>
            <a:noFill/>
            <a:ln w="18875">
              <a:solidFill>
                <a:srgbClr val="000000"/>
              </a:solidFill>
              <a:round/>
              <a:headEnd/>
              <a:tailEnd/>
            </a:ln>
            <a:effectLst/>
          </p:spPr>
          <p:txBody>
            <a:bodyPr/>
            <a:lstStyle/>
            <a:p>
              <a:endParaRPr lang="es-ES"/>
            </a:p>
          </p:txBody>
        </p:sp>
        <p:sp>
          <p:nvSpPr>
            <p:cNvPr id="1190" name="Line 1190"/>
            <p:cNvSpPr>
              <a:spLocks noChangeShapeType="1"/>
            </p:cNvSpPr>
            <p:nvPr/>
          </p:nvSpPr>
          <p:spPr bwMode="auto">
            <a:xfrm flipV="1">
              <a:off x="5216" y="3394"/>
              <a:ext cx="15" cy="2"/>
            </a:xfrm>
            <a:prstGeom prst="line">
              <a:avLst/>
            </a:prstGeom>
            <a:noFill/>
            <a:ln w="18875">
              <a:solidFill>
                <a:srgbClr val="000000"/>
              </a:solidFill>
              <a:round/>
              <a:headEnd/>
              <a:tailEnd/>
            </a:ln>
            <a:effectLst/>
          </p:spPr>
          <p:txBody>
            <a:bodyPr/>
            <a:lstStyle/>
            <a:p>
              <a:endParaRPr lang="es-ES"/>
            </a:p>
          </p:txBody>
        </p:sp>
        <p:sp>
          <p:nvSpPr>
            <p:cNvPr id="1191" name="Line 1191"/>
            <p:cNvSpPr>
              <a:spLocks noChangeShapeType="1"/>
            </p:cNvSpPr>
            <p:nvPr/>
          </p:nvSpPr>
          <p:spPr bwMode="auto">
            <a:xfrm flipV="1">
              <a:off x="5231" y="3392"/>
              <a:ext cx="13" cy="2"/>
            </a:xfrm>
            <a:prstGeom prst="line">
              <a:avLst/>
            </a:prstGeom>
            <a:noFill/>
            <a:ln w="18875">
              <a:solidFill>
                <a:srgbClr val="000000"/>
              </a:solidFill>
              <a:round/>
              <a:headEnd/>
              <a:tailEnd/>
            </a:ln>
            <a:effectLst/>
          </p:spPr>
          <p:txBody>
            <a:bodyPr/>
            <a:lstStyle/>
            <a:p>
              <a:endParaRPr lang="es-ES"/>
            </a:p>
          </p:txBody>
        </p:sp>
        <p:sp>
          <p:nvSpPr>
            <p:cNvPr id="1192" name="Line 1192"/>
            <p:cNvSpPr>
              <a:spLocks noChangeShapeType="1"/>
            </p:cNvSpPr>
            <p:nvPr/>
          </p:nvSpPr>
          <p:spPr bwMode="auto">
            <a:xfrm flipV="1">
              <a:off x="5244" y="3390"/>
              <a:ext cx="13" cy="2"/>
            </a:xfrm>
            <a:prstGeom prst="line">
              <a:avLst/>
            </a:prstGeom>
            <a:noFill/>
            <a:ln w="18875">
              <a:solidFill>
                <a:srgbClr val="000000"/>
              </a:solidFill>
              <a:round/>
              <a:headEnd/>
              <a:tailEnd/>
            </a:ln>
            <a:effectLst/>
          </p:spPr>
          <p:txBody>
            <a:bodyPr/>
            <a:lstStyle/>
            <a:p>
              <a:endParaRPr lang="es-ES"/>
            </a:p>
          </p:txBody>
        </p:sp>
        <p:sp>
          <p:nvSpPr>
            <p:cNvPr id="1193" name="Line 1193"/>
            <p:cNvSpPr>
              <a:spLocks noChangeShapeType="1"/>
            </p:cNvSpPr>
            <p:nvPr/>
          </p:nvSpPr>
          <p:spPr bwMode="auto">
            <a:xfrm flipV="1">
              <a:off x="5257" y="3387"/>
              <a:ext cx="15" cy="3"/>
            </a:xfrm>
            <a:prstGeom prst="line">
              <a:avLst/>
            </a:prstGeom>
            <a:noFill/>
            <a:ln w="18875">
              <a:solidFill>
                <a:srgbClr val="000000"/>
              </a:solidFill>
              <a:round/>
              <a:headEnd/>
              <a:tailEnd/>
            </a:ln>
            <a:effectLst/>
          </p:spPr>
          <p:txBody>
            <a:bodyPr/>
            <a:lstStyle/>
            <a:p>
              <a:endParaRPr lang="es-ES"/>
            </a:p>
          </p:txBody>
        </p:sp>
        <p:sp>
          <p:nvSpPr>
            <p:cNvPr id="1194" name="Line 1194"/>
            <p:cNvSpPr>
              <a:spLocks noChangeShapeType="1"/>
            </p:cNvSpPr>
            <p:nvPr/>
          </p:nvSpPr>
          <p:spPr bwMode="auto">
            <a:xfrm flipV="1">
              <a:off x="5272" y="3385"/>
              <a:ext cx="13" cy="2"/>
            </a:xfrm>
            <a:prstGeom prst="line">
              <a:avLst/>
            </a:prstGeom>
            <a:noFill/>
            <a:ln w="18875">
              <a:solidFill>
                <a:srgbClr val="000000"/>
              </a:solidFill>
              <a:round/>
              <a:headEnd/>
              <a:tailEnd/>
            </a:ln>
            <a:effectLst/>
          </p:spPr>
          <p:txBody>
            <a:bodyPr/>
            <a:lstStyle/>
            <a:p>
              <a:endParaRPr lang="es-ES"/>
            </a:p>
          </p:txBody>
        </p:sp>
        <p:sp>
          <p:nvSpPr>
            <p:cNvPr id="1195" name="Line 1195"/>
            <p:cNvSpPr>
              <a:spLocks noChangeShapeType="1"/>
            </p:cNvSpPr>
            <p:nvPr/>
          </p:nvSpPr>
          <p:spPr bwMode="auto">
            <a:xfrm flipV="1">
              <a:off x="5285" y="3383"/>
              <a:ext cx="15" cy="2"/>
            </a:xfrm>
            <a:prstGeom prst="line">
              <a:avLst/>
            </a:prstGeom>
            <a:noFill/>
            <a:ln w="18875">
              <a:solidFill>
                <a:srgbClr val="000000"/>
              </a:solidFill>
              <a:round/>
              <a:headEnd/>
              <a:tailEnd/>
            </a:ln>
            <a:effectLst/>
          </p:spPr>
          <p:txBody>
            <a:bodyPr/>
            <a:lstStyle/>
            <a:p>
              <a:endParaRPr lang="es-ES"/>
            </a:p>
          </p:txBody>
        </p:sp>
        <p:sp>
          <p:nvSpPr>
            <p:cNvPr id="1196" name="Line 1196"/>
            <p:cNvSpPr>
              <a:spLocks noChangeShapeType="1"/>
            </p:cNvSpPr>
            <p:nvPr/>
          </p:nvSpPr>
          <p:spPr bwMode="auto">
            <a:xfrm flipV="1">
              <a:off x="5300" y="3381"/>
              <a:ext cx="12" cy="2"/>
            </a:xfrm>
            <a:prstGeom prst="line">
              <a:avLst/>
            </a:prstGeom>
            <a:noFill/>
            <a:ln w="18875">
              <a:solidFill>
                <a:srgbClr val="000000"/>
              </a:solidFill>
              <a:round/>
              <a:headEnd/>
              <a:tailEnd/>
            </a:ln>
            <a:effectLst/>
          </p:spPr>
          <p:txBody>
            <a:bodyPr/>
            <a:lstStyle/>
            <a:p>
              <a:endParaRPr lang="es-ES"/>
            </a:p>
          </p:txBody>
        </p:sp>
        <p:sp>
          <p:nvSpPr>
            <p:cNvPr id="1197" name="Line 1197"/>
            <p:cNvSpPr>
              <a:spLocks noChangeShapeType="1"/>
            </p:cNvSpPr>
            <p:nvPr/>
          </p:nvSpPr>
          <p:spPr bwMode="auto">
            <a:xfrm flipV="1">
              <a:off x="5312" y="3377"/>
              <a:ext cx="13" cy="4"/>
            </a:xfrm>
            <a:prstGeom prst="line">
              <a:avLst/>
            </a:prstGeom>
            <a:noFill/>
            <a:ln w="18875">
              <a:solidFill>
                <a:srgbClr val="000000"/>
              </a:solidFill>
              <a:round/>
              <a:headEnd/>
              <a:tailEnd/>
            </a:ln>
            <a:effectLst/>
          </p:spPr>
          <p:txBody>
            <a:bodyPr/>
            <a:lstStyle/>
            <a:p>
              <a:endParaRPr lang="es-ES"/>
            </a:p>
          </p:txBody>
        </p:sp>
        <p:sp>
          <p:nvSpPr>
            <p:cNvPr id="1198" name="Line 1198"/>
            <p:cNvSpPr>
              <a:spLocks noChangeShapeType="1"/>
            </p:cNvSpPr>
            <p:nvPr/>
          </p:nvSpPr>
          <p:spPr bwMode="auto">
            <a:xfrm flipV="1">
              <a:off x="5325" y="3375"/>
              <a:ext cx="14" cy="2"/>
            </a:xfrm>
            <a:prstGeom prst="line">
              <a:avLst/>
            </a:prstGeom>
            <a:noFill/>
            <a:ln w="18875">
              <a:solidFill>
                <a:srgbClr val="000000"/>
              </a:solidFill>
              <a:round/>
              <a:headEnd/>
              <a:tailEnd/>
            </a:ln>
            <a:effectLst/>
          </p:spPr>
          <p:txBody>
            <a:bodyPr/>
            <a:lstStyle/>
            <a:p>
              <a:endParaRPr lang="es-ES"/>
            </a:p>
          </p:txBody>
        </p:sp>
        <p:sp>
          <p:nvSpPr>
            <p:cNvPr id="1199" name="Line 1199"/>
            <p:cNvSpPr>
              <a:spLocks noChangeShapeType="1"/>
            </p:cNvSpPr>
            <p:nvPr/>
          </p:nvSpPr>
          <p:spPr bwMode="auto">
            <a:xfrm flipV="1">
              <a:off x="5339" y="3372"/>
              <a:ext cx="13" cy="3"/>
            </a:xfrm>
            <a:prstGeom prst="line">
              <a:avLst/>
            </a:prstGeom>
            <a:noFill/>
            <a:ln w="18875">
              <a:solidFill>
                <a:srgbClr val="000000"/>
              </a:solidFill>
              <a:round/>
              <a:headEnd/>
              <a:tailEnd/>
            </a:ln>
            <a:effectLst/>
          </p:spPr>
          <p:txBody>
            <a:bodyPr/>
            <a:lstStyle/>
            <a:p>
              <a:endParaRPr lang="es-ES"/>
            </a:p>
          </p:txBody>
        </p:sp>
        <p:sp>
          <p:nvSpPr>
            <p:cNvPr id="1200" name="Line 1200"/>
            <p:cNvSpPr>
              <a:spLocks noChangeShapeType="1"/>
            </p:cNvSpPr>
            <p:nvPr/>
          </p:nvSpPr>
          <p:spPr bwMode="auto">
            <a:xfrm flipV="1">
              <a:off x="5352" y="3370"/>
              <a:ext cx="15" cy="2"/>
            </a:xfrm>
            <a:prstGeom prst="line">
              <a:avLst/>
            </a:prstGeom>
            <a:noFill/>
            <a:ln w="18875">
              <a:solidFill>
                <a:srgbClr val="000000"/>
              </a:solidFill>
              <a:round/>
              <a:headEnd/>
              <a:tailEnd/>
            </a:ln>
            <a:effectLst/>
          </p:spPr>
          <p:txBody>
            <a:bodyPr/>
            <a:lstStyle/>
            <a:p>
              <a:endParaRPr lang="es-ES"/>
            </a:p>
          </p:txBody>
        </p:sp>
        <p:sp>
          <p:nvSpPr>
            <p:cNvPr id="1201" name="Line 1201"/>
            <p:cNvSpPr>
              <a:spLocks noChangeShapeType="1"/>
            </p:cNvSpPr>
            <p:nvPr/>
          </p:nvSpPr>
          <p:spPr bwMode="auto">
            <a:xfrm flipV="1">
              <a:off x="5367" y="3366"/>
              <a:ext cx="12" cy="4"/>
            </a:xfrm>
            <a:prstGeom prst="line">
              <a:avLst/>
            </a:prstGeom>
            <a:noFill/>
            <a:ln w="18875">
              <a:solidFill>
                <a:srgbClr val="000000"/>
              </a:solidFill>
              <a:round/>
              <a:headEnd/>
              <a:tailEnd/>
            </a:ln>
            <a:effectLst/>
          </p:spPr>
          <p:txBody>
            <a:bodyPr/>
            <a:lstStyle/>
            <a:p>
              <a:endParaRPr lang="es-ES"/>
            </a:p>
          </p:txBody>
        </p:sp>
        <p:sp>
          <p:nvSpPr>
            <p:cNvPr id="1202" name="Line 1202"/>
            <p:cNvSpPr>
              <a:spLocks noChangeShapeType="1"/>
            </p:cNvSpPr>
            <p:nvPr/>
          </p:nvSpPr>
          <p:spPr bwMode="auto">
            <a:xfrm flipV="1">
              <a:off x="5379" y="3365"/>
              <a:ext cx="14" cy="1"/>
            </a:xfrm>
            <a:prstGeom prst="line">
              <a:avLst/>
            </a:prstGeom>
            <a:noFill/>
            <a:ln w="18875">
              <a:solidFill>
                <a:srgbClr val="000000"/>
              </a:solidFill>
              <a:round/>
              <a:headEnd/>
              <a:tailEnd/>
            </a:ln>
            <a:effectLst/>
          </p:spPr>
          <p:txBody>
            <a:bodyPr/>
            <a:lstStyle/>
            <a:p>
              <a:endParaRPr lang="es-ES"/>
            </a:p>
          </p:txBody>
        </p:sp>
        <p:sp>
          <p:nvSpPr>
            <p:cNvPr id="1203" name="Line 1203"/>
            <p:cNvSpPr>
              <a:spLocks noChangeShapeType="1"/>
            </p:cNvSpPr>
            <p:nvPr/>
          </p:nvSpPr>
          <p:spPr bwMode="auto">
            <a:xfrm flipV="1">
              <a:off x="5393" y="3361"/>
              <a:ext cx="14" cy="4"/>
            </a:xfrm>
            <a:prstGeom prst="line">
              <a:avLst/>
            </a:prstGeom>
            <a:noFill/>
            <a:ln w="18875">
              <a:solidFill>
                <a:srgbClr val="000000"/>
              </a:solidFill>
              <a:round/>
              <a:headEnd/>
              <a:tailEnd/>
            </a:ln>
            <a:effectLst/>
          </p:spPr>
          <p:txBody>
            <a:bodyPr/>
            <a:lstStyle/>
            <a:p>
              <a:endParaRPr lang="es-ES"/>
            </a:p>
          </p:txBody>
        </p:sp>
        <p:sp>
          <p:nvSpPr>
            <p:cNvPr id="1204" name="Line 1204"/>
            <p:cNvSpPr>
              <a:spLocks noChangeShapeType="1"/>
            </p:cNvSpPr>
            <p:nvPr/>
          </p:nvSpPr>
          <p:spPr bwMode="auto">
            <a:xfrm flipV="1">
              <a:off x="5407" y="3359"/>
              <a:ext cx="13" cy="2"/>
            </a:xfrm>
            <a:prstGeom prst="line">
              <a:avLst/>
            </a:prstGeom>
            <a:noFill/>
            <a:ln w="18875">
              <a:solidFill>
                <a:srgbClr val="000000"/>
              </a:solidFill>
              <a:round/>
              <a:headEnd/>
              <a:tailEnd/>
            </a:ln>
            <a:effectLst/>
          </p:spPr>
          <p:txBody>
            <a:bodyPr/>
            <a:lstStyle/>
            <a:p>
              <a:endParaRPr lang="es-ES"/>
            </a:p>
          </p:txBody>
        </p:sp>
        <p:sp>
          <p:nvSpPr>
            <p:cNvPr id="1205" name="Line 1205"/>
            <p:cNvSpPr>
              <a:spLocks noChangeShapeType="1"/>
            </p:cNvSpPr>
            <p:nvPr/>
          </p:nvSpPr>
          <p:spPr bwMode="auto">
            <a:xfrm flipV="1">
              <a:off x="5420" y="3355"/>
              <a:ext cx="12" cy="4"/>
            </a:xfrm>
            <a:prstGeom prst="line">
              <a:avLst/>
            </a:prstGeom>
            <a:noFill/>
            <a:ln w="18875">
              <a:solidFill>
                <a:srgbClr val="000000"/>
              </a:solidFill>
              <a:round/>
              <a:headEnd/>
              <a:tailEnd/>
            </a:ln>
            <a:effectLst/>
          </p:spPr>
          <p:txBody>
            <a:bodyPr/>
            <a:lstStyle/>
            <a:p>
              <a:endParaRPr lang="es-ES"/>
            </a:p>
          </p:txBody>
        </p:sp>
        <p:sp>
          <p:nvSpPr>
            <p:cNvPr id="1206" name="Line 1206"/>
            <p:cNvSpPr>
              <a:spLocks noChangeShapeType="1"/>
            </p:cNvSpPr>
            <p:nvPr/>
          </p:nvSpPr>
          <p:spPr bwMode="auto">
            <a:xfrm flipV="1">
              <a:off x="5432" y="3352"/>
              <a:ext cx="15" cy="3"/>
            </a:xfrm>
            <a:prstGeom prst="line">
              <a:avLst/>
            </a:prstGeom>
            <a:noFill/>
            <a:ln w="18875">
              <a:solidFill>
                <a:srgbClr val="000000"/>
              </a:solidFill>
              <a:round/>
              <a:headEnd/>
              <a:tailEnd/>
            </a:ln>
            <a:effectLst/>
          </p:spPr>
          <p:txBody>
            <a:bodyPr/>
            <a:lstStyle/>
            <a:p>
              <a:endParaRPr lang="es-ES"/>
            </a:p>
          </p:txBody>
        </p:sp>
        <p:sp>
          <p:nvSpPr>
            <p:cNvPr id="1207" name="Line 1207"/>
            <p:cNvSpPr>
              <a:spLocks noChangeShapeType="1"/>
            </p:cNvSpPr>
            <p:nvPr/>
          </p:nvSpPr>
          <p:spPr bwMode="auto">
            <a:xfrm flipV="1">
              <a:off x="5447" y="3348"/>
              <a:ext cx="12" cy="4"/>
            </a:xfrm>
            <a:prstGeom prst="line">
              <a:avLst/>
            </a:prstGeom>
            <a:noFill/>
            <a:ln w="18875">
              <a:solidFill>
                <a:srgbClr val="000000"/>
              </a:solidFill>
              <a:round/>
              <a:headEnd/>
              <a:tailEnd/>
            </a:ln>
            <a:effectLst/>
          </p:spPr>
          <p:txBody>
            <a:bodyPr/>
            <a:lstStyle/>
            <a:p>
              <a:endParaRPr lang="es-ES"/>
            </a:p>
          </p:txBody>
        </p:sp>
        <p:sp>
          <p:nvSpPr>
            <p:cNvPr id="1208" name="Line 1208"/>
            <p:cNvSpPr>
              <a:spLocks noChangeShapeType="1"/>
            </p:cNvSpPr>
            <p:nvPr/>
          </p:nvSpPr>
          <p:spPr bwMode="auto">
            <a:xfrm flipV="1">
              <a:off x="5459" y="3345"/>
              <a:ext cx="14" cy="3"/>
            </a:xfrm>
            <a:prstGeom prst="line">
              <a:avLst/>
            </a:prstGeom>
            <a:noFill/>
            <a:ln w="18875">
              <a:solidFill>
                <a:srgbClr val="000000"/>
              </a:solidFill>
              <a:round/>
              <a:headEnd/>
              <a:tailEnd/>
            </a:ln>
            <a:effectLst/>
          </p:spPr>
          <p:txBody>
            <a:bodyPr/>
            <a:lstStyle/>
            <a:p>
              <a:endParaRPr lang="es-ES"/>
            </a:p>
          </p:txBody>
        </p:sp>
        <p:sp>
          <p:nvSpPr>
            <p:cNvPr id="1209" name="Line 1209"/>
            <p:cNvSpPr>
              <a:spLocks noChangeShapeType="1"/>
            </p:cNvSpPr>
            <p:nvPr/>
          </p:nvSpPr>
          <p:spPr bwMode="auto">
            <a:xfrm flipV="1">
              <a:off x="5473" y="3341"/>
              <a:ext cx="14" cy="4"/>
            </a:xfrm>
            <a:prstGeom prst="line">
              <a:avLst/>
            </a:prstGeom>
            <a:noFill/>
            <a:ln w="18875">
              <a:solidFill>
                <a:srgbClr val="000000"/>
              </a:solidFill>
              <a:round/>
              <a:headEnd/>
              <a:tailEnd/>
            </a:ln>
            <a:effectLst/>
          </p:spPr>
          <p:txBody>
            <a:bodyPr/>
            <a:lstStyle/>
            <a:p>
              <a:endParaRPr lang="es-ES"/>
            </a:p>
          </p:txBody>
        </p:sp>
        <p:sp>
          <p:nvSpPr>
            <p:cNvPr id="1210" name="Line 1210"/>
            <p:cNvSpPr>
              <a:spLocks noChangeShapeType="1"/>
            </p:cNvSpPr>
            <p:nvPr/>
          </p:nvSpPr>
          <p:spPr bwMode="auto">
            <a:xfrm flipV="1">
              <a:off x="5487" y="3338"/>
              <a:ext cx="13" cy="3"/>
            </a:xfrm>
            <a:prstGeom prst="line">
              <a:avLst/>
            </a:prstGeom>
            <a:noFill/>
            <a:ln w="18875">
              <a:solidFill>
                <a:srgbClr val="000000"/>
              </a:solidFill>
              <a:round/>
              <a:headEnd/>
              <a:tailEnd/>
            </a:ln>
            <a:effectLst/>
          </p:spPr>
          <p:txBody>
            <a:bodyPr/>
            <a:lstStyle/>
            <a:p>
              <a:endParaRPr lang="es-ES"/>
            </a:p>
          </p:txBody>
        </p:sp>
        <p:sp>
          <p:nvSpPr>
            <p:cNvPr id="1211" name="Line 1211"/>
            <p:cNvSpPr>
              <a:spLocks noChangeShapeType="1"/>
            </p:cNvSpPr>
            <p:nvPr/>
          </p:nvSpPr>
          <p:spPr bwMode="auto">
            <a:xfrm flipV="1">
              <a:off x="5500" y="3333"/>
              <a:ext cx="13" cy="5"/>
            </a:xfrm>
            <a:prstGeom prst="line">
              <a:avLst/>
            </a:prstGeom>
            <a:noFill/>
            <a:ln w="18875">
              <a:solidFill>
                <a:srgbClr val="000000"/>
              </a:solidFill>
              <a:round/>
              <a:headEnd/>
              <a:tailEnd/>
            </a:ln>
            <a:effectLst/>
          </p:spPr>
          <p:txBody>
            <a:bodyPr/>
            <a:lstStyle/>
            <a:p>
              <a:endParaRPr lang="es-ES"/>
            </a:p>
          </p:txBody>
        </p:sp>
        <p:sp>
          <p:nvSpPr>
            <p:cNvPr id="1212" name="Line 1212"/>
            <p:cNvSpPr>
              <a:spLocks noChangeShapeType="1"/>
            </p:cNvSpPr>
            <p:nvPr/>
          </p:nvSpPr>
          <p:spPr bwMode="auto">
            <a:xfrm flipV="1">
              <a:off x="5513" y="3331"/>
              <a:ext cx="13" cy="2"/>
            </a:xfrm>
            <a:prstGeom prst="line">
              <a:avLst/>
            </a:prstGeom>
            <a:noFill/>
            <a:ln w="18875">
              <a:solidFill>
                <a:srgbClr val="000000"/>
              </a:solidFill>
              <a:round/>
              <a:headEnd/>
              <a:tailEnd/>
            </a:ln>
            <a:effectLst/>
          </p:spPr>
          <p:txBody>
            <a:bodyPr/>
            <a:lstStyle/>
            <a:p>
              <a:endParaRPr lang="es-ES"/>
            </a:p>
          </p:txBody>
        </p:sp>
        <p:sp>
          <p:nvSpPr>
            <p:cNvPr id="1213" name="Line 1213"/>
            <p:cNvSpPr>
              <a:spLocks noChangeShapeType="1"/>
            </p:cNvSpPr>
            <p:nvPr/>
          </p:nvSpPr>
          <p:spPr bwMode="auto">
            <a:xfrm flipV="1">
              <a:off x="5526" y="3327"/>
              <a:ext cx="14" cy="4"/>
            </a:xfrm>
            <a:prstGeom prst="line">
              <a:avLst/>
            </a:prstGeom>
            <a:noFill/>
            <a:ln w="18875">
              <a:solidFill>
                <a:srgbClr val="000000"/>
              </a:solidFill>
              <a:round/>
              <a:headEnd/>
              <a:tailEnd/>
            </a:ln>
            <a:effectLst/>
          </p:spPr>
          <p:txBody>
            <a:bodyPr/>
            <a:lstStyle/>
            <a:p>
              <a:endParaRPr lang="es-ES"/>
            </a:p>
          </p:txBody>
        </p:sp>
        <p:sp>
          <p:nvSpPr>
            <p:cNvPr id="1214" name="Line 1214"/>
            <p:cNvSpPr>
              <a:spLocks noChangeShapeType="1"/>
            </p:cNvSpPr>
            <p:nvPr/>
          </p:nvSpPr>
          <p:spPr bwMode="auto">
            <a:xfrm flipV="1">
              <a:off x="5540" y="3323"/>
              <a:ext cx="13" cy="4"/>
            </a:xfrm>
            <a:prstGeom prst="line">
              <a:avLst/>
            </a:prstGeom>
            <a:noFill/>
            <a:ln w="18875">
              <a:solidFill>
                <a:srgbClr val="000000"/>
              </a:solidFill>
              <a:round/>
              <a:headEnd/>
              <a:tailEnd/>
            </a:ln>
            <a:effectLst/>
          </p:spPr>
          <p:txBody>
            <a:bodyPr/>
            <a:lstStyle/>
            <a:p>
              <a:endParaRPr lang="es-ES"/>
            </a:p>
          </p:txBody>
        </p:sp>
        <p:sp>
          <p:nvSpPr>
            <p:cNvPr id="1215" name="Line 1215"/>
            <p:cNvSpPr>
              <a:spLocks noChangeShapeType="1"/>
            </p:cNvSpPr>
            <p:nvPr/>
          </p:nvSpPr>
          <p:spPr bwMode="auto">
            <a:xfrm flipV="1">
              <a:off x="5553" y="3319"/>
              <a:ext cx="13" cy="4"/>
            </a:xfrm>
            <a:prstGeom prst="line">
              <a:avLst/>
            </a:prstGeom>
            <a:noFill/>
            <a:ln w="18875">
              <a:solidFill>
                <a:srgbClr val="000000"/>
              </a:solidFill>
              <a:round/>
              <a:headEnd/>
              <a:tailEnd/>
            </a:ln>
            <a:effectLst/>
          </p:spPr>
          <p:txBody>
            <a:bodyPr/>
            <a:lstStyle/>
            <a:p>
              <a:endParaRPr lang="es-ES"/>
            </a:p>
          </p:txBody>
        </p:sp>
        <p:sp>
          <p:nvSpPr>
            <p:cNvPr id="1216" name="Line 1216"/>
            <p:cNvSpPr>
              <a:spLocks noChangeShapeType="1"/>
            </p:cNvSpPr>
            <p:nvPr/>
          </p:nvSpPr>
          <p:spPr bwMode="auto">
            <a:xfrm flipV="1">
              <a:off x="5566" y="3315"/>
              <a:ext cx="14" cy="4"/>
            </a:xfrm>
            <a:prstGeom prst="line">
              <a:avLst/>
            </a:prstGeom>
            <a:noFill/>
            <a:ln w="18875">
              <a:solidFill>
                <a:srgbClr val="000000"/>
              </a:solidFill>
              <a:round/>
              <a:headEnd/>
              <a:tailEnd/>
            </a:ln>
            <a:effectLst/>
          </p:spPr>
          <p:txBody>
            <a:bodyPr/>
            <a:lstStyle/>
            <a:p>
              <a:endParaRPr lang="es-ES"/>
            </a:p>
          </p:txBody>
        </p:sp>
        <p:sp>
          <p:nvSpPr>
            <p:cNvPr id="1217" name="Line 1217"/>
            <p:cNvSpPr>
              <a:spLocks noChangeShapeType="1"/>
            </p:cNvSpPr>
            <p:nvPr/>
          </p:nvSpPr>
          <p:spPr bwMode="auto">
            <a:xfrm flipV="1">
              <a:off x="5580" y="3311"/>
              <a:ext cx="12" cy="4"/>
            </a:xfrm>
            <a:prstGeom prst="line">
              <a:avLst/>
            </a:prstGeom>
            <a:noFill/>
            <a:ln w="18875">
              <a:solidFill>
                <a:srgbClr val="000000"/>
              </a:solidFill>
              <a:round/>
              <a:headEnd/>
              <a:tailEnd/>
            </a:ln>
            <a:effectLst/>
          </p:spPr>
          <p:txBody>
            <a:bodyPr/>
            <a:lstStyle/>
            <a:p>
              <a:endParaRPr lang="es-ES"/>
            </a:p>
          </p:txBody>
        </p:sp>
        <p:sp>
          <p:nvSpPr>
            <p:cNvPr id="1218" name="Line 1218"/>
            <p:cNvSpPr>
              <a:spLocks noChangeShapeType="1"/>
            </p:cNvSpPr>
            <p:nvPr/>
          </p:nvSpPr>
          <p:spPr bwMode="auto">
            <a:xfrm flipV="1">
              <a:off x="5592" y="3307"/>
              <a:ext cx="14" cy="4"/>
            </a:xfrm>
            <a:prstGeom prst="line">
              <a:avLst/>
            </a:prstGeom>
            <a:noFill/>
            <a:ln w="18875">
              <a:solidFill>
                <a:srgbClr val="000000"/>
              </a:solidFill>
              <a:round/>
              <a:headEnd/>
              <a:tailEnd/>
            </a:ln>
            <a:effectLst/>
          </p:spPr>
          <p:txBody>
            <a:bodyPr/>
            <a:lstStyle/>
            <a:p>
              <a:endParaRPr lang="es-ES"/>
            </a:p>
          </p:txBody>
        </p:sp>
        <p:sp>
          <p:nvSpPr>
            <p:cNvPr id="1219" name="Line 1219"/>
            <p:cNvSpPr>
              <a:spLocks noChangeShapeType="1"/>
            </p:cNvSpPr>
            <p:nvPr/>
          </p:nvSpPr>
          <p:spPr bwMode="auto">
            <a:xfrm flipV="1">
              <a:off x="5606" y="3303"/>
              <a:ext cx="13" cy="4"/>
            </a:xfrm>
            <a:prstGeom prst="line">
              <a:avLst/>
            </a:prstGeom>
            <a:noFill/>
            <a:ln w="18875">
              <a:solidFill>
                <a:srgbClr val="000000"/>
              </a:solidFill>
              <a:round/>
              <a:headEnd/>
              <a:tailEnd/>
            </a:ln>
            <a:effectLst/>
          </p:spPr>
          <p:txBody>
            <a:bodyPr/>
            <a:lstStyle/>
            <a:p>
              <a:endParaRPr lang="es-ES"/>
            </a:p>
          </p:txBody>
        </p:sp>
        <p:sp>
          <p:nvSpPr>
            <p:cNvPr id="1220" name="Line 1220"/>
            <p:cNvSpPr>
              <a:spLocks noChangeShapeType="1"/>
            </p:cNvSpPr>
            <p:nvPr/>
          </p:nvSpPr>
          <p:spPr bwMode="auto">
            <a:xfrm flipV="1">
              <a:off x="5619" y="3298"/>
              <a:ext cx="13" cy="5"/>
            </a:xfrm>
            <a:prstGeom prst="line">
              <a:avLst/>
            </a:prstGeom>
            <a:noFill/>
            <a:ln w="18875">
              <a:solidFill>
                <a:srgbClr val="000000"/>
              </a:solidFill>
              <a:round/>
              <a:headEnd/>
              <a:tailEnd/>
            </a:ln>
            <a:effectLst/>
          </p:spPr>
          <p:txBody>
            <a:bodyPr/>
            <a:lstStyle/>
            <a:p>
              <a:endParaRPr lang="es-ES"/>
            </a:p>
          </p:txBody>
        </p:sp>
        <p:sp>
          <p:nvSpPr>
            <p:cNvPr id="1221" name="Line 1221"/>
            <p:cNvSpPr>
              <a:spLocks noChangeShapeType="1"/>
            </p:cNvSpPr>
            <p:nvPr/>
          </p:nvSpPr>
          <p:spPr bwMode="auto">
            <a:xfrm flipV="1">
              <a:off x="5632" y="3295"/>
              <a:ext cx="14" cy="3"/>
            </a:xfrm>
            <a:prstGeom prst="line">
              <a:avLst/>
            </a:prstGeom>
            <a:noFill/>
            <a:ln w="18875">
              <a:solidFill>
                <a:srgbClr val="000000"/>
              </a:solidFill>
              <a:round/>
              <a:headEnd/>
              <a:tailEnd/>
            </a:ln>
            <a:effectLst/>
          </p:spPr>
          <p:txBody>
            <a:bodyPr/>
            <a:lstStyle/>
            <a:p>
              <a:endParaRPr lang="es-ES"/>
            </a:p>
          </p:txBody>
        </p:sp>
        <p:sp>
          <p:nvSpPr>
            <p:cNvPr id="1222" name="Line 1222"/>
            <p:cNvSpPr>
              <a:spLocks noChangeShapeType="1"/>
            </p:cNvSpPr>
            <p:nvPr/>
          </p:nvSpPr>
          <p:spPr bwMode="auto">
            <a:xfrm flipV="1">
              <a:off x="5646" y="3291"/>
              <a:ext cx="12" cy="4"/>
            </a:xfrm>
            <a:prstGeom prst="line">
              <a:avLst/>
            </a:prstGeom>
            <a:noFill/>
            <a:ln w="18875">
              <a:solidFill>
                <a:srgbClr val="000000"/>
              </a:solidFill>
              <a:round/>
              <a:headEnd/>
              <a:tailEnd/>
            </a:ln>
            <a:effectLst/>
          </p:spPr>
          <p:txBody>
            <a:bodyPr/>
            <a:lstStyle/>
            <a:p>
              <a:endParaRPr lang="es-ES"/>
            </a:p>
          </p:txBody>
        </p:sp>
        <p:sp>
          <p:nvSpPr>
            <p:cNvPr id="1223" name="Line 1223"/>
            <p:cNvSpPr>
              <a:spLocks noChangeShapeType="1"/>
            </p:cNvSpPr>
            <p:nvPr/>
          </p:nvSpPr>
          <p:spPr bwMode="auto">
            <a:xfrm flipV="1">
              <a:off x="5658" y="3287"/>
              <a:ext cx="13" cy="4"/>
            </a:xfrm>
            <a:prstGeom prst="line">
              <a:avLst/>
            </a:prstGeom>
            <a:noFill/>
            <a:ln w="18875">
              <a:solidFill>
                <a:srgbClr val="000000"/>
              </a:solidFill>
              <a:round/>
              <a:headEnd/>
              <a:tailEnd/>
            </a:ln>
            <a:effectLst/>
          </p:spPr>
          <p:txBody>
            <a:bodyPr/>
            <a:lstStyle/>
            <a:p>
              <a:endParaRPr lang="es-ES"/>
            </a:p>
          </p:txBody>
        </p:sp>
        <p:sp>
          <p:nvSpPr>
            <p:cNvPr id="1224" name="Line 1224"/>
            <p:cNvSpPr>
              <a:spLocks noChangeShapeType="1"/>
            </p:cNvSpPr>
            <p:nvPr/>
          </p:nvSpPr>
          <p:spPr bwMode="auto">
            <a:xfrm flipV="1">
              <a:off x="5671" y="3282"/>
              <a:ext cx="13" cy="5"/>
            </a:xfrm>
            <a:prstGeom prst="line">
              <a:avLst/>
            </a:prstGeom>
            <a:noFill/>
            <a:ln w="18875">
              <a:solidFill>
                <a:srgbClr val="000000"/>
              </a:solidFill>
              <a:round/>
              <a:headEnd/>
              <a:tailEnd/>
            </a:ln>
            <a:effectLst/>
          </p:spPr>
          <p:txBody>
            <a:bodyPr/>
            <a:lstStyle/>
            <a:p>
              <a:endParaRPr lang="es-ES"/>
            </a:p>
          </p:txBody>
        </p:sp>
        <p:sp>
          <p:nvSpPr>
            <p:cNvPr id="1225" name="Line 1225"/>
            <p:cNvSpPr>
              <a:spLocks noChangeShapeType="1"/>
            </p:cNvSpPr>
            <p:nvPr/>
          </p:nvSpPr>
          <p:spPr bwMode="auto">
            <a:xfrm flipV="1">
              <a:off x="5684" y="3276"/>
              <a:ext cx="13" cy="6"/>
            </a:xfrm>
            <a:prstGeom prst="line">
              <a:avLst/>
            </a:prstGeom>
            <a:noFill/>
            <a:ln w="18875">
              <a:solidFill>
                <a:srgbClr val="000000"/>
              </a:solidFill>
              <a:round/>
              <a:headEnd/>
              <a:tailEnd/>
            </a:ln>
            <a:effectLst/>
          </p:spPr>
          <p:txBody>
            <a:bodyPr/>
            <a:lstStyle/>
            <a:p>
              <a:endParaRPr lang="es-ES"/>
            </a:p>
          </p:txBody>
        </p:sp>
        <p:sp>
          <p:nvSpPr>
            <p:cNvPr id="1226" name="Line 1226"/>
            <p:cNvSpPr>
              <a:spLocks noChangeShapeType="1"/>
            </p:cNvSpPr>
            <p:nvPr/>
          </p:nvSpPr>
          <p:spPr bwMode="auto">
            <a:xfrm flipV="1">
              <a:off x="5697" y="3272"/>
              <a:ext cx="14" cy="4"/>
            </a:xfrm>
            <a:prstGeom prst="line">
              <a:avLst/>
            </a:prstGeom>
            <a:noFill/>
            <a:ln w="18875">
              <a:solidFill>
                <a:srgbClr val="000000"/>
              </a:solidFill>
              <a:round/>
              <a:headEnd/>
              <a:tailEnd/>
            </a:ln>
            <a:effectLst/>
          </p:spPr>
          <p:txBody>
            <a:bodyPr/>
            <a:lstStyle/>
            <a:p>
              <a:endParaRPr lang="es-ES"/>
            </a:p>
          </p:txBody>
        </p:sp>
        <p:sp>
          <p:nvSpPr>
            <p:cNvPr id="1227" name="Line 1227"/>
            <p:cNvSpPr>
              <a:spLocks noChangeShapeType="1"/>
            </p:cNvSpPr>
            <p:nvPr/>
          </p:nvSpPr>
          <p:spPr bwMode="auto">
            <a:xfrm flipV="1">
              <a:off x="5711" y="3268"/>
              <a:ext cx="13" cy="4"/>
            </a:xfrm>
            <a:prstGeom prst="line">
              <a:avLst/>
            </a:prstGeom>
            <a:noFill/>
            <a:ln w="18875">
              <a:solidFill>
                <a:srgbClr val="000000"/>
              </a:solidFill>
              <a:round/>
              <a:headEnd/>
              <a:tailEnd/>
            </a:ln>
            <a:effectLst/>
          </p:spPr>
          <p:txBody>
            <a:bodyPr/>
            <a:lstStyle/>
            <a:p>
              <a:endParaRPr lang="es-ES"/>
            </a:p>
          </p:txBody>
        </p:sp>
        <p:sp>
          <p:nvSpPr>
            <p:cNvPr id="1228" name="Line 1228"/>
            <p:cNvSpPr>
              <a:spLocks noChangeShapeType="1"/>
            </p:cNvSpPr>
            <p:nvPr/>
          </p:nvSpPr>
          <p:spPr bwMode="auto">
            <a:xfrm flipV="1">
              <a:off x="5724" y="3263"/>
              <a:ext cx="13" cy="5"/>
            </a:xfrm>
            <a:prstGeom prst="line">
              <a:avLst/>
            </a:prstGeom>
            <a:noFill/>
            <a:ln w="18875">
              <a:solidFill>
                <a:srgbClr val="000000"/>
              </a:solidFill>
              <a:round/>
              <a:headEnd/>
              <a:tailEnd/>
            </a:ln>
            <a:effectLst/>
          </p:spPr>
          <p:txBody>
            <a:bodyPr/>
            <a:lstStyle/>
            <a:p>
              <a:endParaRPr lang="es-ES"/>
            </a:p>
          </p:txBody>
        </p:sp>
        <p:sp>
          <p:nvSpPr>
            <p:cNvPr id="1229" name="Line 1229"/>
            <p:cNvSpPr>
              <a:spLocks noChangeShapeType="1"/>
            </p:cNvSpPr>
            <p:nvPr/>
          </p:nvSpPr>
          <p:spPr bwMode="auto">
            <a:xfrm flipV="1">
              <a:off x="5737" y="3258"/>
              <a:ext cx="13" cy="5"/>
            </a:xfrm>
            <a:prstGeom prst="line">
              <a:avLst/>
            </a:prstGeom>
            <a:noFill/>
            <a:ln w="18875">
              <a:solidFill>
                <a:srgbClr val="000000"/>
              </a:solidFill>
              <a:round/>
              <a:headEnd/>
              <a:tailEnd/>
            </a:ln>
            <a:effectLst/>
          </p:spPr>
          <p:txBody>
            <a:bodyPr/>
            <a:lstStyle/>
            <a:p>
              <a:endParaRPr lang="es-ES"/>
            </a:p>
          </p:txBody>
        </p:sp>
        <p:sp>
          <p:nvSpPr>
            <p:cNvPr id="1230" name="Line 1230"/>
            <p:cNvSpPr>
              <a:spLocks noChangeShapeType="1"/>
            </p:cNvSpPr>
            <p:nvPr/>
          </p:nvSpPr>
          <p:spPr bwMode="auto">
            <a:xfrm flipV="1">
              <a:off x="5750" y="3255"/>
              <a:ext cx="13" cy="3"/>
            </a:xfrm>
            <a:prstGeom prst="line">
              <a:avLst/>
            </a:prstGeom>
            <a:noFill/>
            <a:ln w="18875">
              <a:solidFill>
                <a:srgbClr val="000000"/>
              </a:solidFill>
              <a:round/>
              <a:headEnd/>
              <a:tailEnd/>
            </a:ln>
            <a:effectLst/>
          </p:spPr>
          <p:txBody>
            <a:bodyPr/>
            <a:lstStyle/>
            <a:p>
              <a:endParaRPr lang="es-ES"/>
            </a:p>
          </p:txBody>
        </p:sp>
        <p:sp>
          <p:nvSpPr>
            <p:cNvPr id="1231" name="Line 1231"/>
            <p:cNvSpPr>
              <a:spLocks noChangeShapeType="1"/>
            </p:cNvSpPr>
            <p:nvPr/>
          </p:nvSpPr>
          <p:spPr bwMode="auto">
            <a:xfrm flipV="1">
              <a:off x="5763" y="3249"/>
              <a:ext cx="14" cy="6"/>
            </a:xfrm>
            <a:prstGeom prst="line">
              <a:avLst/>
            </a:prstGeom>
            <a:noFill/>
            <a:ln w="18875">
              <a:solidFill>
                <a:srgbClr val="000000"/>
              </a:solidFill>
              <a:round/>
              <a:headEnd/>
              <a:tailEnd/>
            </a:ln>
            <a:effectLst/>
          </p:spPr>
          <p:txBody>
            <a:bodyPr/>
            <a:lstStyle/>
            <a:p>
              <a:endParaRPr lang="es-ES"/>
            </a:p>
          </p:txBody>
        </p:sp>
        <p:sp>
          <p:nvSpPr>
            <p:cNvPr id="1232" name="Line 1232"/>
            <p:cNvSpPr>
              <a:spLocks noChangeShapeType="1"/>
            </p:cNvSpPr>
            <p:nvPr/>
          </p:nvSpPr>
          <p:spPr bwMode="auto">
            <a:xfrm flipV="1">
              <a:off x="5777" y="3245"/>
              <a:ext cx="11" cy="4"/>
            </a:xfrm>
            <a:prstGeom prst="line">
              <a:avLst/>
            </a:prstGeom>
            <a:noFill/>
            <a:ln w="18875">
              <a:solidFill>
                <a:srgbClr val="000000"/>
              </a:solidFill>
              <a:round/>
              <a:headEnd/>
              <a:tailEnd/>
            </a:ln>
            <a:effectLst/>
          </p:spPr>
          <p:txBody>
            <a:bodyPr/>
            <a:lstStyle/>
            <a:p>
              <a:endParaRPr lang="es-ES"/>
            </a:p>
          </p:txBody>
        </p:sp>
        <p:sp>
          <p:nvSpPr>
            <p:cNvPr id="1233" name="Line 1233"/>
            <p:cNvSpPr>
              <a:spLocks noChangeShapeType="1"/>
            </p:cNvSpPr>
            <p:nvPr/>
          </p:nvSpPr>
          <p:spPr bwMode="auto">
            <a:xfrm flipV="1">
              <a:off x="5788" y="3239"/>
              <a:ext cx="14" cy="6"/>
            </a:xfrm>
            <a:prstGeom prst="line">
              <a:avLst/>
            </a:prstGeom>
            <a:noFill/>
            <a:ln w="18875">
              <a:solidFill>
                <a:srgbClr val="000000"/>
              </a:solidFill>
              <a:round/>
              <a:headEnd/>
              <a:tailEnd/>
            </a:ln>
            <a:effectLst/>
          </p:spPr>
          <p:txBody>
            <a:bodyPr/>
            <a:lstStyle/>
            <a:p>
              <a:endParaRPr lang="es-ES"/>
            </a:p>
          </p:txBody>
        </p:sp>
        <p:sp>
          <p:nvSpPr>
            <p:cNvPr id="1234" name="Line 1234"/>
            <p:cNvSpPr>
              <a:spLocks noChangeShapeType="1"/>
            </p:cNvSpPr>
            <p:nvPr/>
          </p:nvSpPr>
          <p:spPr bwMode="auto">
            <a:xfrm flipV="1">
              <a:off x="5802" y="3234"/>
              <a:ext cx="13" cy="5"/>
            </a:xfrm>
            <a:prstGeom prst="line">
              <a:avLst/>
            </a:prstGeom>
            <a:noFill/>
            <a:ln w="18875">
              <a:solidFill>
                <a:srgbClr val="000000"/>
              </a:solidFill>
              <a:round/>
              <a:headEnd/>
              <a:tailEnd/>
            </a:ln>
            <a:effectLst/>
          </p:spPr>
          <p:txBody>
            <a:bodyPr/>
            <a:lstStyle/>
            <a:p>
              <a:endParaRPr lang="es-ES"/>
            </a:p>
          </p:txBody>
        </p:sp>
        <p:sp>
          <p:nvSpPr>
            <p:cNvPr id="1235" name="Line 1235"/>
            <p:cNvSpPr>
              <a:spLocks noChangeShapeType="1"/>
            </p:cNvSpPr>
            <p:nvPr/>
          </p:nvSpPr>
          <p:spPr bwMode="auto">
            <a:xfrm flipV="1">
              <a:off x="5815" y="3230"/>
              <a:ext cx="14" cy="4"/>
            </a:xfrm>
            <a:prstGeom prst="line">
              <a:avLst/>
            </a:prstGeom>
            <a:noFill/>
            <a:ln w="18875">
              <a:solidFill>
                <a:srgbClr val="000000"/>
              </a:solidFill>
              <a:round/>
              <a:headEnd/>
              <a:tailEnd/>
            </a:ln>
            <a:effectLst/>
          </p:spPr>
          <p:txBody>
            <a:bodyPr/>
            <a:lstStyle/>
            <a:p>
              <a:endParaRPr lang="es-ES"/>
            </a:p>
          </p:txBody>
        </p:sp>
        <p:sp>
          <p:nvSpPr>
            <p:cNvPr id="1236" name="Line 1236"/>
            <p:cNvSpPr>
              <a:spLocks noChangeShapeType="1"/>
            </p:cNvSpPr>
            <p:nvPr/>
          </p:nvSpPr>
          <p:spPr bwMode="auto">
            <a:xfrm flipV="1">
              <a:off x="5829" y="3225"/>
              <a:ext cx="12" cy="5"/>
            </a:xfrm>
            <a:prstGeom prst="line">
              <a:avLst/>
            </a:prstGeom>
            <a:noFill/>
            <a:ln w="18875">
              <a:solidFill>
                <a:srgbClr val="000000"/>
              </a:solidFill>
              <a:round/>
              <a:headEnd/>
              <a:tailEnd/>
            </a:ln>
            <a:effectLst/>
          </p:spPr>
          <p:txBody>
            <a:bodyPr/>
            <a:lstStyle/>
            <a:p>
              <a:endParaRPr lang="es-ES"/>
            </a:p>
          </p:txBody>
        </p:sp>
        <p:sp>
          <p:nvSpPr>
            <p:cNvPr id="1237" name="Line 1237"/>
            <p:cNvSpPr>
              <a:spLocks noChangeShapeType="1"/>
            </p:cNvSpPr>
            <p:nvPr/>
          </p:nvSpPr>
          <p:spPr bwMode="auto">
            <a:xfrm flipV="1">
              <a:off x="5841" y="3221"/>
              <a:ext cx="12" cy="4"/>
            </a:xfrm>
            <a:prstGeom prst="line">
              <a:avLst/>
            </a:prstGeom>
            <a:noFill/>
            <a:ln w="18875">
              <a:solidFill>
                <a:srgbClr val="000000"/>
              </a:solidFill>
              <a:round/>
              <a:headEnd/>
              <a:tailEnd/>
            </a:ln>
            <a:effectLst/>
          </p:spPr>
          <p:txBody>
            <a:bodyPr/>
            <a:lstStyle/>
            <a:p>
              <a:endParaRPr lang="es-ES"/>
            </a:p>
          </p:txBody>
        </p:sp>
        <p:sp>
          <p:nvSpPr>
            <p:cNvPr id="1238" name="Line 1238"/>
            <p:cNvSpPr>
              <a:spLocks noChangeShapeType="1"/>
            </p:cNvSpPr>
            <p:nvPr/>
          </p:nvSpPr>
          <p:spPr bwMode="auto">
            <a:xfrm flipV="1">
              <a:off x="5853" y="3216"/>
              <a:ext cx="15" cy="5"/>
            </a:xfrm>
            <a:prstGeom prst="line">
              <a:avLst/>
            </a:prstGeom>
            <a:noFill/>
            <a:ln w="18875">
              <a:solidFill>
                <a:srgbClr val="000000"/>
              </a:solidFill>
              <a:round/>
              <a:headEnd/>
              <a:tailEnd/>
            </a:ln>
            <a:effectLst/>
          </p:spPr>
          <p:txBody>
            <a:bodyPr/>
            <a:lstStyle/>
            <a:p>
              <a:endParaRPr lang="es-ES"/>
            </a:p>
          </p:txBody>
        </p:sp>
        <p:sp>
          <p:nvSpPr>
            <p:cNvPr id="1239" name="Line 1239"/>
            <p:cNvSpPr>
              <a:spLocks noChangeShapeType="1"/>
            </p:cNvSpPr>
            <p:nvPr/>
          </p:nvSpPr>
          <p:spPr bwMode="auto">
            <a:xfrm flipV="1">
              <a:off x="5868" y="3210"/>
              <a:ext cx="12" cy="6"/>
            </a:xfrm>
            <a:prstGeom prst="line">
              <a:avLst/>
            </a:prstGeom>
            <a:noFill/>
            <a:ln w="18875">
              <a:solidFill>
                <a:srgbClr val="000000"/>
              </a:solidFill>
              <a:round/>
              <a:headEnd/>
              <a:tailEnd/>
            </a:ln>
            <a:effectLst/>
          </p:spPr>
          <p:txBody>
            <a:bodyPr/>
            <a:lstStyle/>
            <a:p>
              <a:endParaRPr lang="es-ES"/>
            </a:p>
          </p:txBody>
        </p:sp>
        <p:sp>
          <p:nvSpPr>
            <p:cNvPr id="1240" name="Line 1240"/>
            <p:cNvSpPr>
              <a:spLocks noChangeShapeType="1"/>
            </p:cNvSpPr>
            <p:nvPr/>
          </p:nvSpPr>
          <p:spPr bwMode="auto">
            <a:xfrm flipV="1">
              <a:off x="5880" y="3205"/>
              <a:ext cx="12" cy="5"/>
            </a:xfrm>
            <a:prstGeom prst="line">
              <a:avLst/>
            </a:prstGeom>
            <a:noFill/>
            <a:ln w="18875">
              <a:solidFill>
                <a:srgbClr val="000000"/>
              </a:solidFill>
              <a:round/>
              <a:headEnd/>
              <a:tailEnd/>
            </a:ln>
            <a:effectLst/>
          </p:spPr>
          <p:txBody>
            <a:bodyPr/>
            <a:lstStyle/>
            <a:p>
              <a:endParaRPr lang="es-ES"/>
            </a:p>
          </p:txBody>
        </p:sp>
        <p:sp>
          <p:nvSpPr>
            <p:cNvPr id="1241" name="Line 1241"/>
            <p:cNvSpPr>
              <a:spLocks noChangeShapeType="1"/>
            </p:cNvSpPr>
            <p:nvPr/>
          </p:nvSpPr>
          <p:spPr bwMode="auto">
            <a:xfrm flipV="1">
              <a:off x="5892" y="3199"/>
              <a:ext cx="13" cy="6"/>
            </a:xfrm>
            <a:prstGeom prst="line">
              <a:avLst/>
            </a:prstGeom>
            <a:noFill/>
            <a:ln w="18875">
              <a:solidFill>
                <a:srgbClr val="000000"/>
              </a:solidFill>
              <a:round/>
              <a:headEnd/>
              <a:tailEnd/>
            </a:ln>
            <a:effectLst/>
          </p:spPr>
          <p:txBody>
            <a:bodyPr/>
            <a:lstStyle/>
            <a:p>
              <a:endParaRPr lang="es-ES"/>
            </a:p>
          </p:txBody>
        </p:sp>
        <p:sp>
          <p:nvSpPr>
            <p:cNvPr id="1242" name="Line 1242"/>
            <p:cNvSpPr>
              <a:spLocks noChangeShapeType="1"/>
            </p:cNvSpPr>
            <p:nvPr/>
          </p:nvSpPr>
          <p:spPr bwMode="auto">
            <a:xfrm flipV="1">
              <a:off x="5905" y="3197"/>
              <a:ext cx="8" cy="2"/>
            </a:xfrm>
            <a:prstGeom prst="line">
              <a:avLst/>
            </a:prstGeom>
            <a:noFill/>
            <a:ln w="18875">
              <a:solidFill>
                <a:srgbClr val="000000"/>
              </a:solidFill>
              <a:round/>
              <a:headEnd/>
              <a:tailEnd/>
            </a:ln>
            <a:effectLst/>
          </p:spPr>
          <p:txBody>
            <a:bodyPr/>
            <a:lstStyle/>
            <a:p>
              <a:endParaRPr lang="es-ES"/>
            </a:p>
          </p:txBody>
        </p:sp>
        <p:sp>
          <p:nvSpPr>
            <p:cNvPr id="1243" name="Line 1243"/>
            <p:cNvSpPr>
              <a:spLocks noChangeShapeType="1"/>
            </p:cNvSpPr>
            <p:nvPr/>
          </p:nvSpPr>
          <p:spPr bwMode="auto">
            <a:xfrm>
              <a:off x="5913" y="3197"/>
              <a:ext cx="0" cy="0"/>
            </a:xfrm>
            <a:prstGeom prst="line">
              <a:avLst/>
            </a:prstGeom>
            <a:noFill/>
            <a:ln w="18875">
              <a:solidFill>
                <a:srgbClr val="000000"/>
              </a:solidFill>
              <a:round/>
              <a:headEnd/>
              <a:tailEnd/>
            </a:ln>
            <a:effectLst/>
          </p:spPr>
          <p:txBody>
            <a:bodyPr/>
            <a:lstStyle/>
            <a:p>
              <a:endParaRPr lang="es-ES"/>
            </a:p>
          </p:txBody>
        </p:sp>
        <p:sp>
          <p:nvSpPr>
            <p:cNvPr id="1244" name="Line 1244"/>
            <p:cNvSpPr>
              <a:spLocks noChangeShapeType="1"/>
            </p:cNvSpPr>
            <p:nvPr/>
          </p:nvSpPr>
          <p:spPr bwMode="auto">
            <a:xfrm flipV="1">
              <a:off x="5913" y="3192"/>
              <a:ext cx="13" cy="5"/>
            </a:xfrm>
            <a:prstGeom prst="line">
              <a:avLst/>
            </a:prstGeom>
            <a:noFill/>
            <a:ln w="18875">
              <a:solidFill>
                <a:srgbClr val="000000"/>
              </a:solidFill>
              <a:round/>
              <a:headEnd/>
              <a:tailEnd/>
            </a:ln>
            <a:effectLst/>
          </p:spPr>
          <p:txBody>
            <a:bodyPr/>
            <a:lstStyle/>
            <a:p>
              <a:endParaRPr lang="es-ES"/>
            </a:p>
          </p:txBody>
        </p:sp>
        <p:sp>
          <p:nvSpPr>
            <p:cNvPr id="1245" name="Line 1245"/>
            <p:cNvSpPr>
              <a:spLocks noChangeShapeType="1"/>
            </p:cNvSpPr>
            <p:nvPr/>
          </p:nvSpPr>
          <p:spPr bwMode="auto">
            <a:xfrm flipV="1">
              <a:off x="5926" y="3186"/>
              <a:ext cx="12" cy="6"/>
            </a:xfrm>
            <a:prstGeom prst="line">
              <a:avLst/>
            </a:prstGeom>
            <a:noFill/>
            <a:ln w="18875">
              <a:solidFill>
                <a:srgbClr val="000000"/>
              </a:solidFill>
              <a:round/>
              <a:headEnd/>
              <a:tailEnd/>
            </a:ln>
            <a:effectLst/>
          </p:spPr>
          <p:txBody>
            <a:bodyPr/>
            <a:lstStyle/>
            <a:p>
              <a:endParaRPr lang="es-ES"/>
            </a:p>
          </p:txBody>
        </p:sp>
        <p:sp>
          <p:nvSpPr>
            <p:cNvPr id="1246" name="Line 1246"/>
            <p:cNvSpPr>
              <a:spLocks noChangeShapeType="1"/>
            </p:cNvSpPr>
            <p:nvPr/>
          </p:nvSpPr>
          <p:spPr bwMode="auto">
            <a:xfrm flipV="1">
              <a:off x="5938" y="3181"/>
              <a:ext cx="13" cy="5"/>
            </a:xfrm>
            <a:prstGeom prst="line">
              <a:avLst/>
            </a:prstGeom>
            <a:noFill/>
            <a:ln w="18875">
              <a:solidFill>
                <a:srgbClr val="000000"/>
              </a:solidFill>
              <a:round/>
              <a:headEnd/>
              <a:tailEnd/>
            </a:ln>
            <a:effectLst/>
          </p:spPr>
          <p:txBody>
            <a:bodyPr/>
            <a:lstStyle/>
            <a:p>
              <a:endParaRPr lang="es-ES"/>
            </a:p>
          </p:txBody>
        </p:sp>
        <p:sp>
          <p:nvSpPr>
            <p:cNvPr id="1247" name="Line 1247"/>
            <p:cNvSpPr>
              <a:spLocks noChangeShapeType="1"/>
            </p:cNvSpPr>
            <p:nvPr/>
          </p:nvSpPr>
          <p:spPr bwMode="auto">
            <a:xfrm flipV="1">
              <a:off x="5951" y="3175"/>
              <a:ext cx="12" cy="6"/>
            </a:xfrm>
            <a:prstGeom prst="line">
              <a:avLst/>
            </a:prstGeom>
            <a:noFill/>
            <a:ln w="18875">
              <a:solidFill>
                <a:srgbClr val="000000"/>
              </a:solidFill>
              <a:round/>
              <a:headEnd/>
              <a:tailEnd/>
            </a:ln>
            <a:effectLst/>
          </p:spPr>
          <p:txBody>
            <a:bodyPr/>
            <a:lstStyle/>
            <a:p>
              <a:endParaRPr lang="es-ES"/>
            </a:p>
          </p:txBody>
        </p:sp>
        <p:sp>
          <p:nvSpPr>
            <p:cNvPr id="1248" name="Line 1248"/>
            <p:cNvSpPr>
              <a:spLocks noChangeShapeType="1"/>
            </p:cNvSpPr>
            <p:nvPr/>
          </p:nvSpPr>
          <p:spPr bwMode="auto">
            <a:xfrm flipV="1">
              <a:off x="5963" y="3168"/>
              <a:ext cx="13" cy="7"/>
            </a:xfrm>
            <a:prstGeom prst="line">
              <a:avLst/>
            </a:prstGeom>
            <a:noFill/>
            <a:ln w="18875">
              <a:solidFill>
                <a:srgbClr val="000000"/>
              </a:solidFill>
              <a:round/>
              <a:headEnd/>
              <a:tailEnd/>
            </a:ln>
            <a:effectLst/>
          </p:spPr>
          <p:txBody>
            <a:bodyPr/>
            <a:lstStyle/>
            <a:p>
              <a:endParaRPr lang="es-ES"/>
            </a:p>
          </p:txBody>
        </p:sp>
        <p:sp>
          <p:nvSpPr>
            <p:cNvPr id="1249" name="Line 1249"/>
            <p:cNvSpPr>
              <a:spLocks noChangeShapeType="1"/>
            </p:cNvSpPr>
            <p:nvPr/>
          </p:nvSpPr>
          <p:spPr bwMode="auto">
            <a:xfrm flipV="1">
              <a:off x="5976" y="3162"/>
              <a:ext cx="12" cy="6"/>
            </a:xfrm>
            <a:prstGeom prst="line">
              <a:avLst/>
            </a:prstGeom>
            <a:noFill/>
            <a:ln w="18875">
              <a:solidFill>
                <a:srgbClr val="000000"/>
              </a:solidFill>
              <a:round/>
              <a:headEnd/>
              <a:tailEnd/>
            </a:ln>
            <a:effectLst/>
          </p:spPr>
          <p:txBody>
            <a:bodyPr/>
            <a:lstStyle/>
            <a:p>
              <a:endParaRPr lang="es-ES"/>
            </a:p>
          </p:txBody>
        </p:sp>
        <p:sp>
          <p:nvSpPr>
            <p:cNvPr id="1250" name="Line 1250"/>
            <p:cNvSpPr>
              <a:spLocks noChangeShapeType="1"/>
            </p:cNvSpPr>
            <p:nvPr/>
          </p:nvSpPr>
          <p:spPr bwMode="auto">
            <a:xfrm flipV="1">
              <a:off x="5988" y="3155"/>
              <a:ext cx="14" cy="7"/>
            </a:xfrm>
            <a:prstGeom prst="line">
              <a:avLst/>
            </a:prstGeom>
            <a:noFill/>
            <a:ln w="18875">
              <a:solidFill>
                <a:srgbClr val="000000"/>
              </a:solidFill>
              <a:round/>
              <a:headEnd/>
              <a:tailEnd/>
            </a:ln>
            <a:effectLst/>
          </p:spPr>
          <p:txBody>
            <a:bodyPr/>
            <a:lstStyle/>
            <a:p>
              <a:endParaRPr lang="es-ES"/>
            </a:p>
          </p:txBody>
        </p:sp>
        <p:sp>
          <p:nvSpPr>
            <p:cNvPr id="1251" name="Line 1251"/>
            <p:cNvSpPr>
              <a:spLocks noChangeShapeType="1"/>
            </p:cNvSpPr>
            <p:nvPr/>
          </p:nvSpPr>
          <p:spPr bwMode="auto">
            <a:xfrm flipV="1">
              <a:off x="6002" y="3149"/>
              <a:ext cx="11" cy="6"/>
            </a:xfrm>
            <a:prstGeom prst="line">
              <a:avLst/>
            </a:prstGeom>
            <a:noFill/>
            <a:ln w="18875">
              <a:solidFill>
                <a:srgbClr val="000000"/>
              </a:solidFill>
              <a:round/>
              <a:headEnd/>
              <a:tailEnd/>
            </a:ln>
            <a:effectLst/>
          </p:spPr>
          <p:txBody>
            <a:bodyPr/>
            <a:lstStyle/>
            <a:p>
              <a:endParaRPr lang="es-ES"/>
            </a:p>
          </p:txBody>
        </p:sp>
        <p:sp>
          <p:nvSpPr>
            <p:cNvPr id="1252" name="Line 1252"/>
            <p:cNvSpPr>
              <a:spLocks noChangeShapeType="1"/>
            </p:cNvSpPr>
            <p:nvPr/>
          </p:nvSpPr>
          <p:spPr bwMode="auto">
            <a:xfrm flipV="1">
              <a:off x="6013" y="3142"/>
              <a:ext cx="13" cy="7"/>
            </a:xfrm>
            <a:prstGeom prst="line">
              <a:avLst/>
            </a:prstGeom>
            <a:noFill/>
            <a:ln w="18875">
              <a:solidFill>
                <a:srgbClr val="000000"/>
              </a:solidFill>
              <a:round/>
              <a:headEnd/>
              <a:tailEnd/>
            </a:ln>
            <a:effectLst/>
          </p:spPr>
          <p:txBody>
            <a:bodyPr/>
            <a:lstStyle/>
            <a:p>
              <a:endParaRPr lang="es-ES"/>
            </a:p>
          </p:txBody>
        </p:sp>
        <p:sp>
          <p:nvSpPr>
            <p:cNvPr id="1253" name="Line 1253"/>
            <p:cNvSpPr>
              <a:spLocks noChangeShapeType="1"/>
            </p:cNvSpPr>
            <p:nvPr/>
          </p:nvSpPr>
          <p:spPr bwMode="auto">
            <a:xfrm flipV="1">
              <a:off x="6026" y="3135"/>
              <a:ext cx="11" cy="7"/>
            </a:xfrm>
            <a:prstGeom prst="line">
              <a:avLst/>
            </a:prstGeom>
            <a:noFill/>
            <a:ln w="18875">
              <a:solidFill>
                <a:srgbClr val="000000"/>
              </a:solidFill>
              <a:round/>
              <a:headEnd/>
              <a:tailEnd/>
            </a:ln>
            <a:effectLst/>
          </p:spPr>
          <p:txBody>
            <a:bodyPr/>
            <a:lstStyle/>
            <a:p>
              <a:endParaRPr lang="es-ES"/>
            </a:p>
          </p:txBody>
        </p:sp>
        <p:sp>
          <p:nvSpPr>
            <p:cNvPr id="1254" name="Line 1254"/>
            <p:cNvSpPr>
              <a:spLocks noChangeShapeType="1"/>
            </p:cNvSpPr>
            <p:nvPr/>
          </p:nvSpPr>
          <p:spPr bwMode="auto">
            <a:xfrm flipV="1">
              <a:off x="6037" y="3128"/>
              <a:ext cx="13" cy="7"/>
            </a:xfrm>
            <a:prstGeom prst="line">
              <a:avLst/>
            </a:prstGeom>
            <a:noFill/>
            <a:ln w="18875">
              <a:solidFill>
                <a:srgbClr val="000000"/>
              </a:solidFill>
              <a:round/>
              <a:headEnd/>
              <a:tailEnd/>
            </a:ln>
            <a:effectLst/>
          </p:spPr>
          <p:txBody>
            <a:bodyPr/>
            <a:lstStyle/>
            <a:p>
              <a:endParaRPr lang="es-ES"/>
            </a:p>
          </p:txBody>
        </p:sp>
        <p:sp>
          <p:nvSpPr>
            <p:cNvPr id="1255" name="Line 1255"/>
            <p:cNvSpPr>
              <a:spLocks noChangeShapeType="1"/>
            </p:cNvSpPr>
            <p:nvPr/>
          </p:nvSpPr>
          <p:spPr bwMode="auto">
            <a:xfrm flipV="1">
              <a:off x="6050" y="3122"/>
              <a:ext cx="13" cy="6"/>
            </a:xfrm>
            <a:prstGeom prst="line">
              <a:avLst/>
            </a:prstGeom>
            <a:noFill/>
            <a:ln w="18875">
              <a:solidFill>
                <a:srgbClr val="000000"/>
              </a:solidFill>
              <a:round/>
              <a:headEnd/>
              <a:tailEnd/>
            </a:ln>
            <a:effectLst/>
          </p:spPr>
          <p:txBody>
            <a:bodyPr/>
            <a:lstStyle/>
            <a:p>
              <a:endParaRPr lang="es-ES"/>
            </a:p>
          </p:txBody>
        </p:sp>
        <p:sp>
          <p:nvSpPr>
            <p:cNvPr id="1256" name="Line 1256"/>
            <p:cNvSpPr>
              <a:spLocks noChangeShapeType="1"/>
            </p:cNvSpPr>
            <p:nvPr/>
          </p:nvSpPr>
          <p:spPr bwMode="auto">
            <a:xfrm flipV="1">
              <a:off x="6063" y="3113"/>
              <a:ext cx="11" cy="9"/>
            </a:xfrm>
            <a:prstGeom prst="line">
              <a:avLst/>
            </a:prstGeom>
            <a:noFill/>
            <a:ln w="18875">
              <a:solidFill>
                <a:srgbClr val="000000"/>
              </a:solidFill>
              <a:round/>
              <a:headEnd/>
              <a:tailEnd/>
            </a:ln>
            <a:effectLst/>
          </p:spPr>
          <p:txBody>
            <a:bodyPr/>
            <a:lstStyle/>
            <a:p>
              <a:endParaRPr lang="es-ES"/>
            </a:p>
          </p:txBody>
        </p:sp>
        <p:sp>
          <p:nvSpPr>
            <p:cNvPr id="1257" name="Line 1257"/>
            <p:cNvSpPr>
              <a:spLocks noChangeShapeType="1"/>
            </p:cNvSpPr>
            <p:nvPr/>
          </p:nvSpPr>
          <p:spPr bwMode="auto">
            <a:xfrm flipV="1">
              <a:off x="6074" y="3107"/>
              <a:ext cx="12" cy="6"/>
            </a:xfrm>
            <a:prstGeom prst="line">
              <a:avLst/>
            </a:prstGeom>
            <a:noFill/>
            <a:ln w="18875">
              <a:solidFill>
                <a:srgbClr val="000000"/>
              </a:solidFill>
              <a:round/>
              <a:headEnd/>
              <a:tailEnd/>
            </a:ln>
            <a:effectLst/>
          </p:spPr>
          <p:txBody>
            <a:bodyPr/>
            <a:lstStyle/>
            <a:p>
              <a:endParaRPr lang="es-ES"/>
            </a:p>
          </p:txBody>
        </p:sp>
        <p:sp>
          <p:nvSpPr>
            <p:cNvPr id="1258" name="Line 1258"/>
            <p:cNvSpPr>
              <a:spLocks noChangeShapeType="1"/>
            </p:cNvSpPr>
            <p:nvPr/>
          </p:nvSpPr>
          <p:spPr bwMode="auto">
            <a:xfrm flipV="1">
              <a:off x="6086" y="3097"/>
              <a:ext cx="12" cy="10"/>
            </a:xfrm>
            <a:prstGeom prst="line">
              <a:avLst/>
            </a:prstGeom>
            <a:noFill/>
            <a:ln w="18875">
              <a:solidFill>
                <a:srgbClr val="000000"/>
              </a:solidFill>
              <a:round/>
              <a:headEnd/>
              <a:tailEnd/>
            </a:ln>
            <a:effectLst/>
          </p:spPr>
          <p:txBody>
            <a:bodyPr/>
            <a:lstStyle/>
            <a:p>
              <a:endParaRPr lang="es-ES"/>
            </a:p>
          </p:txBody>
        </p:sp>
        <p:sp>
          <p:nvSpPr>
            <p:cNvPr id="1259" name="Line 1259"/>
            <p:cNvSpPr>
              <a:spLocks noChangeShapeType="1"/>
            </p:cNvSpPr>
            <p:nvPr/>
          </p:nvSpPr>
          <p:spPr bwMode="auto">
            <a:xfrm flipV="1">
              <a:off x="6098" y="3090"/>
              <a:ext cx="11" cy="7"/>
            </a:xfrm>
            <a:prstGeom prst="line">
              <a:avLst/>
            </a:prstGeom>
            <a:noFill/>
            <a:ln w="18875">
              <a:solidFill>
                <a:srgbClr val="000000"/>
              </a:solidFill>
              <a:round/>
              <a:headEnd/>
              <a:tailEnd/>
            </a:ln>
            <a:effectLst/>
          </p:spPr>
          <p:txBody>
            <a:bodyPr/>
            <a:lstStyle/>
            <a:p>
              <a:endParaRPr lang="es-ES"/>
            </a:p>
          </p:txBody>
        </p:sp>
        <p:sp>
          <p:nvSpPr>
            <p:cNvPr id="1260" name="Line 1260"/>
            <p:cNvSpPr>
              <a:spLocks noChangeShapeType="1"/>
            </p:cNvSpPr>
            <p:nvPr/>
          </p:nvSpPr>
          <p:spPr bwMode="auto">
            <a:xfrm flipV="1">
              <a:off x="6109" y="3083"/>
              <a:ext cx="12" cy="7"/>
            </a:xfrm>
            <a:prstGeom prst="line">
              <a:avLst/>
            </a:prstGeom>
            <a:noFill/>
            <a:ln w="18875">
              <a:solidFill>
                <a:srgbClr val="000000"/>
              </a:solidFill>
              <a:round/>
              <a:headEnd/>
              <a:tailEnd/>
            </a:ln>
            <a:effectLst/>
          </p:spPr>
          <p:txBody>
            <a:bodyPr/>
            <a:lstStyle/>
            <a:p>
              <a:endParaRPr lang="es-ES"/>
            </a:p>
          </p:txBody>
        </p:sp>
        <p:sp>
          <p:nvSpPr>
            <p:cNvPr id="1261" name="Line 1261"/>
            <p:cNvSpPr>
              <a:spLocks noChangeShapeType="1"/>
            </p:cNvSpPr>
            <p:nvPr/>
          </p:nvSpPr>
          <p:spPr bwMode="auto">
            <a:xfrm flipV="1">
              <a:off x="6121" y="3074"/>
              <a:ext cx="14" cy="9"/>
            </a:xfrm>
            <a:prstGeom prst="line">
              <a:avLst/>
            </a:prstGeom>
            <a:noFill/>
            <a:ln w="18875">
              <a:solidFill>
                <a:srgbClr val="000000"/>
              </a:solidFill>
              <a:round/>
              <a:headEnd/>
              <a:tailEnd/>
            </a:ln>
            <a:effectLst/>
          </p:spPr>
          <p:txBody>
            <a:bodyPr/>
            <a:lstStyle/>
            <a:p>
              <a:endParaRPr lang="es-ES"/>
            </a:p>
          </p:txBody>
        </p:sp>
        <p:sp>
          <p:nvSpPr>
            <p:cNvPr id="1262" name="Line 1262"/>
            <p:cNvSpPr>
              <a:spLocks noChangeShapeType="1"/>
            </p:cNvSpPr>
            <p:nvPr/>
          </p:nvSpPr>
          <p:spPr bwMode="auto">
            <a:xfrm flipV="1">
              <a:off x="6135" y="3065"/>
              <a:ext cx="9" cy="9"/>
            </a:xfrm>
            <a:prstGeom prst="line">
              <a:avLst/>
            </a:prstGeom>
            <a:noFill/>
            <a:ln w="18875">
              <a:solidFill>
                <a:srgbClr val="000000"/>
              </a:solidFill>
              <a:round/>
              <a:headEnd/>
              <a:tailEnd/>
            </a:ln>
            <a:effectLst/>
          </p:spPr>
          <p:txBody>
            <a:bodyPr/>
            <a:lstStyle/>
            <a:p>
              <a:endParaRPr lang="es-ES"/>
            </a:p>
          </p:txBody>
        </p:sp>
        <p:sp>
          <p:nvSpPr>
            <p:cNvPr id="1263" name="Line 1263"/>
            <p:cNvSpPr>
              <a:spLocks noChangeShapeType="1"/>
            </p:cNvSpPr>
            <p:nvPr/>
          </p:nvSpPr>
          <p:spPr bwMode="auto">
            <a:xfrm flipV="1">
              <a:off x="6144" y="3057"/>
              <a:ext cx="12" cy="8"/>
            </a:xfrm>
            <a:prstGeom prst="line">
              <a:avLst/>
            </a:prstGeom>
            <a:noFill/>
            <a:ln w="18875">
              <a:solidFill>
                <a:srgbClr val="000000"/>
              </a:solidFill>
              <a:round/>
              <a:headEnd/>
              <a:tailEnd/>
            </a:ln>
            <a:effectLst/>
          </p:spPr>
          <p:txBody>
            <a:bodyPr/>
            <a:lstStyle/>
            <a:p>
              <a:endParaRPr lang="es-ES"/>
            </a:p>
          </p:txBody>
        </p:sp>
        <p:sp>
          <p:nvSpPr>
            <p:cNvPr id="1264" name="Line 1264"/>
            <p:cNvSpPr>
              <a:spLocks noChangeShapeType="1"/>
            </p:cNvSpPr>
            <p:nvPr/>
          </p:nvSpPr>
          <p:spPr bwMode="auto">
            <a:xfrm flipV="1">
              <a:off x="6156" y="3048"/>
              <a:ext cx="12" cy="9"/>
            </a:xfrm>
            <a:prstGeom prst="line">
              <a:avLst/>
            </a:prstGeom>
            <a:noFill/>
            <a:ln w="18875">
              <a:solidFill>
                <a:srgbClr val="000000"/>
              </a:solidFill>
              <a:round/>
              <a:headEnd/>
              <a:tailEnd/>
            </a:ln>
            <a:effectLst/>
          </p:spPr>
          <p:txBody>
            <a:bodyPr/>
            <a:lstStyle/>
            <a:p>
              <a:endParaRPr lang="es-ES"/>
            </a:p>
          </p:txBody>
        </p:sp>
        <p:sp>
          <p:nvSpPr>
            <p:cNvPr id="1265" name="Line 1265"/>
            <p:cNvSpPr>
              <a:spLocks noChangeShapeType="1"/>
            </p:cNvSpPr>
            <p:nvPr/>
          </p:nvSpPr>
          <p:spPr bwMode="auto">
            <a:xfrm flipV="1">
              <a:off x="6168" y="3039"/>
              <a:ext cx="11" cy="9"/>
            </a:xfrm>
            <a:prstGeom prst="line">
              <a:avLst/>
            </a:prstGeom>
            <a:noFill/>
            <a:ln w="18875">
              <a:solidFill>
                <a:srgbClr val="000000"/>
              </a:solidFill>
              <a:round/>
              <a:headEnd/>
              <a:tailEnd/>
            </a:ln>
            <a:effectLst/>
          </p:spPr>
          <p:txBody>
            <a:bodyPr/>
            <a:lstStyle/>
            <a:p>
              <a:endParaRPr lang="es-ES"/>
            </a:p>
          </p:txBody>
        </p:sp>
        <p:sp>
          <p:nvSpPr>
            <p:cNvPr id="1266" name="Line 1266"/>
            <p:cNvSpPr>
              <a:spLocks noChangeShapeType="1"/>
            </p:cNvSpPr>
            <p:nvPr/>
          </p:nvSpPr>
          <p:spPr bwMode="auto">
            <a:xfrm flipV="1">
              <a:off x="6179" y="3030"/>
              <a:ext cx="11" cy="9"/>
            </a:xfrm>
            <a:prstGeom prst="line">
              <a:avLst/>
            </a:prstGeom>
            <a:noFill/>
            <a:ln w="18875">
              <a:solidFill>
                <a:srgbClr val="000000"/>
              </a:solidFill>
              <a:round/>
              <a:headEnd/>
              <a:tailEnd/>
            </a:ln>
            <a:effectLst/>
          </p:spPr>
          <p:txBody>
            <a:bodyPr/>
            <a:lstStyle/>
            <a:p>
              <a:endParaRPr lang="es-ES"/>
            </a:p>
          </p:txBody>
        </p:sp>
        <p:sp>
          <p:nvSpPr>
            <p:cNvPr id="1267" name="Line 1267"/>
            <p:cNvSpPr>
              <a:spLocks noChangeShapeType="1"/>
            </p:cNvSpPr>
            <p:nvPr/>
          </p:nvSpPr>
          <p:spPr bwMode="auto">
            <a:xfrm flipV="1">
              <a:off x="6190" y="3021"/>
              <a:ext cx="11" cy="9"/>
            </a:xfrm>
            <a:prstGeom prst="line">
              <a:avLst/>
            </a:prstGeom>
            <a:noFill/>
            <a:ln w="18875">
              <a:solidFill>
                <a:srgbClr val="000000"/>
              </a:solidFill>
              <a:round/>
              <a:headEnd/>
              <a:tailEnd/>
            </a:ln>
            <a:effectLst/>
          </p:spPr>
          <p:txBody>
            <a:bodyPr/>
            <a:lstStyle/>
            <a:p>
              <a:endParaRPr lang="es-ES"/>
            </a:p>
          </p:txBody>
        </p:sp>
        <p:sp>
          <p:nvSpPr>
            <p:cNvPr id="1268" name="Line 1268"/>
            <p:cNvSpPr>
              <a:spLocks noChangeShapeType="1"/>
            </p:cNvSpPr>
            <p:nvPr/>
          </p:nvSpPr>
          <p:spPr bwMode="auto">
            <a:xfrm flipV="1">
              <a:off x="6201" y="3013"/>
              <a:ext cx="11" cy="8"/>
            </a:xfrm>
            <a:prstGeom prst="line">
              <a:avLst/>
            </a:prstGeom>
            <a:noFill/>
            <a:ln w="18875">
              <a:solidFill>
                <a:srgbClr val="000000"/>
              </a:solidFill>
              <a:round/>
              <a:headEnd/>
              <a:tailEnd/>
            </a:ln>
            <a:effectLst/>
          </p:spPr>
          <p:txBody>
            <a:bodyPr/>
            <a:lstStyle/>
            <a:p>
              <a:endParaRPr lang="es-ES"/>
            </a:p>
          </p:txBody>
        </p:sp>
        <p:sp>
          <p:nvSpPr>
            <p:cNvPr id="1269" name="Line 1269"/>
            <p:cNvSpPr>
              <a:spLocks noChangeShapeType="1"/>
            </p:cNvSpPr>
            <p:nvPr/>
          </p:nvSpPr>
          <p:spPr bwMode="auto">
            <a:xfrm flipV="1">
              <a:off x="6212" y="3004"/>
              <a:ext cx="12" cy="9"/>
            </a:xfrm>
            <a:prstGeom prst="line">
              <a:avLst/>
            </a:prstGeom>
            <a:noFill/>
            <a:ln w="18875">
              <a:solidFill>
                <a:srgbClr val="000000"/>
              </a:solidFill>
              <a:round/>
              <a:headEnd/>
              <a:tailEnd/>
            </a:ln>
            <a:effectLst/>
          </p:spPr>
          <p:txBody>
            <a:bodyPr/>
            <a:lstStyle/>
            <a:p>
              <a:endParaRPr lang="es-ES"/>
            </a:p>
          </p:txBody>
        </p:sp>
        <p:sp>
          <p:nvSpPr>
            <p:cNvPr id="1270" name="Line 1270"/>
            <p:cNvSpPr>
              <a:spLocks noChangeShapeType="1"/>
            </p:cNvSpPr>
            <p:nvPr/>
          </p:nvSpPr>
          <p:spPr bwMode="auto">
            <a:xfrm flipV="1">
              <a:off x="6224" y="2994"/>
              <a:ext cx="10" cy="10"/>
            </a:xfrm>
            <a:prstGeom prst="line">
              <a:avLst/>
            </a:prstGeom>
            <a:noFill/>
            <a:ln w="18875">
              <a:solidFill>
                <a:srgbClr val="000000"/>
              </a:solidFill>
              <a:round/>
              <a:headEnd/>
              <a:tailEnd/>
            </a:ln>
            <a:effectLst/>
          </p:spPr>
          <p:txBody>
            <a:bodyPr/>
            <a:lstStyle/>
            <a:p>
              <a:endParaRPr lang="es-ES"/>
            </a:p>
          </p:txBody>
        </p:sp>
        <p:sp>
          <p:nvSpPr>
            <p:cNvPr id="1271" name="Line 1271"/>
            <p:cNvSpPr>
              <a:spLocks noChangeShapeType="1"/>
            </p:cNvSpPr>
            <p:nvPr/>
          </p:nvSpPr>
          <p:spPr bwMode="auto">
            <a:xfrm flipV="1">
              <a:off x="6234" y="2984"/>
              <a:ext cx="12" cy="10"/>
            </a:xfrm>
            <a:prstGeom prst="line">
              <a:avLst/>
            </a:prstGeom>
            <a:noFill/>
            <a:ln w="18875">
              <a:solidFill>
                <a:srgbClr val="000000"/>
              </a:solidFill>
              <a:round/>
              <a:headEnd/>
              <a:tailEnd/>
            </a:ln>
            <a:effectLst/>
          </p:spPr>
          <p:txBody>
            <a:bodyPr/>
            <a:lstStyle/>
            <a:p>
              <a:endParaRPr lang="es-ES"/>
            </a:p>
          </p:txBody>
        </p:sp>
        <p:sp>
          <p:nvSpPr>
            <p:cNvPr id="1272" name="Line 1272"/>
            <p:cNvSpPr>
              <a:spLocks noChangeShapeType="1"/>
            </p:cNvSpPr>
            <p:nvPr/>
          </p:nvSpPr>
          <p:spPr bwMode="auto">
            <a:xfrm flipV="1">
              <a:off x="6246" y="2975"/>
              <a:ext cx="10" cy="9"/>
            </a:xfrm>
            <a:prstGeom prst="line">
              <a:avLst/>
            </a:prstGeom>
            <a:noFill/>
            <a:ln w="18875">
              <a:solidFill>
                <a:srgbClr val="000000"/>
              </a:solidFill>
              <a:round/>
              <a:headEnd/>
              <a:tailEnd/>
            </a:ln>
            <a:effectLst/>
          </p:spPr>
          <p:txBody>
            <a:bodyPr/>
            <a:lstStyle/>
            <a:p>
              <a:endParaRPr lang="es-ES"/>
            </a:p>
          </p:txBody>
        </p:sp>
        <p:sp>
          <p:nvSpPr>
            <p:cNvPr id="1273" name="Line 1273"/>
            <p:cNvSpPr>
              <a:spLocks noChangeShapeType="1"/>
            </p:cNvSpPr>
            <p:nvPr/>
          </p:nvSpPr>
          <p:spPr bwMode="auto">
            <a:xfrm flipV="1">
              <a:off x="6256" y="2965"/>
              <a:ext cx="11" cy="10"/>
            </a:xfrm>
            <a:prstGeom prst="line">
              <a:avLst/>
            </a:prstGeom>
            <a:noFill/>
            <a:ln w="18875">
              <a:solidFill>
                <a:srgbClr val="000000"/>
              </a:solidFill>
              <a:round/>
              <a:headEnd/>
              <a:tailEnd/>
            </a:ln>
            <a:effectLst/>
          </p:spPr>
          <p:txBody>
            <a:bodyPr/>
            <a:lstStyle/>
            <a:p>
              <a:endParaRPr lang="es-ES"/>
            </a:p>
          </p:txBody>
        </p:sp>
        <p:sp>
          <p:nvSpPr>
            <p:cNvPr id="1274" name="Line 1274"/>
            <p:cNvSpPr>
              <a:spLocks noChangeShapeType="1"/>
            </p:cNvSpPr>
            <p:nvPr/>
          </p:nvSpPr>
          <p:spPr bwMode="auto">
            <a:xfrm flipV="1">
              <a:off x="6267" y="2956"/>
              <a:ext cx="11" cy="9"/>
            </a:xfrm>
            <a:prstGeom prst="line">
              <a:avLst/>
            </a:prstGeom>
            <a:noFill/>
            <a:ln w="18875">
              <a:solidFill>
                <a:srgbClr val="000000"/>
              </a:solidFill>
              <a:round/>
              <a:headEnd/>
              <a:tailEnd/>
            </a:ln>
            <a:effectLst/>
          </p:spPr>
          <p:txBody>
            <a:bodyPr/>
            <a:lstStyle/>
            <a:p>
              <a:endParaRPr lang="es-ES"/>
            </a:p>
          </p:txBody>
        </p:sp>
        <p:sp>
          <p:nvSpPr>
            <p:cNvPr id="1275" name="Line 1275"/>
            <p:cNvSpPr>
              <a:spLocks noChangeShapeType="1"/>
            </p:cNvSpPr>
            <p:nvPr/>
          </p:nvSpPr>
          <p:spPr bwMode="auto">
            <a:xfrm flipV="1">
              <a:off x="6278" y="2945"/>
              <a:ext cx="11" cy="11"/>
            </a:xfrm>
            <a:prstGeom prst="line">
              <a:avLst/>
            </a:prstGeom>
            <a:noFill/>
            <a:ln w="18875">
              <a:solidFill>
                <a:srgbClr val="000000"/>
              </a:solidFill>
              <a:round/>
              <a:headEnd/>
              <a:tailEnd/>
            </a:ln>
            <a:effectLst/>
          </p:spPr>
          <p:txBody>
            <a:bodyPr/>
            <a:lstStyle/>
            <a:p>
              <a:endParaRPr lang="es-ES"/>
            </a:p>
          </p:txBody>
        </p:sp>
        <p:sp>
          <p:nvSpPr>
            <p:cNvPr id="1276" name="Line 1276"/>
            <p:cNvSpPr>
              <a:spLocks noChangeShapeType="1"/>
            </p:cNvSpPr>
            <p:nvPr/>
          </p:nvSpPr>
          <p:spPr bwMode="auto">
            <a:xfrm flipV="1">
              <a:off x="6289" y="2936"/>
              <a:ext cx="9" cy="9"/>
            </a:xfrm>
            <a:prstGeom prst="line">
              <a:avLst/>
            </a:prstGeom>
            <a:noFill/>
            <a:ln w="18875">
              <a:solidFill>
                <a:srgbClr val="000000"/>
              </a:solidFill>
              <a:round/>
              <a:headEnd/>
              <a:tailEnd/>
            </a:ln>
            <a:effectLst/>
          </p:spPr>
          <p:txBody>
            <a:bodyPr/>
            <a:lstStyle/>
            <a:p>
              <a:endParaRPr lang="es-ES"/>
            </a:p>
          </p:txBody>
        </p:sp>
        <p:sp>
          <p:nvSpPr>
            <p:cNvPr id="1277" name="Line 1277"/>
            <p:cNvSpPr>
              <a:spLocks noChangeShapeType="1"/>
            </p:cNvSpPr>
            <p:nvPr/>
          </p:nvSpPr>
          <p:spPr bwMode="auto">
            <a:xfrm flipV="1">
              <a:off x="6298" y="2926"/>
              <a:ext cx="12" cy="10"/>
            </a:xfrm>
            <a:prstGeom prst="line">
              <a:avLst/>
            </a:prstGeom>
            <a:noFill/>
            <a:ln w="18875">
              <a:solidFill>
                <a:srgbClr val="000000"/>
              </a:solidFill>
              <a:round/>
              <a:headEnd/>
              <a:tailEnd/>
            </a:ln>
            <a:effectLst/>
          </p:spPr>
          <p:txBody>
            <a:bodyPr/>
            <a:lstStyle/>
            <a:p>
              <a:endParaRPr lang="es-ES"/>
            </a:p>
          </p:txBody>
        </p:sp>
        <p:sp>
          <p:nvSpPr>
            <p:cNvPr id="1278" name="Line 1278"/>
            <p:cNvSpPr>
              <a:spLocks noChangeShapeType="1"/>
            </p:cNvSpPr>
            <p:nvPr/>
          </p:nvSpPr>
          <p:spPr bwMode="auto">
            <a:xfrm flipV="1">
              <a:off x="6310" y="2916"/>
              <a:ext cx="9" cy="10"/>
            </a:xfrm>
            <a:prstGeom prst="line">
              <a:avLst/>
            </a:prstGeom>
            <a:noFill/>
            <a:ln w="18875">
              <a:solidFill>
                <a:srgbClr val="000000"/>
              </a:solidFill>
              <a:round/>
              <a:headEnd/>
              <a:tailEnd/>
            </a:ln>
            <a:effectLst/>
          </p:spPr>
          <p:txBody>
            <a:bodyPr/>
            <a:lstStyle/>
            <a:p>
              <a:endParaRPr lang="es-ES"/>
            </a:p>
          </p:txBody>
        </p:sp>
        <p:sp>
          <p:nvSpPr>
            <p:cNvPr id="1279" name="Line 1279"/>
            <p:cNvSpPr>
              <a:spLocks noChangeShapeType="1"/>
            </p:cNvSpPr>
            <p:nvPr/>
          </p:nvSpPr>
          <p:spPr bwMode="auto">
            <a:xfrm flipV="1">
              <a:off x="6319" y="2905"/>
              <a:ext cx="11" cy="11"/>
            </a:xfrm>
            <a:prstGeom prst="line">
              <a:avLst/>
            </a:prstGeom>
            <a:noFill/>
            <a:ln w="18875">
              <a:solidFill>
                <a:srgbClr val="000000"/>
              </a:solidFill>
              <a:round/>
              <a:headEnd/>
              <a:tailEnd/>
            </a:ln>
            <a:effectLst/>
          </p:spPr>
          <p:txBody>
            <a:bodyPr/>
            <a:lstStyle/>
            <a:p>
              <a:endParaRPr lang="es-ES"/>
            </a:p>
          </p:txBody>
        </p:sp>
        <p:sp>
          <p:nvSpPr>
            <p:cNvPr id="1280" name="Line 1280"/>
            <p:cNvSpPr>
              <a:spLocks noChangeShapeType="1"/>
            </p:cNvSpPr>
            <p:nvPr/>
          </p:nvSpPr>
          <p:spPr bwMode="auto">
            <a:xfrm flipV="1">
              <a:off x="4547" y="3327"/>
              <a:ext cx="13" cy="5"/>
            </a:xfrm>
            <a:prstGeom prst="line">
              <a:avLst/>
            </a:prstGeom>
            <a:noFill/>
            <a:ln w="9438">
              <a:solidFill>
                <a:srgbClr val="000000"/>
              </a:solidFill>
              <a:round/>
              <a:headEnd/>
              <a:tailEnd/>
            </a:ln>
            <a:effectLst/>
          </p:spPr>
          <p:txBody>
            <a:bodyPr/>
            <a:lstStyle/>
            <a:p>
              <a:endParaRPr lang="es-ES"/>
            </a:p>
          </p:txBody>
        </p:sp>
        <p:sp>
          <p:nvSpPr>
            <p:cNvPr id="1281" name="Line 1281"/>
            <p:cNvSpPr>
              <a:spLocks noChangeShapeType="1"/>
            </p:cNvSpPr>
            <p:nvPr/>
          </p:nvSpPr>
          <p:spPr bwMode="auto">
            <a:xfrm flipV="1">
              <a:off x="4560" y="3323"/>
              <a:ext cx="13" cy="4"/>
            </a:xfrm>
            <a:prstGeom prst="line">
              <a:avLst/>
            </a:prstGeom>
            <a:noFill/>
            <a:ln w="9438">
              <a:solidFill>
                <a:srgbClr val="000000"/>
              </a:solidFill>
              <a:round/>
              <a:headEnd/>
              <a:tailEnd/>
            </a:ln>
            <a:effectLst/>
          </p:spPr>
          <p:txBody>
            <a:bodyPr/>
            <a:lstStyle/>
            <a:p>
              <a:endParaRPr lang="es-ES"/>
            </a:p>
          </p:txBody>
        </p:sp>
        <p:sp>
          <p:nvSpPr>
            <p:cNvPr id="1282" name="Line 1282"/>
            <p:cNvSpPr>
              <a:spLocks noChangeShapeType="1"/>
            </p:cNvSpPr>
            <p:nvPr/>
          </p:nvSpPr>
          <p:spPr bwMode="auto">
            <a:xfrm flipV="1">
              <a:off x="4573" y="3317"/>
              <a:ext cx="13" cy="6"/>
            </a:xfrm>
            <a:prstGeom prst="line">
              <a:avLst/>
            </a:prstGeom>
            <a:noFill/>
            <a:ln w="9438">
              <a:solidFill>
                <a:srgbClr val="000000"/>
              </a:solidFill>
              <a:round/>
              <a:headEnd/>
              <a:tailEnd/>
            </a:ln>
            <a:effectLst/>
          </p:spPr>
          <p:txBody>
            <a:bodyPr/>
            <a:lstStyle/>
            <a:p>
              <a:endParaRPr lang="es-ES"/>
            </a:p>
          </p:txBody>
        </p:sp>
        <p:sp>
          <p:nvSpPr>
            <p:cNvPr id="1283" name="Line 1283"/>
            <p:cNvSpPr>
              <a:spLocks noChangeShapeType="1"/>
            </p:cNvSpPr>
            <p:nvPr/>
          </p:nvSpPr>
          <p:spPr bwMode="auto">
            <a:xfrm flipV="1">
              <a:off x="4586" y="3313"/>
              <a:ext cx="13" cy="4"/>
            </a:xfrm>
            <a:prstGeom prst="line">
              <a:avLst/>
            </a:prstGeom>
            <a:noFill/>
            <a:ln w="9438">
              <a:solidFill>
                <a:srgbClr val="000000"/>
              </a:solidFill>
              <a:round/>
              <a:headEnd/>
              <a:tailEnd/>
            </a:ln>
            <a:effectLst/>
          </p:spPr>
          <p:txBody>
            <a:bodyPr/>
            <a:lstStyle/>
            <a:p>
              <a:endParaRPr lang="es-ES"/>
            </a:p>
          </p:txBody>
        </p:sp>
        <p:sp>
          <p:nvSpPr>
            <p:cNvPr id="1284" name="Line 1284"/>
            <p:cNvSpPr>
              <a:spLocks noChangeShapeType="1"/>
            </p:cNvSpPr>
            <p:nvPr/>
          </p:nvSpPr>
          <p:spPr bwMode="auto">
            <a:xfrm flipV="1">
              <a:off x="4599" y="3308"/>
              <a:ext cx="14" cy="5"/>
            </a:xfrm>
            <a:prstGeom prst="line">
              <a:avLst/>
            </a:prstGeom>
            <a:noFill/>
            <a:ln w="9438">
              <a:solidFill>
                <a:srgbClr val="000000"/>
              </a:solidFill>
              <a:round/>
              <a:headEnd/>
              <a:tailEnd/>
            </a:ln>
            <a:effectLst/>
          </p:spPr>
          <p:txBody>
            <a:bodyPr/>
            <a:lstStyle/>
            <a:p>
              <a:endParaRPr lang="es-ES"/>
            </a:p>
          </p:txBody>
        </p:sp>
        <p:sp>
          <p:nvSpPr>
            <p:cNvPr id="1285" name="Line 1285"/>
            <p:cNvSpPr>
              <a:spLocks noChangeShapeType="1"/>
            </p:cNvSpPr>
            <p:nvPr/>
          </p:nvSpPr>
          <p:spPr bwMode="auto">
            <a:xfrm flipV="1">
              <a:off x="4613" y="3303"/>
              <a:ext cx="12" cy="5"/>
            </a:xfrm>
            <a:prstGeom prst="line">
              <a:avLst/>
            </a:prstGeom>
            <a:noFill/>
            <a:ln w="9438">
              <a:solidFill>
                <a:srgbClr val="000000"/>
              </a:solidFill>
              <a:round/>
              <a:headEnd/>
              <a:tailEnd/>
            </a:ln>
            <a:effectLst/>
          </p:spPr>
          <p:txBody>
            <a:bodyPr/>
            <a:lstStyle/>
            <a:p>
              <a:endParaRPr lang="es-ES"/>
            </a:p>
          </p:txBody>
        </p:sp>
        <p:sp>
          <p:nvSpPr>
            <p:cNvPr id="1286" name="Line 1286"/>
            <p:cNvSpPr>
              <a:spLocks noChangeShapeType="1"/>
            </p:cNvSpPr>
            <p:nvPr/>
          </p:nvSpPr>
          <p:spPr bwMode="auto">
            <a:xfrm flipV="1">
              <a:off x="4625" y="3298"/>
              <a:ext cx="13" cy="5"/>
            </a:xfrm>
            <a:prstGeom prst="line">
              <a:avLst/>
            </a:prstGeom>
            <a:noFill/>
            <a:ln w="9438">
              <a:solidFill>
                <a:srgbClr val="000000"/>
              </a:solidFill>
              <a:round/>
              <a:headEnd/>
              <a:tailEnd/>
            </a:ln>
            <a:effectLst/>
          </p:spPr>
          <p:txBody>
            <a:bodyPr/>
            <a:lstStyle/>
            <a:p>
              <a:endParaRPr lang="es-ES"/>
            </a:p>
          </p:txBody>
        </p:sp>
        <p:sp>
          <p:nvSpPr>
            <p:cNvPr id="1287" name="Line 1287"/>
            <p:cNvSpPr>
              <a:spLocks noChangeShapeType="1"/>
            </p:cNvSpPr>
            <p:nvPr/>
          </p:nvSpPr>
          <p:spPr bwMode="auto">
            <a:xfrm flipV="1">
              <a:off x="4638" y="3295"/>
              <a:ext cx="14" cy="3"/>
            </a:xfrm>
            <a:prstGeom prst="line">
              <a:avLst/>
            </a:prstGeom>
            <a:noFill/>
            <a:ln w="9438">
              <a:solidFill>
                <a:srgbClr val="000000"/>
              </a:solidFill>
              <a:round/>
              <a:headEnd/>
              <a:tailEnd/>
            </a:ln>
            <a:effectLst/>
          </p:spPr>
          <p:txBody>
            <a:bodyPr/>
            <a:lstStyle/>
            <a:p>
              <a:endParaRPr lang="es-ES"/>
            </a:p>
          </p:txBody>
        </p:sp>
        <p:sp>
          <p:nvSpPr>
            <p:cNvPr id="1288" name="Line 1288"/>
            <p:cNvSpPr>
              <a:spLocks noChangeShapeType="1"/>
            </p:cNvSpPr>
            <p:nvPr/>
          </p:nvSpPr>
          <p:spPr bwMode="auto">
            <a:xfrm flipV="1">
              <a:off x="4652" y="3290"/>
              <a:ext cx="12" cy="5"/>
            </a:xfrm>
            <a:prstGeom prst="line">
              <a:avLst/>
            </a:prstGeom>
            <a:noFill/>
            <a:ln w="9438">
              <a:solidFill>
                <a:srgbClr val="000000"/>
              </a:solidFill>
              <a:round/>
              <a:headEnd/>
              <a:tailEnd/>
            </a:ln>
            <a:effectLst/>
          </p:spPr>
          <p:txBody>
            <a:bodyPr/>
            <a:lstStyle/>
            <a:p>
              <a:endParaRPr lang="es-ES"/>
            </a:p>
          </p:txBody>
        </p:sp>
        <p:sp>
          <p:nvSpPr>
            <p:cNvPr id="1289" name="Line 1289"/>
            <p:cNvSpPr>
              <a:spLocks noChangeShapeType="1"/>
            </p:cNvSpPr>
            <p:nvPr/>
          </p:nvSpPr>
          <p:spPr bwMode="auto">
            <a:xfrm flipV="1">
              <a:off x="4664" y="3284"/>
              <a:ext cx="13" cy="6"/>
            </a:xfrm>
            <a:prstGeom prst="line">
              <a:avLst/>
            </a:prstGeom>
            <a:noFill/>
            <a:ln w="9438">
              <a:solidFill>
                <a:srgbClr val="000000"/>
              </a:solidFill>
              <a:round/>
              <a:headEnd/>
              <a:tailEnd/>
            </a:ln>
            <a:effectLst/>
          </p:spPr>
          <p:txBody>
            <a:bodyPr/>
            <a:lstStyle/>
            <a:p>
              <a:endParaRPr lang="es-ES"/>
            </a:p>
          </p:txBody>
        </p:sp>
        <p:sp>
          <p:nvSpPr>
            <p:cNvPr id="1290" name="Line 1290"/>
            <p:cNvSpPr>
              <a:spLocks noChangeShapeType="1"/>
            </p:cNvSpPr>
            <p:nvPr/>
          </p:nvSpPr>
          <p:spPr bwMode="auto">
            <a:xfrm flipV="1">
              <a:off x="4677" y="3280"/>
              <a:ext cx="13" cy="4"/>
            </a:xfrm>
            <a:prstGeom prst="line">
              <a:avLst/>
            </a:prstGeom>
            <a:noFill/>
            <a:ln w="9438">
              <a:solidFill>
                <a:srgbClr val="000000"/>
              </a:solidFill>
              <a:round/>
              <a:headEnd/>
              <a:tailEnd/>
            </a:ln>
            <a:effectLst/>
          </p:spPr>
          <p:txBody>
            <a:bodyPr/>
            <a:lstStyle/>
            <a:p>
              <a:endParaRPr lang="es-ES"/>
            </a:p>
          </p:txBody>
        </p:sp>
        <p:sp>
          <p:nvSpPr>
            <p:cNvPr id="1291" name="Line 1291"/>
            <p:cNvSpPr>
              <a:spLocks noChangeShapeType="1"/>
            </p:cNvSpPr>
            <p:nvPr/>
          </p:nvSpPr>
          <p:spPr bwMode="auto">
            <a:xfrm flipV="1">
              <a:off x="4690" y="3275"/>
              <a:ext cx="14" cy="5"/>
            </a:xfrm>
            <a:prstGeom prst="line">
              <a:avLst/>
            </a:prstGeom>
            <a:noFill/>
            <a:ln w="9438">
              <a:solidFill>
                <a:srgbClr val="000000"/>
              </a:solidFill>
              <a:round/>
              <a:headEnd/>
              <a:tailEnd/>
            </a:ln>
            <a:effectLst/>
          </p:spPr>
          <p:txBody>
            <a:bodyPr/>
            <a:lstStyle/>
            <a:p>
              <a:endParaRPr lang="es-ES"/>
            </a:p>
          </p:txBody>
        </p:sp>
        <p:sp>
          <p:nvSpPr>
            <p:cNvPr id="1292" name="Line 1292"/>
            <p:cNvSpPr>
              <a:spLocks noChangeShapeType="1"/>
            </p:cNvSpPr>
            <p:nvPr/>
          </p:nvSpPr>
          <p:spPr bwMode="auto">
            <a:xfrm flipV="1">
              <a:off x="4704" y="3271"/>
              <a:ext cx="12" cy="4"/>
            </a:xfrm>
            <a:prstGeom prst="line">
              <a:avLst/>
            </a:prstGeom>
            <a:noFill/>
            <a:ln w="9438">
              <a:solidFill>
                <a:srgbClr val="000000"/>
              </a:solidFill>
              <a:round/>
              <a:headEnd/>
              <a:tailEnd/>
            </a:ln>
            <a:effectLst/>
          </p:spPr>
          <p:txBody>
            <a:bodyPr/>
            <a:lstStyle/>
            <a:p>
              <a:endParaRPr lang="es-ES"/>
            </a:p>
          </p:txBody>
        </p:sp>
        <p:sp>
          <p:nvSpPr>
            <p:cNvPr id="1293" name="Line 1293"/>
            <p:cNvSpPr>
              <a:spLocks noChangeShapeType="1"/>
            </p:cNvSpPr>
            <p:nvPr/>
          </p:nvSpPr>
          <p:spPr bwMode="auto">
            <a:xfrm flipV="1">
              <a:off x="4716" y="3266"/>
              <a:ext cx="14" cy="5"/>
            </a:xfrm>
            <a:prstGeom prst="line">
              <a:avLst/>
            </a:prstGeom>
            <a:noFill/>
            <a:ln w="9438">
              <a:solidFill>
                <a:srgbClr val="000000"/>
              </a:solidFill>
              <a:round/>
              <a:headEnd/>
              <a:tailEnd/>
            </a:ln>
            <a:effectLst/>
          </p:spPr>
          <p:txBody>
            <a:bodyPr/>
            <a:lstStyle/>
            <a:p>
              <a:endParaRPr lang="es-ES"/>
            </a:p>
          </p:txBody>
        </p:sp>
        <p:sp>
          <p:nvSpPr>
            <p:cNvPr id="1294" name="Line 1294"/>
            <p:cNvSpPr>
              <a:spLocks noChangeShapeType="1"/>
            </p:cNvSpPr>
            <p:nvPr/>
          </p:nvSpPr>
          <p:spPr bwMode="auto">
            <a:xfrm flipV="1">
              <a:off x="4730" y="3262"/>
              <a:ext cx="12" cy="4"/>
            </a:xfrm>
            <a:prstGeom prst="line">
              <a:avLst/>
            </a:prstGeom>
            <a:noFill/>
            <a:ln w="9438">
              <a:solidFill>
                <a:srgbClr val="000000"/>
              </a:solidFill>
              <a:round/>
              <a:headEnd/>
              <a:tailEnd/>
            </a:ln>
            <a:effectLst/>
          </p:spPr>
          <p:txBody>
            <a:bodyPr/>
            <a:lstStyle/>
            <a:p>
              <a:endParaRPr lang="es-ES"/>
            </a:p>
          </p:txBody>
        </p:sp>
        <p:sp>
          <p:nvSpPr>
            <p:cNvPr id="1295" name="Line 1295"/>
            <p:cNvSpPr>
              <a:spLocks noChangeShapeType="1"/>
            </p:cNvSpPr>
            <p:nvPr/>
          </p:nvSpPr>
          <p:spPr bwMode="auto">
            <a:xfrm flipV="1">
              <a:off x="4742" y="3257"/>
              <a:ext cx="14" cy="5"/>
            </a:xfrm>
            <a:prstGeom prst="line">
              <a:avLst/>
            </a:prstGeom>
            <a:noFill/>
            <a:ln w="9438">
              <a:solidFill>
                <a:srgbClr val="000000"/>
              </a:solidFill>
              <a:round/>
              <a:headEnd/>
              <a:tailEnd/>
            </a:ln>
            <a:effectLst/>
          </p:spPr>
          <p:txBody>
            <a:bodyPr/>
            <a:lstStyle/>
            <a:p>
              <a:endParaRPr lang="es-ES"/>
            </a:p>
          </p:txBody>
        </p:sp>
        <p:sp>
          <p:nvSpPr>
            <p:cNvPr id="1296" name="Line 1296"/>
            <p:cNvSpPr>
              <a:spLocks noChangeShapeType="1"/>
            </p:cNvSpPr>
            <p:nvPr/>
          </p:nvSpPr>
          <p:spPr bwMode="auto">
            <a:xfrm flipV="1">
              <a:off x="4756" y="3253"/>
              <a:ext cx="13" cy="4"/>
            </a:xfrm>
            <a:prstGeom prst="line">
              <a:avLst/>
            </a:prstGeom>
            <a:noFill/>
            <a:ln w="9438">
              <a:solidFill>
                <a:srgbClr val="000000"/>
              </a:solidFill>
              <a:round/>
              <a:headEnd/>
              <a:tailEnd/>
            </a:ln>
            <a:effectLst/>
          </p:spPr>
          <p:txBody>
            <a:bodyPr/>
            <a:lstStyle/>
            <a:p>
              <a:endParaRPr lang="es-ES"/>
            </a:p>
          </p:txBody>
        </p:sp>
        <p:sp>
          <p:nvSpPr>
            <p:cNvPr id="1297" name="Line 1297"/>
            <p:cNvSpPr>
              <a:spLocks noChangeShapeType="1"/>
            </p:cNvSpPr>
            <p:nvPr/>
          </p:nvSpPr>
          <p:spPr bwMode="auto">
            <a:xfrm flipV="1">
              <a:off x="4769" y="3247"/>
              <a:ext cx="13" cy="6"/>
            </a:xfrm>
            <a:prstGeom prst="line">
              <a:avLst/>
            </a:prstGeom>
            <a:noFill/>
            <a:ln w="9438">
              <a:solidFill>
                <a:srgbClr val="000000"/>
              </a:solidFill>
              <a:round/>
              <a:headEnd/>
              <a:tailEnd/>
            </a:ln>
            <a:effectLst/>
          </p:spPr>
          <p:txBody>
            <a:bodyPr/>
            <a:lstStyle/>
            <a:p>
              <a:endParaRPr lang="es-ES"/>
            </a:p>
          </p:txBody>
        </p:sp>
        <p:sp>
          <p:nvSpPr>
            <p:cNvPr id="1298" name="Line 1298"/>
            <p:cNvSpPr>
              <a:spLocks noChangeShapeType="1"/>
            </p:cNvSpPr>
            <p:nvPr/>
          </p:nvSpPr>
          <p:spPr bwMode="auto">
            <a:xfrm flipV="1">
              <a:off x="4782" y="3243"/>
              <a:ext cx="13" cy="4"/>
            </a:xfrm>
            <a:prstGeom prst="line">
              <a:avLst/>
            </a:prstGeom>
            <a:noFill/>
            <a:ln w="9438">
              <a:solidFill>
                <a:srgbClr val="000000"/>
              </a:solidFill>
              <a:round/>
              <a:headEnd/>
              <a:tailEnd/>
            </a:ln>
            <a:effectLst/>
          </p:spPr>
          <p:txBody>
            <a:bodyPr/>
            <a:lstStyle/>
            <a:p>
              <a:endParaRPr lang="es-ES"/>
            </a:p>
          </p:txBody>
        </p:sp>
        <p:sp>
          <p:nvSpPr>
            <p:cNvPr id="1299" name="Line 1299"/>
            <p:cNvSpPr>
              <a:spLocks noChangeShapeType="1"/>
            </p:cNvSpPr>
            <p:nvPr/>
          </p:nvSpPr>
          <p:spPr bwMode="auto">
            <a:xfrm flipV="1">
              <a:off x="4795" y="3238"/>
              <a:ext cx="12" cy="5"/>
            </a:xfrm>
            <a:prstGeom prst="line">
              <a:avLst/>
            </a:prstGeom>
            <a:noFill/>
            <a:ln w="9438">
              <a:solidFill>
                <a:srgbClr val="000000"/>
              </a:solidFill>
              <a:round/>
              <a:headEnd/>
              <a:tailEnd/>
            </a:ln>
            <a:effectLst/>
          </p:spPr>
          <p:txBody>
            <a:bodyPr/>
            <a:lstStyle/>
            <a:p>
              <a:endParaRPr lang="es-ES"/>
            </a:p>
          </p:txBody>
        </p:sp>
        <p:sp>
          <p:nvSpPr>
            <p:cNvPr id="1300" name="Line 1300"/>
            <p:cNvSpPr>
              <a:spLocks noChangeShapeType="1"/>
            </p:cNvSpPr>
            <p:nvPr/>
          </p:nvSpPr>
          <p:spPr bwMode="auto">
            <a:xfrm flipV="1">
              <a:off x="4807" y="3234"/>
              <a:ext cx="14" cy="4"/>
            </a:xfrm>
            <a:prstGeom prst="line">
              <a:avLst/>
            </a:prstGeom>
            <a:noFill/>
            <a:ln w="9438">
              <a:solidFill>
                <a:srgbClr val="000000"/>
              </a:solidFill>
              <a:round/>
              <a:headEnd/>
              <a:tailEnd/>
            </a:ln>
            <a:effectLst/>
          </p:spPr>
          <p:txBody>
            <a:bodyPr/>
            <a:lstStyle/>
            <a:p>
              <a:endParaRPr lang="es-ES"/>
            </a:p>
          </p:txBody>
        </p:sp>
        <p:sp>
          <p:nvSpPr>
            <p:cNvPr id="1301" name="Line 1301"/>
            <p:cNvSpPr>
              <a:spLocks noChangeShapeType="1"/>
            </p:cNvSpPr>
            <p:nvPr/>
          </p:nvSpPr>
          <p:spPr bwMode="auto">
            <a:xfrm flipV="1">
              <a:off x="4821" y="3229"/>
              <a:ext cx="13" cy="5"/>
            </a:xfrm>
            <a:prstGeom prst="line">
              <a:avLst/>
            </a:prstGeom>
            <a:noFill/>
            <a:ln w="9438">
              <a:solidFill>
                <a:srgbClr val="000000"/>
              </a:solidFill>
              <a:round/>
              <a:headEnd/>
              <a:tailEnd/>
            </a:ln>
            <a:effectLst/>
          </p:spPr>
          <p:txBody>
            <a:bodyPr/>
            <a:lstStyle/>
            <a:p>
              <a:endParaRPr lang="es-ES"/>
            </a:p>
          </p:txBody>
        </p:sp>
        <p:sp>
          <p:nvSpPr>
            <p:cNvPr id="1302" name="Line 1302"/>
            <p:cNvSpPr>
              <a:spLocks noChangeShapeType="1"/>
            </p:cNvSpPr>
            <p:nvPr/>
          </p:nvSpPr>
          <p:spPr bwMode="auto">
            <a:xfrm flipV="1">
              <a:off x="4834" y="3225"/>
              <a:ext cx="12" cy="4"/>
            </a:xfrm>
            <a:prstGeom prst="line">
              <a:avLst/>
            </a:prstGeom>
            <a:noFill/>
            <a:ln w="9438">
              <a:solidFill>
                <a:srgbClr val="000000"/>
              </a:solidFill>
              <a:round/>
              <a:headEnd/>
              <a:tailEnd/>
            </a:ln>
            <a:effectLst/>
          </p:spPr>
          <p:txBody>
            <a:bodyPr/>
            <a:lstStyle/>
            <a:p>
              <a:endParaRPr lang="es-ES"/>
            </a:p>
          </p:txBody>
        </p:sp>
        <p:sp>
          <p:nvSpPr>
            <p:cNvPr id="1303" name="Line 1303"/>
            <p:cNvSpPr>
              <a:spLocks noChangeShapeType="1"/>
            </p:cNvSpPr>
            <p:nvPr/>
          </p:nvSpPr>
          <p:spPr bwMode="auto">
            <a:xfrm flipV="1">
              <a:off x="4846" y="3221"/>
              <a:ext cx="14" cy="4"/>
            </a:xfrm>
            <a:prstGeom prst="line">
              <a:avLst/>
            </a:prstGeom>
            <a:noFill/>
            <a:ln w="9438">
              <a:solidFill>
                <a:srgbClr val="000000"/>
              </a:solidFill>
              <a:round/>
              <a:headEnd/>
              <a:tailEnd/>
            </a:ln>
            <a:effectLst/>
          </p:spPr>
          <p:txBody>
            <a:bodyPr/>
            <a:lstStyle/>
            <a:p>
              <a:endParaRPr lang="es-ES"/>
            </a:p>
          </p:txBody>
        </p:sp>
        <p:sp>
          <p:nvSpPr>
            <p:cNvPr id="1304" name="Line 1304"/>
            <p:cNvSpPr>
              <a:spLocks noChangeShapeType="1"/>
            </p:cNvSpPr>
            <p:nvPr/>
          </p:nvSpPr>
          <p:spPr bwMode="auto">
            <a:xfrm flipV="1">
              <a:off x="4860" y="3216"/>
              <a:ext cx="13" cy="5"/>
            </a:xfrm>
            <a:prstGeom prst="line">
              <a:avLst/>
            </a:prstGeom>
            <a:noFill/>
            <a:ln w="9438">
              <a:solidFill>
                <a:srgbClr val="000000"/>
              </a:solidFill>
              <a:round/>
              <a:headEnd/>
              <a:tailEnd/>
            </a:ln>
            <a:effectLst/>
          </p:spPr>
          <p:txBody>
            <a:bodyPr/>
            <a:lstStyle/>
            <a:p>
              <a:endParaRPr lang="es-ES"/>
            </a:p>
          </p:txBody>
        </p:sp>
        <p:sp>
          <p:nvSpPr>
            <p:cNvPr id="1305" name="Line 1305"/>
            <p:cNvSpPr>
              <a:spLocks noChangeShapeType="1"/>
            </p:cNvSpPr>
            <p:nvPr/>
          </p:nvSpPr>
          <p:spPr bwMode="auto">
            <a:xfrm flipV="1">
              <a:off x="4873" y="3212"/>
              <a:ext cx="12" cy="4"/>
            </a:xfrm>
            <a:prstGeom prst="line">
              <a:avLst/>
            </a:prstGeom>
            <a:noFill/>
            <a:ln w="9438">
              <a:solidFill>
                <a:srgbClr val="000000"/>
              </a:solidFill>
              <a:round/>
              <a:headEnd/>
              <a:tailEnd/>
            </a:ln>
            <a:effectLst/>
          </p:spPr>
          <p:txBody>
            <a:bodyPr/>
            <a:lstStyle/>
            <a:p>
              <a:endParaRPr lang="es-ES"/>
            </a:p>
          </p:txBody>
        </p:sp>
        <p:sp>
          <p:nvSpPr>
            <p:cNvPr id="1306" name="Line 1306"/>
            <p:cNvSpPr>
              <a:spLocks noChangeShapeType="1"/>
            </p:cNvSpPr>
            <p:nvPr/>
          </p:nvSpPr>
          <p:spPr bwMode="auto">
            <a:xfrm flipV="1">
              <a:off x="4885" y="3206"/>
              <a:ext cx="14" cy="6"/>
            </a:xfrm>
            <a:prstGeom prst="line">
              <a:avLst/>
            </a:prstGeom>
            <a:noFill/>
            <a:ln w="9438">
              <a:solidFill>
                <a:srgbClr val="000000"/>
              </a:solidFill>
              <a:round/>
              <a:headEnd/>
              <a:tailEnd/>
            </a:ln>
            <a:effectLst/>
          </p:spPr>
          <p:txBody>
            <a:bodyPr/>
            <a:lstStyle/>
            <a:p>
              <a:endParaRPr lang="es-ES"/>
            </a:p>
          </p:txBody>
        </p:sp>
        <p:sp>
          <p:nvSpPr>
            <p:cNvPr id="1307" name="Line 1307"/>
            <p:cNvSpPr>
              <a:spLocks noChangeShapeType="1"/>
            </p:cNvSpPr>
            <p:nvPr/>
          </p:nvSpPr>
          <p:spPr bwMode="auto">
            <a:xfrm flipV="1">
              <a:off x="4899" y="3201"/>
              <a:ext cx="14" cy="5"/>
            </a:xfrm>
            <a:prstGeom prst="line">
              <a:avLst/>
            </a:prstGeom>
            <a:noFill/>
            <a:ln w="9438">
              <a:solidFill>
                <a:srgbClr val="000000"/>
              </a:solidFill>
              <a:round/>
              <a:headEnd/>
              <a:tailEnd/>
            </a:ln>
            <a:effectLst/>
          </p:spPr>
          <p:txBody>
            <a:bodyPr/>
            <a:lstStyle/>
            <a:p>
              <a:endParaRPr lang="es-ES"/>
            </a:p>
          </p:txBody>
        </p:sp>
        <p:sp>
          <p:nvSpPr>
            <p:cNvPr id="1308" name="Line 1308"/>
            <p:cNvSpPr>
              <a:spLocks noChangeShapeType="1"/>
            </p:cNvSpPr>
            <p:nvPr/>
          </p:nvSpPr>
          <p:spPr bwMode="auto">
            <a:xfrm flipV="1">
              <a:off x="4913" y="3197"/>
              <a:ext cx="13" cy="4"/>
            </a:xfrm>
            <a:prstGeom prst="line">
              <a:avLst/>
            </a:prstGeom>
            <a:noFill/>
            <a:ln w="9438">
              <a:solidFill>
                <a:srgbClr val="000000"/>
              </a:solidFill>
              <a:round/>
              <a:headEnd/>
              <a:tailEnd/>
            </a:ln>
            <a:effectLst/>
          </p:spPr>
          <p:txBody>
            <a:bodyPr/>
            <a:lstStyle/>
            <a:p>
              <a:endParaRPr lang="es-ES"/>
            </a:p>
          </p:txBody>
        </p:sp>
        <p:sp>
          <p:nvSpPr>
            <p:cNvPr id="1309" name="Line 1309"/>
            <p:cNvSpPr>
              <a:spLocks noChangeShapeType="1"/>
            </p:cNvSpPr>
            <p:nvPr/>
          </p:nvSpPr>
          <p:spPr bwMode="auto">
            <a:xfrm flipV="1">
              <a:off x="4926" y="3192"/>
              <a:ext cx="13" cy="5"/>
            </a:xfrm>
            <a:prstGeom prst="line">
              <a:avLst/>
            </a:prstGeom>
            <a:noFill/>
            <a:ln w="9438">
              <a:solidFill>
                <a:srgbClr val="000000"/>
              </a:solidFill>
              <a:round/>
              <a:headEnd/>
              <a:tailEnd/>
            </a:ln>
            <a:effectLst/>
          </p:spPr>
          <p:txBody>
            <a:bodyPr/>
            <a:lstStyle/>
            <a:p>
              <a:endParaRPr lang="es-ES"/>
            </a:p>
          </p:txBody>
        </p:sp>
        <p:sp>
          <p:nvSpPr>
            <p:cNvPr id="1310" name="Line 1310"/>
            <p:cNvSpPr>
              <a:spLocks noChangeShapeType="1"/>
            </p:cNvSpPr>
            <p:nvPr/>
          </p:nvSpPr>
          <p:spPr bwMode="auto">
            <a:xfrm flipV="1">
              <a:off x="4939" y="3188"/>
              <a:ext cx="11" cy="4"/>
            </a:xfrm>
            <a:prstGeom prst="line">
              <a:avLst/>
            </a:prstGeom>
            <a:noFill/>
            <a:ln w="9438">
              <a:solidFill>
                <a:srgbClr val="000000"/>
              </a:solidFill>
              <a:round/>
              <a:headEnd/>
              <a:tailEnd/>
            </a:ln>
            <a:effectLst/>
          </p:spPr>
          <p:txBody>
            <a:bodyPr/>
            <a:lstStyle/>
            <a:p>
              <a:endParaRPr lang="es-ES"/>
            </a:p>
          </p:txBody>
        </p:sp>
        <p:sp>
          <p:nvSpPr>
            <p:cNvPr id="1311" name="Line 1311"/>
            <p:cNvSpPr>
              <a:spLocks noChangeShapeType="1"/>
            </p:cNvSpPr>
            <p:nvPr/>
          </p:nvSpPr>
          <p:spPr bwMode="auto">
            <a:xfrm flipV="1">
              <a:off x="4950" y="3184"/>
              <a:ext cx="15" cy="4"/>
            </a:xfrm>
            <a:prstGeom prst="line">
              <a:avLst/>
            </a:prstGeom>
            <a:noFill/>
            <a:ln w="9438">
              <a:solidFill>
                <a:srgbClr val="000000"/>
              </a:solidFill>
              <a:round/>
              <a:headEnd/>
              <a:tailEnd/>
            </a:ln>
            <a:effectLst/>
          </p:spPr>
          <p:txBody>
            <a:bodyPr/>
            <a:lstStyle/>
            <a:p>
              <a:endParaRPr lang="es-ES"/>
            </a:p>
          </p:txBody>
        </p:sp>
        <p:sp>
          <p:nvSpPr>
            <p:cNvPr id="1312" name="Line 1312"/>
            <p:cNvSpPr>
              <a:spLocks noChangeShapeType="1"/>
            </p:cNvSpPr>
            <p:nvPr/>
          </p:nvSpPr>
          <p:spPr bwMode="auto">
            <a:xfrm flipV="1">
              <a:off x="4965" y="3179"/>
              <a:ext cx="12" cy="5"/>
            </a:xfrm>
            <a:prstGeom prst="line">
              <a:avLst/>
            </a:prstGeom>
            <a:noFill/>
            <a:ln w="9438">
              <a:solidFill>
                <a:srgbClr val="000000"/>
              </a:solidFill>
              <a:round/>
              <a:headEnd/>
              <a:tailEnd/>
            </a:ln>
            <a:effectLst/>
          </p:spPr>
          <p:txBody>
            <a:bodyPr/>
            <a:lstStyle/>
            <a:p>
              <a:endParaRPr lang="es-ES"/>
            </a:p>
          </p:txBody>
        </p:sp>
        <p:sp>
          <p:nvSpPr>
            <p:cNvPr id="1313" name="Line 1313"/>
            <p:cNvSpPr>
              <a:spLocks noChangeShapeType="1"/>
            </p:cNvSpPr>
            <p:nvPr/>
          </p:nvSpPr>
          <p:spPr bwMode="auto">
            <a:xfrm flipV="1">
              <a:off x="4977" y="3175"/>
              <a:ext cx="15" cy="4"/>
            </a:xfrm>
            <a:prstGeom prst="line">
              <a:avLst/>
            </a:prstGeom>
            <a:noFill/>
            <a:ln w="9438">
              <a:solidFill>
                <a:srgbClr val="000000"/>
              </a:solidFill>
              <a:round/>
              <a:headEnd/>
              <a:tailEnd/>
            </a:ln>
            <a:effectLst/>
          </p:spPr>
          <p:txBody>
            <a:bodyPr/>
            <a:lstStyle/>
            <a:p>
              <a:endParaRPr lang="es-ES"/>
            </a:p>
          </p:txBody>
        </p:sp>
        <p:sp>
          <p:nvSpPr>
            <p:cNvPr id="1314" name="Line 1314"/>
            <p:cNvSpPr>
              <a:spLocks noChangeShapeType="1"/>
            </p:cNvSpPr>
            <p:nvPr/>
          </p:nvSpPr>
          <p:spPr bwMode="auto">
            <a:xfrm flipV="1">
              <a:off x="4992" y="3170"/>
              <a:ext cx="12" cy="5"/>
            </a:xfrm>
            <a:prstGeom prst="line">
              <a:avLst/>
            </a:prstGeom>
            <a:noFill/>
            <a:ln w="9438">
              <a:solidFill>
                <a:srgbClr val="000000"/>
              </a:solidFill>
              <a:round/>
              <a:headEnd/>
              <a:tailEnd/>
            </a:ln>
            <a:effectLst/>
          </p:spPr>
          <p:txBody>
            <a:bodyPr/>
            <a:lstStyle/>
            <a:p>
              <a:endParaRPr lang="es-ES"/>
            </a:p>
          </p:txBody>
        </p:sp>
        <p:sp>
          <p:nvSpPr>
            <p:cNvPr id="1315" name="Line 1315"/>
            <p:cNvSpPr>
              <a:spLocks noChangeShapeType="1"/>
            </p:cNvSpPr>
            <p:nvPr/>
          </p:nvSpPr>
          <p:spPr bwMode="auto">
            <a:xfrm flipV="1">
              <a:off x="5004" y="3166"/>
              <a:ext cx="12" cy="4"/>
            </a:xfrm>
            <a:prstGeom prst="line">
              <a:avLst/>
            </a:prstGeom>
            <a:noFill/>
            <a:ln w="9438">
              <a:solidFill>
                <a:srgbClr val="000000"/>
              </a:solidFill>
              <a:round/>
              <a:headEnd/>
              <a:tailEnd/>
            </a:ln>
            <a:effectLst/>
          </p:spPr>
          <p:txBody>
            <a:bodyPr/>
            <a:lstStyle/>
            <a:p>
              <a:endParaRPr lang="es-ES"/>
            </a:p>
          </p:txBody>
        </p:sp>
        <p:sp>
          <p:nvSpPr>
            <p:cNvPr id="1316" name="Line 1316"/>
            <p:cNvSpPr>
              <a:spLocks noChangeShapeType="1"/>
            </p:cNvSpPr>
            <p:nvPr/>
          </p:nvSpPr>
          <p:spPr bwMode="auto">
            <a:xfrm flipV="1">
              <a:off x="5016" y="3161"/>
              <a:ext cx="13" cy="5"/>
            </a:xfrm>
            <a:prstGeom prst="line">
              <a:avLst/>
            </a:prstGeom>
            <a:noFill/>
            <a:ln w="9438">
              <a:solidFill>
                <a:srgbClr val="000000"/>
              </a:solidFill>
              <a:round/>
              <a:headEnd/>
              <a:tailEnd/>
            </a:ln>
            <a:effectLst/>
          </p:spPr>
          <p:txBody>
            <a:bodyPr/>
            <a:lstStyle/>
            <a:p>
              <a:endParaRPr lang="es-ES"/>
            </a:p>
          </p:txBody>
        </p:sp>
        <p:sp>
          <p:nvSpPr>
            <p:cNvPr id="1317" name="Line 1317"/>
            <p:cNvSpPr>
              <a:spLocks noChangeShapeType="1"/>
            </p:cNvSpPr>
            <p:nvPr/>
          </p:nvSpPr>
          <p:spPr bwMode="auto">
            <a:xfrm flipV="1">
              <a:off x="5029" y="3157"/>
              <a:ext cx="14" cy="4"/>
            </a:xfrm>
            <a:prstGeom prst="line">
              <a:avLst/>
            </a:prstGeom>
            <a:noFill/>
            <a:ln w="9438">
              <a:solidFill>
                <a:srgbClr val="000000"/>
              </a:solidFill>
              <a:round/>
              <a:headEnd/>
              <a:tailEnd/>
            </a:ln>
            <a:effectLst/>
          </p:spPr>
          <p:txBody>
            <a:bodyPr/>
            <a:lstStyle/>
            <a:p>
              <a:endParaRPr lang="es-ES"/>
            </a:p>
          </p:txBody>
        </p:sp>
        <p:sp>
          <p:nvSpPr>
            <p:cNvPr id="1318" name="Line 1318"/>
            <p:cNvSpPr>
              <a:spLocks noChangeShapeType="1"/>
            </p:cNvSpPr>
            <p:nvPr/>
          </p:nvSpPr>
          <p:spPr bwMode="auto">
            <a:xfrm flipV="1">
              <a:off x="5043" y="3153"/>
              <a:ext cx="14" cy="4"/>
            </a:xfrm>
            <a:prstGeom prst="line">
              <a:avLst/>
            </a:prstGeom>
            <a:noFill/>
            <a:ln w="9438">
              <a:solidFill>
                <a:srgbClr val="000000"/>
              </a:solidFill>
              <a:round/>
              <a:headEnd/>
              <a:tailEnd/>
            </a:ln>
            <a:effectLst/>
          </p:spPr>
          <p:txBody>
            <a:bodyPr/>
            <a:lstStyle/>
            <a:p>
              <a:endParaRPr lang="es-ES"/>
            </a:p>
          </p:txBody>
        </p:sp>
        <p:sp>
          <p:nvSpPr>
            <p:cNvPr id="1319" name="Line 1319"/>
            <p:cNvSpPr>
              <a:spLocks noChangeShapeType="1"/>
            </p:cNvSpPr>
            <p:nvPr/>
          </p:nvSpPr>
          <p:spPr bwMode="auto">
            <a:xfrm flipV="1">
              <a:off x="5057" y="3148"/>
              <a:ext cx="12" cy="5"/>
            </a:xfrm>
            <a:prstGeom prst="line">
              <a:avLst/>
            </a:prstGeom>
            <a:noFill/>
            <a:ln w="9438">
              <a:solidFill>
                <a:srgbClr val="000000"/>
              </a:solidFill>
              <a:round/>
              <a:headEnd/>
              <a:tailEnd/>
            </a:ln>
            <a:effectLst/>
          </p:spPr>
          <p:txBody>
            <a:bodyPr/>
            <a:lstStyle/>
            <a:p>
              <a:endParaRPr lang="es-ES"/>
            </a:p>
          </p:txBody>
        </p:sp>
        <p:sp>
          <p:nvSpPr>
            <p:cNvPr id="1320" name="Line 1320"/>
            <p:cNvSpPr>
              <a:spLocks noChangeShapeType="1"/>
            </p:cNvSpPr>
            <p:nvPr/>
          </p:nvSpPr>
          <p:spPr bwMode="auto">
            <a:xfrm flipV="1">
              <a:off x="5069" y="3144"/>
              <a:ext cx="12" cy="4"/>
            </a:xfrm>
            <a:prstGeom prst="line">
              <a:avLst/>
            </a:prstGeom>
            <a:noFill/>
            <a:ln w="9438">
              <a:solidFill>
                <a:srgbClr val="000000"/>
              </a:solidFill>
              <a:round/>
              <a:headEnd/>
              <a:tailEnd/>
            </a:ln>
            <a:effectLst/>
          </p:spPr>
          <p:txBody>
            <a:bodyPr/>
            <a:lstStyle/>
            <a:p>
              <a:endParaRPr lang="es-ES"/>
            </a:p>
          </p:txBody>
        </p:sp>
        <p:sp>
          <p:nvSpPr>
            <p:cNvPr id="1321" name="Line 1321"/>
            <p:cNvSpPr>
              <a:spLocks noChangeShapeType="1"/>
            </p:cNvSpPr>
            <p:nvPr/>
          </p:nvSpPr>
          <p:spPr bwMode="auto">
            <a:xfrm flipV="1">
              <a:off x="5081" y="3139"/>
              <a:ext cx="14" cy="5"/>
            </a:xfrm>
            <a:prstGeom prst="line">
              <a:avLst/>
            </a:prstGeom>
            <a:noFill/>
            <a:ln w="9438">
              <a:solidFill>
                <a:srgbClr val="000000"/>
              </a:solidFill>
              <a:round/>
              <a:headEnd/>
              <a:tailEnd/>
            </a:ln>
            <a:effectLst/>
          </p:spPr>
          <p:txBody>
            <a:bodyPr/>
            <a:lstStyle/>
            <a:p>
              <a:endParaRPr lang="es-ES"/>
            </a:p>
          </p:txBody>
        </p:sp>
        <p:sp>
          <p:nvSpPr>
            <p:cNvPr id="1322" name="Line 1322"/>
            <p:cNvSpPr>
              <a:spLocks noChangeShapeType="1"/>
            </p:cNvSpPr>
            <p:nvPr/>
          </p:nvSpPr>
          <p:spPr bwMode="auto">
            <a:xfrm flipV="1">
              <a:off x="5095" y="3135"/>
              <a:ext cx="13" cy="4"/>
            </a:xfrm>
            <a:prstGeom prst="line">
              <a:avLst/>
            </a:prstGeom>
            <a:noFill/>
            <a:ln w="9438">
              <a:solidFill>
                <a:srgbClr val="000000"/>
              </a:solidFill>
              <a:round/>
              <a:headEnd/>
              <a:tailEnd/>
            </a:ln>
            <a:effectLst/>
          </p:spPr>
          <p:txBody>
            <a:bodyPr/>
            <a:lstStyle/>
            <a:p>
              <a:endParaRPr lang="es-ES"/>
            </a:p>
          </p:txBody>
        </p:sp>
        <p:sp>
          <p:nvSpPr>
            <p:cNvPr id="1323" name="Line 1323"/>
            <p:cNvSpPr>
              <a:spLocks noChangeShapeType="1"/>
            </p:cNvSpPr>
            <p:nvPr/>
          </p:nvSpPr>
          <p:spPr bwMode="auto">
            <a:xfrm flipV="1">
              <a:off x="5108" y="3130"/>
              <a:ext cx="15" cy="5"/>
            </a:xfrm>
            <a:prstGeom prst="line">
              <a:avLst/>
            </a:prstGeom>
            <a:noFill/>
            <a:ln w="9438">
              <a:solidFill>
                <a:srgbClr val="000000"/>
              </a:solidFill>
              <a:round/>
              <a:headEnd/>
              <a:tailEnd/>
            </a:ln>
            <a:effectLst/>
          </p:spPr>
          <p:txBody>
            <a:bodyPr/>
            <a:lstStyle/>
            <a:p>
              <a:endParaRPr lang="es-ES"/>
            </a:p>
          </p:txBody>
        </p:sp>
        <p:sp>
          <p:nvSpPr>
            <p:cNvPr id="1324" name="Line 1324"/>
            <p:cNvSpPr>
              <a:spLocks noChangeShapeType="1"/>
            </p:cNvSpPr>
            <p:nvPr/>
          </p:nvSpPr>
          <p:spPr bwMode="auto">
            <a:xfrm flipV="1">
              <a:off x="5123" y="3126"/>
              <a:ext cx="12" cy="4"/>
            </a:xfrm>
            <a:prstGeom prst="line">
              <a:avLst/>
            </a:prstGeom>
            <a:noFill/>
            <a:ln w="9438">
              <a:solidFill>
                <a:srgbClr val="000000"/>
              </a:solidFill>
              <a:round/>
              <a:headEnd/>
              <a:tailEnd/>
            </a:ln>
            <a:effectLst/>
          </p:spPr>
          <p:txBody>
            <a:bodyPr/>
            <a:lstStyle/>
            <a:p>
              <a:endParaRPr lang="es-ES"/>
            </a:p>
          </p:txBody>
        </p:sp>
        <p:sp>
          <p:nvSpPr>
            <p:cNvPr id="1325" name="Line 1325"/>
            <p:cNvSpPr>
              <a:spLocks noChangeShapeType="1"/>
            </p:cNvSpPr>
            <p:nvPr/>
          </p:nvSpPr>
          <p:spPr bwMode="auto">
            <a:xfrm flipV="1">
              <a:off x="5135" y="3122"/>
              <a:ext cx="12" cy="4"/>
            </a:xfrm>
            <a:prstGeom prst="line">
              <a:avLst/>
            </a:prstGeom>
            <a:noFill/>
            <a:ln w="9438">
              <a:solidFill>
                <a:srgbClr val="000000"/>
              </a:solidFill>
              <a:round/>
              <a:headEnd/>
              <a:tailEnd/>
            </a:ln>
            <a:effectLst/>
          </p:spPr>
          <p:txBody>
            <a:bodyPr/>
            <a:lstStyle/>
            <a:p>
              <a:endParaRPr lang="es-ES"/>
            </a:p>
          </p:txBody>
        </p:sp>
        <p:sp>
          <p:nvSpPr>
            <p:cNvPr id="1326" name="Line 1326"/>
            <p:cNvSpPr>
              <a:spLocks noChangeShapeType="1"/>
            </p:cNvSpPr>
            <p:nvPr/>
          </p:nvSpPr>
          <p:spPr bwMode="auto">
            <a:xfrm flipV="1">
              <a:off x="5147" y="3118"/>
              <a:ext cx="14" cy="4"/>
            </a:xfrm>
            <a:prstGeom prst="line">
              <a:avLst/>
            </a:prstGeom>
            <a:noFill/>
            <a:ln w="9438">
              <a:solidFill>
                <a:srgbClr val="000000"/>
              </a:solidFill>
              <a:round/>
              <a:headEnd/>
              <a:tailEnd/>
            </a:ln>
            <a:effectLst/>
          </p:spPr>
          <p:txBody>
            <a:bodyPr/>
            <a:lstStyle/>
            <a:p>
              <a:endParaRPr lang="es-ES"/>
            </a:p>
          </p:txBody>
        </p:sp>
        <p:sp>
          <p:nvSpPr>
            <p:cNvPr id="1327" name="Line 1327"/>
            <p:cNvSpPr>
              <a:spLocks noChangeShapeType="1"/>
            </p:cNvSpPr>
            <p:nvPr/>
          </p:nvSpPr>
          <p:spPr bwMode="auto">
            <a:xfrm flipV="1">
              <a:off x="5161" y="3116"/>
              <a:ext cx="2" cy="2"/>
            </a:xfrm>
            <a:prstGeom prst="line">
              <a:avLst/>
            </a:prstGeom>
            <a:noFill/>
            <a:ln w="9438">
              <a:solidFill>
                <a:srgbClr val="000000"/>
              </a:solidFill>
              <a:round/>
              <a:headEnd/>
              <a:tailEnd/>
            </a:ln>
            <a:effectLst/>
          </p:spPr>
          <p:txBody>
            <a:bodyPr/>
            <a:lstStyle/>
            <a:p>
              <a:endParaRPr lang="es-ES"/>
            </a:p>
          </p:txBody>
        </p:sp>
        <p:sp>
          <p:nvSpPr>
            <p:cNvPr id="1328" name="Line 1328"/>
            <p:cNvSpPr>
              <a:spLocks noChangeShapeType="1"/>
            </p:cNvSpPr>
            <p:nvPr/>
          </p:nvSpPr>
          <p:spPr bwMode="auto">
            <a:xfrm flipV="1">
              <a:off x="5163" y="3113"/>
              <a:ext cx="13" cy="3"/>
            </a:xfrm>
            <a:prstGeom prst="line">
              <a:avLst/>
            </a:prstGeom>
            <a:noFill/>
            <a:ln w="18875">
              <a:solidFill>
                <a:srgbClr val="000000"/>
              </a:solidFill>
              <a:round/>
              <a:headEnd/>
              <a:tailEnd/>
            </a:ln>
            <a:effectLst/>
          </p:spPr>
          <p:txBody>
            <a:bodyPr/>
            <a:lstStyle/>
            <a:p>
              <a:endParaRPr lang="es-ES"/>
            </a:p>
          </p:txBody>
        </p:sp>
        <p:sp>
          <p:nvSpPr>
            <p:cNvPr id="1329" name="Line 1329"/>
            <p:cNvSpPr>
              <a:spLocks noChangeShapeType="1"/>
            </p:cNvSpPr>
            <p:nvPr/>
          </p:nvSpPr>
          <p:spPr bwMode="auto">
            <a:xfrm flipV="1">
              <a:off x="5176" y="3109"/>
              <a:ext cx="13" cy="4"/>
            </a:xfrm>
            <a:prstGeom prst="line">
              <a:avLst/>
            </a:prstGeom>
            <a:noFill/>
            <a:ln w="18875">
              <a:solidFill>
                <a:srgbClr val="000000"/>
              </a:solidFill>
              <a:round/>
              <a:headEnd/>
              <a:tailEnd/>
            </a:ln>
            <a:effectLst/>
          </p:spPr>
          <p:txBody>
            <a:bodyPr/>
            <a:lstStyle/>
            <a:p>
              <a:endParaRPr lang="es-ES"/>
            </a:p>
          </p:txBody>
        </p:sp>
        <p:sp>
          <p:nvSpPr>
            <p:cNvPr id="1330" name="Line 1330"/>
            <p:cNvSpPr>
              <a:spLocks noChangeShapeType="1"/>
            </p:cNvSpPr>
            <p:nvPr/>
          </p:nvSpPr>
          <p:spPr bwMode="auto">
            <a:xfrm flipV="1">
              <a:off x="5189" y="3104"/>
              <a:ext cx="13" cy="5"/>
            </a:xfrm>
            <a:prstGeom prst="line">
              <a:avLst/>
            </a:prstGeom>
            <a:noFill/>
            <a:ln w="18875">
              <a:solidFill>
                <a:srgbClr val="000000"/>
              </a:solidFill>
              <a:round/>
              <a:headEnd/>
              <a:tailEnd/>
            </a:ln>
            <a:effectLst/>
          </p:spPr>
          <p:txBody>
            <a:bodyPr/>
            <a:lstStyle/>
            <a:p>
              <a:endParaRPr lang="es-ES"/>
            </a:p>
          </p:txBody>
        </p:sp>
        <p:sp>
          <p:nvSpPr>
            <p:cNvPr id="1331" name="Line 1331"/>
            <p:cNvSpPr>
              <a:spLocks noChangeShapeType="1"/>
            </p:cNvSpPr>
            <p:nvPr/>
          </p:nvSpPr>
          <p:spPr bwMode="auto">
            <a:xfrm flipV="1">
              <a:off x="5202" y="3100"/>
              <a:ext cx="13" cy="4"/>
            </a:xfrm>
            <a:prstGeom prst="line">
              <a:avLst/>
            </a:prstGeom>
            <a:noFill/>
            <a:ln w="18875">
              <a:solidFill>
                <a:srgbClr val="000000"/>
              </a:solidFill>
              <a:round/>
              <a:headEnd/>
              <a:tailEnd/>
            </a:ln>
            <a:effectLst/>
          </p:spPr>
          <p:txBody>
            <a:bodyPr/>
            <a:lstStyle/>
            <a:p>
              <a:endParaRPr lang="es-ES"/>
            </a:p>
          </p:txBody>
        </p:sp>
        <p:sp>
          <p:nvSpPr>
            <p:cNvPr id="1332" name="Line 1332"/>
            <p:cNvSpPr>
              <a:spLocks noChangeShapeType="1"/>
            </p:cNvSpPr>
            <p:nvPr/>
          </p:nvSpPr>
          <p:spPr bwMode="auto">
            <a:xfrm flipV="1">
              <a:off x="5215" y="3096"/>
              <a:ext cx="14" cy="4"/>
            </a:xfrm>
            <a:prstGeom prst="line">
              <a:avLst/>
            </a:prstGeom>
            <a:noFill/>
            <a:ln w="18875">
              <a:solidFill>
                <a:srgbClr val="000000"/>
              </a:solidFill>
              <a:round/>
              <a:headEnd/>
              <a:tailEnd/>
            </a:ln>
            <a:effectLst/>
          </p:spPr>
          <p:txBody>
            <a:bodyPr/>
            <a:lstStyle/>
            <a:p>
              <a:endParaRPr lang="es-ES"/>
            </a:p>
          </p:txBody>
        </p:sp>
        <p:sp>
          <p:nvSpPr>
            <p:cNvPr id="1333" name="Line 1333"/>
            <p:cNvSpPr>
              <a:spLocks noChangeShapeType="1"/>
            </p:cNvSpPr>
            <p:nvPr/>
          </p:nvSpPr>
          <p:spPr bwMode="auto">
            <a:xfrm flipV="1">
              <a:off x="5229" y="3092"/>
              <a:ext cx="12" cy="4"/>
            </a:xfrm>
            <a:prstGeom prst="line">
              <a:avLst/>
            </a:prstGeom>
            <a:noFill/>
            <a:ln w="18875">
              <a:solidFill>
                <a:srgbClr val="000000"/>
              </a:solidFill>
              <a:round/>
              <a:headEnd/>
              <a:tailEnd/>
            </a:ln>
            <a:effectLst/>
          </p:spPr>
          <p:txBody>
            <a:bodyPr/>
            <a:lstStyle/>
            <a:p>
              <a:endParaRPr lang="es-ES"/>
            </a:p>
          </p:txBody>
        </p:sp>
        <p:sp>
          <p:nvSpPr>
            <p:cNvPr id="1334" name="Line 1334"/>
            <p:cNvSpPr>
              <a:spLocks noChangeShapeType="1"/>
            </p:cNvSpPr>
            <p:nvPr/>
          </p:nvSpPr>
          <p:spPr bwMode="auto">
            <a:xfrm flipV="1">
              <a:off x="5241" y="3087"/>
              <a:ext cx="14" cy="5"/>
            </a:xfrm>
            <a:prstGeom prst="line">
              <a:avLst/>
            </a:prstGeom>
            <a:noFill/>
            <a:ln w="18875">
              <a:solidFill>
                <a:srgbClr val="000000"/>
              </a:solidFill>
              <a:round/>
              <a:headEnd/>
              <a:tailEnd/>
            </a:ln>
            <a:effectLst/>
          </p:spPr>
          <p:txBody>
            <a:bodyPr/>
            <a:lstStyle/>
            <a:p>
              <a:endParaRPr lang="es-ES"/>
            </a:p>
          </p:txBody>
        </p:sp>
        <p:sp>
          <p:nvSpPr>
            <p:cNvPr id="1335" name="Line 1335"/>
            <p:cNvSpPr>
              <a:spLocks noChangeShapeType="1"/>
            </p:cNvSpPr>
            <p:nvPr/>
          </p:nvSpPr>
          <p:spPr bwMode="auto">
            <a:xfrm flipV="1">
              <a:off x="5255" y="3083"/>
              <a:ext cx="13" cy="4"/>
            </a:xfrm>
            <a:prstGeom prst="line">
              <a:avLst/>
            </a:prstGeom>
            <a:noFill/>
            <a:ln w="18875">
              <a:solidFill>
                <a:srgbClr val="000000"/>
              </a:solidFill>
              <a:round/>
              <a:headEnd/>
              <a:tailEnd/>
            </a:ln>
            <a:effectLst/>
          </p:spPr>
          <p:txBody>
            <a:bodyPr/>
            <a:lstStyle/>
            <a:p>
              <a:endParaRPr lang="es-ES"/>
            </a:p>
          </p:txBody>
        </p:sp>
        <p:sp>
          <p:nvSpPr>
            <p:cNvPr id="1336" name="Line 1336"/>
            <p:cNvSpPr>
              <a:spLocks noChangeShapeType="1"/>
            </p:cNvSpPr>
            <p:nvPr/>
          </p:nvSpPr>
          <p:spPr bwMode="auto">
            <a:xfrm flipV="1">
              <a:off x="5268" y="3079"/>
              <a:ext cx="12" cy="4"/>
            </a:xfrm>
            <a:prstGeom prst="line">
              <a:avLst/>
            </a:prstGeom>
            <a:noFill/>
            <a:ln w="18875">
              <a:solidFill>
                <a:srgbClr val="000000"/>
              </a:solidFill>
              <a:round/>
              <a:headEnd/>
              <a:tailEnd/>
            </a:ln>
            <a:effectLst/>
          </p:spPr>
          <p:txBody>
            <a:bodyPr/>
            <a:lstStyle/>
            <a:p>
              <a:endParaRPr lang="es-ES"/>
            </a:p>
          </p:txBody>
        </p:sp>
        <p:sp>
          <p:nvSpPr>
            <p:cNvPr id="1337" name="Line 1337"/>
            <p:cNvSpPr>
              <a:spLocks noChangeShapeType="1"/>
            </p:cNvSpPr>
            <p:nvPr/>
          </p:nvSpPr>
          <p:spPr bwMode="auto">
            <a:xfrm flipV="1">
              <a:off x="5280" y="3076"/>
              <a:ext cx="14" cy="3"/>
            </a:xfrm>
            <a:prstGeom prst="line">
              <a:avLst/>
            </a:prstGeom>
            <a:noFill/>
            <a:ln w="18875">
              <a:solidFill>
                <a:srgbClr val="000000"/>
              </a:solidFill>
              <a:round/>
              <a:headEnd/>
              <a:tailEnd/>
            </a:ln>
            <a:effectLst/>
          </p:spPr>
          <p:txBody>
            <a:bodyPr/>
            <a:lstStyle/>
            <a:p>
              <a:endParaRPr lang="es-ES"/>
            </a:p>
          </p:txBody>
        </p:sp>
        <p:sp>
          <p:nvSpPr>
            <p:cNvPr id="1338" name="Line 1338"/>
            <p:cNvSpPr>
              <a:spLocks noChangeShapeType="1"/>
            </p:cNvSpPr>
            <p:nvPr/>
          </p:nvSpPr>
          <p:spPr bwMode="auto">
            <a:xfrm flipV="1">
              <a:off x="5294" y="3072"/>
              <a:ext cx="13" cy="4"/>
            </a:xfrm>
            <a:prstGeom prst="line">
              <a:avLst/>
            </a:prstGeom>
            <a:noFill/>
            <a:ln w="18875">
              <a:solidFill>
                <a:srgbClr val="000000"/>
              </a:solidFill>
              <a:round/>
              <a:headEnd/>
              <a:tailEnd/>
            </a:ln>
            <a:effectLst/>
          </p:spPr>
          <p:txBody>
            <a:bodyPr/>
            <a:lstStyle/>
            <a:p>
              <a:endParaRPr lang="es-ES"/>
            </a:p>
          </p:txBody>
        </p:sp>
        <p:sp>
          <p:nvSpPr>
            <p:cNvPr id="1339" name="Line 1339"/>
            <p:cNvSpPr>
              <a:spLocks noChangeShapeType="1"/>
            </p:cNvSpPr>
            <p:nvPr/>
          </p:nvSpPr>
          <p:spPr bwMode="auto">
            <a:xfrm flipV="1">
              <a:off x="5307" y="3067"/>
              <a:ext cx="13" cy="5"/>
            </a:xfrm>
            <a:prstGeom prst="line">
              <a:avLst/>
            </a:prstGeom>
            <a:noFill/>
            <a:ln w="18875">
              <a:solidFill>
                <a:srgbClr val="000000"/>
              </a:solidFill>
              <a:round/>
              <a:headEnd/>
              <a:tailEnd/>
            </a:ln>
            <a:effectLst/>
          </p:spPr>
          <p:txBody>
            <a:bodyPr/>
            <a:lstStyle/>
            <a:p>
              <a:endParaRPr lang="es-ES"/>
            </a:p>
          </p:txBody>
        </p:sp>
        <p:sp>
          <p:nvSpPr>
            <p:cNvPr id="1340" name="Line 1340"/>
            <p:cNvSpPr>
              <a:spLocks noChangeShapeType="1"/>
            </p:cNvSpPr>
            <p:nvPr/>
          </p:nvSpPr>
          <p:spPr bwMode="auto">
            <a:xfrm flipV="1">
              <a:off x="5320" y="3063"/>
              <a:ext cx="14" cy="4"/>
            </a:xfrm>
            <a:prstGeom prst="line">
              <a:avLst/>
            </a:prstGeom>
            <a:noFill/>
            <a:ln w="18875">
              <a:solidFill>
                <a:srgbClr val="000000"/>
              </a:solidFill>
              <a:round/>
              <a:headEnd/>
              <a:tailEnd/>
            </a:ln>
            <a:effectLst/>
          </p:spPr>
          <p:txBody>
            <a:bodyPr/>
            <a:lstStyle/>
            <a:p>
              <a:endParaRPr lang="es-ES"/>
            </a:p>
          </p:txBody>
        </p:sp>
        <p:sp>
          <p:nvSpPr>
            <p:cNvPr id="1341" name="Line 1341"/>
            <p:cNvSpPr>
              <a:spLocks noChangeShapeType="1"/>
            </p:cNvSpPr>
            <p:nvPr/>
          </p:nvSpPr>
          <p:spPr bwMode="auto">
            <a:xfrm flipV="1">
              <a:off x="5334" y="3059"/>
              <a:ext cx="13" cy="4"/>
            </a:xfrm>
            <a:prstGeom prst="line">
              <a:avLst/>
            </a:prstGeom>
            <a:noFill/>
            <a:ln w="18875">
              <a:solidFill>
                <a:srgbClr val="000000"/>
              </a:solidFill>
              <a:round/>
              <a:headEnd/>
              <a:tailEnd/>
            </a:ln>
            <a:effectLst/>
          </p:spPr>
          <p:txBody>
            <a:bodyPr/>
            <a:lstStyle/>
            <a:p>
              <a:endParaRPr lang="es-ES"/>
            </a:p>
          </p:txBody>
        </p:sp>
        <p:sp>
          <p:nvSpPr>
            <p:cNvPr id="1342" name="Line 1342"/>
            <p:cNvSpPr>
              <a:spLocks noChangeShapeType="1"/>
            </p:cNvSpPr>
            <p:nvPr/>
          </p:nvSpPr>
          <p:spPr bwMode="auto">
            <a:xfrm flipV="1">
              <a:off x="5347" y="3055"/>
              <a:ext cx="13" cy="4"/>
            </a:xfrm>
            <a:prstGeom prst="line">
              <a:avLst/>
            </a:prstGeom>
            <a:noFill/>
            <a:ln w="18875">
              <a:solidFill>
                <a:srgbClr val="000000"/>
              </a:solidFill>
              <a:round/>
              <a:headEnd/>
              <a:tailEnd/>
            </a:ln>
            <a:effectLst/>
          </p:spPr>
          <p:txBody>
            <a:bodyPr/>
            <a:lstStyle/>
            <a:p>
              <a:endParaRPr lang="es-ES"/>
            </a:p>
          </p:txBody>
        </p:sp>
        <p:sp>
          <p:nvSpPr>
            <p:cNvPr id="1343" name="Line 1343"/>
            <p:cNvSpPr>
              <a:spLocks noChangeShapeType="1"/>
            </p:cNvSpPr>
            <p:nvPr/>
          </p:nvSpPr>
          <p:spPr bwMode="auto">
            <a:xfrm flipV="1">
              <a:off x="5360" y="3052"/>
              <a:ext cx="13" cy="3"/>
            </a:xfrm>
            <a:prstGeom prst="line">
              <a:avLst/>
            </a:prstGeom>
            <a:noFill/>
            <a:ln w="18875">
              <a:solidFill>
                <a:srgbClr val="000000"/>
              </a:solidFill>
              <a:round/>
              <a:headEnd/>
              <a:tailEnd/>
            </a:ln>
            <a:effectLst/>
          </p:spPr>
          <p:txBody>
            <a:bodyPr/>
            <a:lstStyle/>
            <a:p>
              <a:endParaRPr lang="es-ES"/>
            </a:p>
          </p:txBody>
        </p:sp>
        <p:sp>
          <p:nvSpPr>
            <p:cNvPr id="1344" name="Line 1344"/>
            <p:cNvSpPr>
              <a:spLocks noChangeShapeType="1"/>
            </p:cNvSpPr>
            <p:nvPr/>
          </p:nvSpPr>
          <p:spPr bwMode="auto">
            <a:xfrm flipV="1">
              <a:off x="5373" y="3048"/>
              <a:ext cx="14" cy="4"/>
            </a:xfrm>
            <a:prstGeom prst="line">
              <a:avLst/>
            </a:prstGeom>
            <a:noFill/>
            <a:ln w="18875">
              <a:solidFill>
                <a:srgbClr val="000000"/>
              </a:solidFill>
              <a:round/>
              <a:headEnd/>
              <a:tailEnd/>
            </a:ln>
            <a:effectLst/>
          </p:spPr>
          <p:txBody>
            <a:bodyPr/>
            <a:lstStyle/>
            <a:p>
              <a:endParaRPr lang="es-ES"/>
            </a:p>
          </p:txBody>
        </p:sp>
        <p:sp>
          <p:nvSpPr>
            <p:cNvPr id="1345" name="Line 1345"/>
            <p:cNvSpPr>
              <a:spLocks noChangeShapeType="1"/>
            </p:cNvSpPr>
            <p:nvPr/>
          </p:nvSpPr>
          <p:spPr bwMode="auto">
            <a:xfrm flipV="1">
              <a:off x="5387" y="3044"/>
              <a:ext cx="13" cy="4"/>
            </a:xfrm>
            <a:prstGeom prst="line">
              <a:avLst/>
            </a:prstGeom>
            <a:noFill/>
            <a:ln w="18875">
              <a:solidFill>
                <a:srgbClr val="000000"/>
              </a:solidFill>
              <a:round/>
              <a:headEnd/>
              <a:tailEnd/>
            </a:ln>
            <a:effectLst/>
          </p:spPr>
          <p:txBody>
            <a:bodyPr/>
            <a:lstStyle/>
            <a:p>
              <a:endParaRPr lang="es-ES"/>
            </a:p>
          </p:txBody>
        </p:sp>
        <p:sp>
          <p:nvSpPr>
            <p:cNvPr id="1346" name="Line 1346"/>
            <p:cNvSpPr>
              <a:spLocks noChangeShapeType="1"/>
            </p:cNvSpPr>
            <p:nvPr/>
          </p:nvSpPr>
          <p:spPr bwMode="auto">
            <a:xfrm flipV="1">
              <a:off x="5400" y="3039"/>
              <a:ext cx="13" cy="5"/>
            </a:xfrm>
            <a:prstGeom prst="line">
              <a:avLst/>
            </a:prstGeom>
            <a:noFill/>
            <a:ln w="18875">
              <a:solidFill>
                <a:srgbClr val="000000"/>
              </a:solidFill>
              <a:round/>
              <a:headEnd/>
              <a:tailEnd/>
            </a:ln>
            <a:effectLst/>
          </p:spPr>
          <p:txBody>
            <a:bodyPr/>
            <a:lstStyle/>
            <a:p>
              <a:endParaRPr lang="es-ES"/>
            </a:p>
          </p:txBody>
        </p:sp>
        <p:sp>
          <p:nvSpPr>
            <p:cNvPr id="1347" name="Line 1347"/>
            <p:cNvSpPr>
              <a:spLocks noChangeShapeType="1"/>
            </p:cNvSpPr>
            <p:nvPr/>
          </p:nvSpPr>
          <p:spPr bwMode="auto">
            <a:xfrm flipV="1">
              <a:off x="5413" y="3036"/>
              <a:ext cx="13" cy="3"/>
            </a:xfrm>
            <a:prstGeom prst="line">
              <a:avLst/>
            </a:prstGeom>
            <a:noFill/>
            <a:ln w="18875">
              <a:solidFill>
                <a:srgbClr val="000000"/>
              </a:solidFill>
              <a:round/>
              <a:headEnd/>
              <a:tailEnd/>
            </a:ln>
            <a:effectLst/>
          </p:spPr>
          <p:txBody>
            <a:bodyPr/>
            <a:lstStyle/>
            <a:p>
              <a:endParaRPr lang="es-ES"/>
            </a:p>
          </p:txBody>
        </p:sp>
        <p:sp>
          <p:nvSpPr>
            <p:cNvPr id="1348" name="Line 1348"/>
            <p:cNvSpPr>
              <a:spLocks noChangeShapeType="1"/>
            </p:cNvSpPr>
            <p:nvPr/>
          </p:nvSpPr>
          <p:spPr bwMode="auto">
            <a:xfrm flipV="1">
              <a:off x="5426" y="3033"/>
              <a:ext cx="13" cy="3"/>
            </a:xfrm>
            <a:prstGeom prst="line">
              <a:avLst/>
            </a:prstGeom>
            <a:noFill/>
            <a:ln w="18875">
              <a:solidFill>
                <a:srgbClr val="000000"/>
              </a:solidFill>
              <a:round/>
              <a:headEnd/>
              <a:tailEnd/>
            </a:ln>
            <a:effectLst/>
          </p:spPr>
          <p:txBody>
            <a:bodyPr/>
            <a:lstStyle/>
            <a:p>
              <a:endParaRPr lang="es-ES"/>
            </a:p>
          </p:txBody>
        </p:sp>
        <p:sp>
          <p:nvSpPr>
            <p:cNvPr id="1349" name="Line 1349"/>
            <p:cNvSpPr>
              <a:spLocks noChangeShapeType="1"/>
            </p:cNvSpPr>
            <p:nvPr/>
          </p:nvSpPr>
          <p:spPr bwMode="auto">
            <a:xfrm flipV="1">
              <a:off x="5439" y="3028"/>
              <a:ext cx="15" cy="5"/>
            </a:xfrm>
            <a:prstGeom prst="line">
              <a:avLst/>
            </a:prstGeom>
            <a:noFill/>
            <a:ln w="18875">
              <a:solidFill>
                <a:srgbClr val="000000"/>
              </a:solidFill>
              <a:round/>
              <a:headEnd/>
              <a:tailEnd/>
            </a:ln>
            <a:effectLst/>
          </p:spPr>
          <p:txBody>
            <a:bodyPr/>
            <a:lstStyle/>
            <a:p>
              <a:endParaRPr lang="es-ES"/>
            </a:p>
          </p:txBody>
        </p:sp>
        <p:sp>
          <p:nvSpPr>
            <p:cNvPr id="1350" name="Line 1350"/>
            <p:cNvSpPr>
              <a:spLocks noChangeShapeType="1"/>
            </p:cNvSpPr>
            <p:nvPr/>
          </p:nvSpPr>
          <p:spPr bwMode="auto">
            <a:xfrm flipV="1">
              <a:off x="5454" y="3025"/>
              <a:ext cx="11" cy="3"/>
            </a:xfrm>
            <a:prstGeom prst="line">
              <a:avLst/>
            </a:prstGeom>
            <a:noFill/>
            <a:ln w="18875">
              <a:solidFill>
                <a:srgbClr val="000000"/>
              </a:solidFill>
              <a:round/>
              <a:headEnd/>
              <a:tailEnd/>
            </a:ln>
            <a:effectLst/>
          </p:spPr>
          <p:txBody>
            <a:bodyPr/>
            <a:lstStyle/>
            <a:p>
              <a:endParaRPr lang="es-ES"/>
            </a:p>
          </p:txBody>
        </p:sp>
        <p:sp>
          <p:nvSpPr>
            <p:cNvPr id="1351" name="Line 1351"/>
            <p:cNvSpPr>
              <a:spLocks noChangeShapeType="1"/>
            </p:cNvSpPr>
            <p:nvPr/>
          </p:nvSpPr>
          <p:spPr bwMode="auto">
            <a:xfrm flipV="1">
              <a:off x="5465" y="3021"/>
              <a:ext cx="14" cy="4"/>
            </a:xfrm>
            <a:prstGeom prst="line">
              <a:avLst/>
            </a:prstGeom>
            <a:noFill/>
            <a:ln w="18875">
              <a:solidFill>
                <a:srgbClr val="000000"/>
              </a:solidFill>
              <a:round/>
              <a:headEnd/>
              <a:tailEnd/>
            </a:ln>
            <a:effectLst/>
          </p:spPr>
          <p:txBody>
            <a:bodyPr/>
            <a:lstStyle/>
            <a:p>
              <a:endParaRPr lang="es-ES"/>
            </a:p>
          </p:txBody>
        </p:sp>
        <p:sp>
          <p:nvSpPr>
            <p:cNvPr id="1352" name="Line 1352"/>
            <p:cNvSpPr>
              <a:spLocks noChangeShapeType="1"/>
            </p:cNvSpPr>
            <p:nvPr/>
          </p:nvSpPr>
          <p:spPr bwMode="auto">
            <a:xfrm flipV="1">
              <a:off x="5479" y="3017"/>
              <a:ext cx="14" cy="4"/>
            </a:xfrm>
            <a:prstGeom prst="line">
              <a:avLst/>
            </a:prstGeom>
            <a:noFill/>
            <a:ln w="18875">
              <a:solidFill>
                <a:srgbClr val="000000"/>
              </a:solidFill>
              <a:round/>
              <a:headEnd/>
              <a:tailEnd/>
            </a:ln>
            <a:effectLst/>
          </p:spPr>
          <p:txBody>
            <a:bodyPr/>
            <a:lstStyle/>
            <a:p>
              <a:endParaRPr lang="es-ES"/>
            </a:p>
          </p:txBody>
        </p:sp>
        <p:sp>
          <p:nvSpPr>
            <p:cNvPr id="1353" name="Line 1353"/>
            <p:cNvSpPr>
              <a:spLocks noChangeShapeType="1"/>
            </p:cNvSpPr>
            <p:nvPr/>
          </p:nvSpPr>
          <p:spPr bwMode="auto">
            <a:xfrm flipV="1">
              <a:off x="5493" y="3013"/>
              <a:ext cx="13" cy="4"/>
            </a:xfrm>
            <a:prstGeom prst="line">
              <a:avLst/>
            </a:prstGeom>
            <a:noFill/>
            <a:ln w="18875">
              <a:solidFill>
                <a:srgbClr val="000000"/>
              </a:solidFill>
              <a:round/>
              <a:headEnd/>
              <a:tailEnd/>
            </a:ln>
            <a:effectLst/>
          </p:spPr>
          <p:txBody>
            <a:bodyPr/>
            <a:lstStyle/>
            <a:p>
              <a:endParaRPr lang="es-ES"/>
            </a:p>
          </p:txBody>
        </p:sp>
        <p:sp>
          <p:nvSpPr>
            <p:cNvPr id="1354" name="Line 1354"/>
            <p:cNvSpPr>
              <a:spLocks noChangeShapeType="1"/>
            </p:cNvSpPr>
            <p:nvPr/>
          </p:nvSpPr>
          <p:spPr bwMode="auto">
            <a:xfrm flipV="1">
              <a:off x="5506" y="3010"/>
              <a:ext cx="14" cy="3"/>
            </a:xfrm>
            <a:prstGeom prst="line">
              <a:avLst/>
            </a:prstGeom>
            <a:noFill/>
            <a:ln w="18875">
              <a:solidFill>
                <a:srgbClr val="000000"/>
              </a:solidFill>
              <a:round/>
              <a:headEnd/>
              <a:tailEnd/>
            </a:ln>
            <a:effectLst/>
          </p:spPr>
          <p:txBody>
            <a:bodyPr/>
            <a:lstStyle/>
            <a:p>
              <a:endParaRPr lang="es-ES"/>
            </a:p>
          </p:txBody>
        </p:sp>
        <p:sp>
          <p:nvSpPr>
            <p:cNvPr id="1355" name="Line 1355"/>
            <p:cNvSpPr>
              <a:spLocks noChangeShapeType="1"/>
            </p:cNvSpPr>
            <p:nvPr/>
          </p:nvSpPr>
          <p:spPr bwMode="auto">
            <a:xfrm flipV="1">
              <a:off x="5520" y="3007"/>
              <a:ext cx="13" cy="3"/>
            </a:xfrm>
            <a:prstGeom prst="line">
              <a:avLst/>
            </a:prstGeom>
            <a:noFill/>
            <a:ln w="18875">
              <a:solidFill>
                <a:srgbClr val="000000"/>
              </a:solidFill>
              <a:round/>
              <a:headEnd/>
              <a:tailEnd/>
            </a:ln>
            <a:effectLst/>
          </p:spPr>
          <p:txBody>
            <a:bodyPr/>
            <a:lstStyle/>
            <a:p>
              <a:endParaRPr lang="es-ES"/>
            </a:p>
          </p:txBody>
        </p:sp>
        <p:sp>
          <p:nvSpPr>
            <p:cNvPr id="1356" name="Line 1356"/>
            <p:cNvSpPr>
              <a:spLocks noChangeShapeType="1"/>
            </p:cNvSpPr>
            <p:nvPr/>
          </p:nvSpPr>
          <p:spPr bwMode="auto">
            <a:xfrm flipV="1">
              <a:off x="5533" y="3004"/>
              <a:ext cx="12" cy="3"/>
            </a:xfrm>
            <a:prstGeom prst="line">
              <a:avLst/>
            </a:prstGeom>
            <a:noFill/>
            <a:ln w="18875">
              <a:solidFill>
                <a:srgbClr val="000000"/>
              </a:solidFill>
              <a:round/>
              <a:headEnd/>
              <a:tailEnd/>
            </a:ln>
            <a:effectLst/>
          </p:spPr>
          <p:txBody>
            <a:bodyPr/>
            <a:lstStyle/>
            <a:p>
              <a:endParaRPr lang="es-ES"/>
            </a:p>
          </p:txBody>
        </p:sp>
        <p:sp>
          <p:nvSpPr>
            <p:cNvPr id="1357" name="Line 1357"/>
            <p:cNvSpPr>
              <a:spLocks noChangeShapeType="1"/>
            </p:cNvSpPr>
            <p:nvPr/>
          </p:nvSpPr>
          <p:spPr bwMode="auto">
            <a:xfrm flipV="1">
              <a:off x="5545" y="3000"/>
              <a:ext cx="14" cy="4"/>
            </a:xfrm>
            <a:prstGeom prst="line">
              <a:avLst/>
            </a:prstGeom>
            <a:noFill/>
            <a:ln w="18875">
              <a:solidFill>
                <a:srgbClr val="000000"/>
              </a:solidFill>
              <a:round/>
              <a:headEnd/>
              <a:tailEnd/>
            </a:ln>
            <a:effectLst/>
          </p:spPr>
          <p:txBody>
            <a:bodyPr/>
            <a:lstStyle/>
            <a:p>
              <a:endParaRPr lang="es-ES"/>
            </a:p>
          </p:txBody>
        </p:sp>
        <p:sp>
          <p:nvSpPr>
            <p:cNvPr id="1358" name="Line 1358"/>
            <p:cNvSpPr>
              <a:spLocks noChangeShapeType="1"/>
            </p:cNvSpPr>
            <p:nvPr/>
          </p:nvSpPr>
          <p:spPr bwMode="auto">
            <a:xfrm flipV="1">
              <a:off x="5559" y="2995"/>
              <a:ext cx="14" cy="5"/>
            </a:xfrm>
            <a:prstGeom prst="line">
              <a:avLst/>
            </a:prstGeom>
            <a:noFill/>
            <a:ln w="18875">
              <a:solidFill>
                <a:srgbClr val="000000"/>
              </a:solidFill>
              <a:round/>
              <a:headEnd/>
              <a:tailEnd/>
            </a:ln>
            <a:effectLst/>
          </p:spPr>
          <p:txBody>
            <a:bodyPr/>
            <a:lstStyle/>
            <a:p>
              <a:endParaRPr lang="es-ES"/>
            </a:p>
          </p:txBody>
        </p:sp>
        <p:sp>
          <p:nvSpPr>
            <p:cNvPr id="1359" name="Line 1359"/>
            <p:cNvSpPr>
              <a:spLocks noChangeShapeType="1"/>
            </p:cNvSpPr>
            <p:nvPr/>
          </p:nvSpPr>
          <p:spPr bwMode="auto">
            <a:xfrm flipV="1">
              <a:off x="5573" y="2993"/>
              <a:ext cx="14" cy="2"/>
            </a:xfrm>
            <a:prstGeom prst="line">
              <a:avLst/>
            </a:prstGeom>
            <a:noFill/>
            <a:ln w="18875">
              <a:solidFill>
                <a:srgbClr val="000000"/>
              </a:solidFill>
              <a:round/>
              <a:headEnd/>
              <a:tailEnd/>
            </a:ln>
            <a:effectLst/>
          </p:spPr>
          <p:txBody>
            <a:bodyPr/>
            <a:lstStyle/>
            <a:p>
              <a:endParaRPr lang="es-ES"/>
            </a:p>
          </p:txBody>
        </p:sp>
        <p:sp>
          <p:nvSpPr>
            <p:cNvPr id="1360" name="Line 1360"/>
            <p:cNvSpPr>
              <a:spLocks noChangeShapeType="1"/>
            </p:cNvSpPr>
            <p:nvPr/>
          </p:nvSpPr>
          <p:spPr bwMode="auto">
            <a:xfrm flipV="1">
              <a:off x="5587" y="2989"/>
              <a:ext cx="12" cy="4"/>
            </a:xfrm>
            <a:prstGeom prst="line">
              <a:avLst/>
            </a:prstGeom>
            <a:noFill/>
            <a:ln w="18875">
              <a:solidFill>
                <a:srgbClr val="000000"/>
              </a:solidFill>
              <a:round/>
              <a:headEnd/>
              <a:tailEnd/>
            </a:ln>
            <a:effectLst/>
          </p:spPr>
          <p:txBody>
            <a:bodyPr/>
            <a:lstStyle/>
            <a:p>
              <a:endParaRPr lang="es-ES"/>
            </a:p>
          </p:txBody>
        </p:sp>
        <p:sp>
          <p:nvSpPr>
            <p:cNvPr id="1361" name="Line 1361"/>
            <p:cNvSpPr>
              <a:spLocks noChangeShapeType="1"/>
            </p:cNvSpPr>
            <p:nvPr/>
          </p:nvSpPr>
          <p:spPr bwMode="auto">
            <a:xfrm flipV="1">
              <a:off x="5599" y="2986"/>
              <a:ext cx="14" cy="3"/>
            </a:xfrm>
            <a:prstGeom prst="line">
              <a:avLst/>
            </a:prstGeom>
            <a:noFill/>
            <a:ln w="18875">
              <a:solidFill>
                <a:srgbClr val="000000"/>
              </a:solidFill>
              <a:round/>
              <a:headEnd/>
              <a:tailEnd/>
            </a:ln>
            <a:effectLst/>
          </p:spPr>
          <p:txBody>
            <a:bodyPr/>
            <a:lstStyle/>
            <a:p>
              <a:endParaRPr lang="es-ES"/>
            </a:p>
          </p:txBody>
        </p:sp>
        <p:sp>
          <p:nvSpPr>
            <p:cNvPr id="1362" name="Line 1362"/>
            <p:cNvSpPr>
              <a:spLocks noChangeShapeType="1"/>
            </p:cNvSpPr>
            <p:nvPr/>
          </p:nvSpPr>
          <p:spPr bwMode="auto">
            <a:xfrm flipV="1">
              <a:off x="5613" y="2982"/>
              <a:ext cx="12" cy="4"/>
            </a:xfrm>
            <a:prstGeom prst="line">
              <a:avLst/>
            </a:prstGeom>
            <a:noFill/>
            <a:ln w="18875">
              <a:solidFill>
                <a:srgbClr val="000000"/>
              </a:solidFill>
              <a:round/>
              <a:headEnd/>
              <a:tailEnd/>
            </a:ln>
            <a:effectLst/>
          </p:spPr>
          <p:txBody>
            <a:bodyPr/>
            <a:lstStyle/>
            <a:p>
              <a:endParaRPr lang="es-ES"/>
            </a:p>
          </p:txBody>
        </p:sp>
        <p:sp>
          <p:nvSpPr>
            <p:cNvPr id="1363" name="Line 1363"/>
            <p:cNvSpPr>
              <a:spLocks noChangeShapeType="1"/>
            </p:cNvSpPr>
            <p:nvPr/>
          </p:nvSpPr>
          <p:spPr bwMode="auto">
            <a:xfrm flipV="1">
              <a:off x="5625" y="2980"/>
              <a:ext cx="13" cy="2"/>
            </a:xfrm>
            <a:prstGeom prst="line">
              <a:avLst/>
            </a:prstGeom>
            <a:noFill/>
            <a:ln w="9438">
              <a:solidFill>
                <a:srgbClr val="000000"/>
              </a:solidFill>
              <a:round/>
              <a:headEnd/>
              <a:tailEnd/>
            </a:ln>
            <a:effectLst/>
          </p:spPr>
          <p:txBody>
            <a:bodyPr/>
            <a:lstStyle/>
            <a:p>
              <a:endParaRPr lang="es-ES"/>
            </a:p>
          </p:txBody>
        </p:sp>
        <p:sp>
          <p:nvSpPr>
            <p:cNvPr id="1364" name="Line 1364"/>
            <p:cNvSpPr>
              <a:spLocks noChangeShapeType="1"/>
            </p:cNvSpPr>
            <p:nvPr/>
          </p:nvSpPr>
          <p:spPr bwMode="auto">
            <a:xfrm flipV="1">
              <a:off x="5638" y="2976"/>
              <a:ext cx="13" cy="4"/>
            </a:xfrm>
            <a:prstGeom prst="line">
              <a:avLst/>
            </a:prstGeom>
            <a:noFill/>
            <a:ln w="9438">
              <a:solidFill>
                <a:srgbClr val="000000"/>
              </a:solidFill>
              <a:round/>
              <a:headEnd/>
              <a:tailEnd/>
            </a:ln>
            <a:effectLst/>
          </p:spPr>
          <p:txBody>
            <a:bodyPr/>
            <a:lstStyle/>
            <a:p>
              <a:endParaRPr lang="es-ES"/>
            </a:p>
          </p:txBody>
        </p:sp>
        <p:sp>
          <p:nvSpPr>
            <p:cNvPr id="1365" name="Line 1365"/>
            <p:cNvSpPr>
              <a:spLocks noChangeShapeType="1"/>
            </p:cNvSpPr>
            <p:nvPr/>
          </p:nvSpPr>
          <p:spPr bwMode="auto">
            <a:xfrm flipV="1">
              <a:off x="5651" y="2973"/>
              <a:ext cx="13" cy="3"/>
            </a:xfrm>
            <a:prstGeom prst="line">
              <a:avLst/>
            </a:prstGeom>
            <a:noFill/>
            <a:ln w="9438">
              <a:solidFill>
                <a:srgbClr val="000000"/>
              </a:solidFill>
              <a:round/>
              <a:headEnd/>
              <a:tailEnd/>
            </a:ln>
            <a:effectLst/>
          </p:spPr>
          <p:txBody>
            <a:bodyPr/>
            <a:lstStyle/>
            <a:p>
              <a:endParaRPr lang="es-ES"/>
            </a:p>
          </p:txBody>
        </p:sp>
        <p:sp>
          <p:nvSpPr>
            <p:cNvPr id="1366" name="Line 1366"/>
            <p:cNvSpPr>
              <a:spLocks noChangeShapeType="1"/>
            </p:cNvSpPr>
            <p:nvPr/>
          </p:nvSpPr>
          <p:spPr bwMode="auto">
            <a:xfrm flipV="1">
              <a:off x="5664" y="2970"/>
              <a:ext cx="14" cy="3"/>
            </a:xfrm>
            <a:prstGeom prst="line">
              <a:avLst/>
            </a:prstGeom>
            <a:noFill/>
            <a:ln w="9438">
              <a:solidFill>
                <a:srgbClr val="000000"/>
              </a:solidFill>
              <a:round/>
              <a:headEnd/>
              <a:tailEnd/>
            </a:ln>
            <a:effectLst/>
          </p:spPr>
          <p:txBody>
            <a:bodyPr/>
            <a:lstStyle/>
            <a:p>
              <a:endParaRPr lang="es-ES"/>
            </a:p>
          </p:txBody>
        </p:sp>
        <p:sp>
          <p:nvSpPr>
            <p:cNvPr id="1367" name="Line 1367"/>
            <p:cNvSpPr>
              <a:spLocks noChangeShapeType="1"/>
            </p:cNvSpPr>
            <p:nvPr/>
          </p:nvSpPr>
          <p:spPr bwMode="auto">
            <a:xfrm flipV="1">
              <a:off x="5678" y="2967"/>
              <a:ext cx="13" cy="3"/>
            </a:xfrm>
            <a:prstGeom prst="line">
              <a:avLst/>
            </a:prstGeom>
            <a:noFill/>
            <a:ln w="9438">
              <a:solidFill>
                <a:srgbClr val="000000"/>
              </a:solidFill>
              <a:round/>
              <a:headEnd/>
              <a:tailEnd/>
            </a:ln>
            <a:effectLst/>
          </p:spPr>
          <p:txBody>
            <a:bodyPr/>
            <a:lstStyle/>
            <a:p>
              <a:endParaRPr lang="es-ES"/>
            </a:p>
          </p:txBody>
        </p:sp>
        <p:sp>
          <p:nvSpPr>
            <p:cNvPr id="1368" name="Line 1368"/>
            <p:cNvSpPr>
              <a:spLocks noChangeShapeType="1"/>
            </p:cNvSpPr>
            <p:nvPr/>
          </p:nvSpPr>
          <p:spPr bwMode="auto">
            <a:xfrm flipV="1">
              <a:off x="5691" y="2963"/>
              <a:ext cx="14" cy="4"/>
            </a:xfrm>
            <a:prstGeom prst="line">
              <a:avLst/>
            </a:prstGeom>
            <a:noFill/>
            <a:ln w="9438">
              <a:solidFill>
                <a:srgbClr val="000000"/>
              </a:solidFill>
              <a:round/>
              <a:headEnd/>
              <a:tailEnd/>
            </a:ln>
            <a:effectLst/>
          </p:spPr>
          <p:txBody>
            <a:bodyPr/>
            <a:lstStyle/>
            <a:p>
              <a:endParaRPr lang="es-ES"/>
            </a:p>
          </p:txBody>
        </p:sp>
        <p:sp>
          <p:nvSpPr>
            <p:cNvPr id="1369" name="Line 1369"/>
            <p:cNvSpPr>
              <a:spLocks noChangeShapeType="1"/>
            </p:cNvSpPr>
            <p:nvPr/>
          </p:nvSpPr>
          <p:spPr bwMode="auto">
            <a:xfrm flipV="1">
              <a:off x="5705" y="2961"/>
              <a:ext cx="14" cy="2"/>
            </a:xfrm>
            <a:prstGeom prst="line">
              <a:avLst/>
            </a:prstGeom>
            <a:noFill/>
            <a:ln w="9438">
              <a:solidFill>
                <a:srgbClr val="000000"/>
              </a:solidFill>
              <a:round/>
              <a:headEnd/>
              <a:tailEnd/>
            </a:ln>
            <a:effectLst/>
          </p:spPr>
          <p:txBody>
            <a:bodyPr/>
            <a:lstStyle/>
            <a:p>
              <a:endParaRPr lang="es-ES"/>
            </a:p>
          </p:txBody>
        </p:sp>
        <p:sp>
          <p:nvSpPr>
            <p:cNvPr id="1370" name="Line 1370"/>
            <p:cNvSpPr>
              <a:spLocks noChangeShapeType="1"/>
            </p:cNvSpPr>
            <p:nvPr/>
          </p:nvSpPr>
          <p:spPr bwMode="auto">
            <a:xfrm flipV="1">
              <a:off x="5719" y="2958"/>
              <a:ext cx="13" cy="3"/>
            </a:xfrm>
            <a:prstGeom prst="line">
              <a:avLst/>
            </a:prstGeom>
            <a:noFill/>
            <a:ln w="9438">
              <a:solidFill>
                <a:srgbClr val="000000"/>
              </a:solidFill>
              <a:round/>
              <a:headEnd/>
              <a:tailEnd/>
            </a:ln>
            <a:effectLst/>
          </p:spPr>
          <p:txBody>
            <a:bodyPr/>
            <a:lstStyle/>
            <a:p>
              <a:endParaRPr lang="es-ES"/>
            </a:p>
          </p:txBody>
        </p:sp>
        <p:sp>
          <p:nvSpPr>
            <p:cNvPr id="1371" name="Line 1371"/>
            <p:cNvSpPr>
              <a:spLocks noChangeShapeType="1"/>
            </p:cNvSpPr>
            <p:nvPr/>
          </p:nvSpPr>
          <p:spPr bwMode="auto">
            <a:xfrm flipV="1">
              <a:off x="5732" y="2955"/>
              <a:ext cx="13" cy="3"/>
            </a:xfrm>
            <a:prstGeom prst="line">
              <a:avLst/>
            </a:prstGeom>
            <a:noFill/>
            <a:ln w="9438">
              <a:solidFill>
                <a:srgbClr val="000000"/>
              </a:solidFill>
              <a:round/>
              <a:headEnd/>
              <a:tailEnd/>
            </a:ln>
            <a:effectLst/>
          </p:spPr>
          <p:txBody>
            <a:bodyPr/>
            <a:lstStyle/>
            <a:p>
              <a:endParaRPr lang="es-ES"/>
            </a:p>
          </p:txBody>
        </p:sp>
        <p:sp>
          <p:nvSpPr>
            <p:cNvPr id="1372" name="Line 1372"/>
            <p:cNvSpPr>
              <a:spLocks noChangeShapeType="1"/>
            </p:cNvSpPr>
            <p:nvPr/>
          </p:nvSpPr>
          <p:spPr bwMode="auto">
            <a:xfrm flipV="1">
              <a:off x="5745" y="2952"/>
              <a:ext cx="13" cy="3"/>
            </a:xfrm>
            <a:prstGeom prst="line">
              <a:avLst/>
            </a:prstGeom>
            <a:noFill/>
            <a:ln w="9438">
              <a:solidFill>
                <a:srgbClr val="000000"/>
              </a:solidFill>
              <a:round/>
              <a:headEnd/>
              <a:tailEnd/>
            </a:ln>
            <a:effectLst/>
          </p:spPr>
          <p:txBody>
            <a:bodyPr/>
            <a:lstStyle/>
            <a:p>
              <a:endParaRPr lang="es-ES"/>
            </a:p>
          </p:txBody>
        </p:sp>
        <p:sp>
          <p:nvSpPr>
            <p:cNvPr id="1373" name="Line 1373"/>
            <p:cNvSpPr>
              <a:spLocks noChangeShapeType="1"/>
            </p:cNvSpPr>
            <p:nvPr/>
          </p:nvSpPr>
          <p:spPr bwMode="auto">
            <a:xfrm flipV="1">
              <a:off x="5758" y="2949"/>
              <a:ext cx="14" cy="3"/>
            </a:xfrm>
            <a:prstGeom prst="line">
              <a:avLst/>
            </a:prstGeom>
            <a:noFill/>
            <a:ln w="9438">
              <a:solidFill>
                <a:srgbClr val="000000"/>
              </a:solidFill>
              <a:round/>
              <a:headEnd/>
              <a:tailEnd/>
            </a:ln>
            <a:effectLst/>
          </p:spPr>
          <p:txBody>
            <a:bodyPr/>
            <a:lstStyle/>
            <a:p>
              <a:endParaRPr lang="es-ES"/>
            </a:p>
          </p:txBody>
        </p:sp>
        <p:sp>
          <p:nvSpPr>
            <p:cNvPr id="1374" name="Line 1374"/>
            <p:cNvSpPr>
              <a:spLocks noChangeShapeType="1"/>
            </p:cNvSpPr>
            <p:nvPr/>
          </p:nvSpPr>
          <p:spPr bwMode="auto">
            <a:xfrm flipV="1">
              <a:off x="5772" y="2947"/>
              <a:ext cx="13" cy="2"/>
            </a:xfrm>
            <a:prstGeom prst="line">
              <a:avLst/>
            </a:prstGeom>
            <a:noFill/>
            <a:ln w="9438">
              <a:solidFill>
                <a:srgbClr val="000000"/>
              </a:solidFill>
              <a:round/>
              <a:headEnd/>
              <a:tailEnd/>
            </a:ln>
            <a:effectLst/>
          </p:spPr>
          <p:txBody>
            <a:bodyPr/>
            <a:lstStyle/>
            <a:p>
              <a:endParaRPr lang="es-ES"/>
            </a:p>
          </p:txBody>
        </p:sp>
        <p:sp>
          <p:nvSpPr>
            <p:cNvPr id="1375" name="Line 1375"/>
            <p:cNvSpPr>
              <a:spLocks noChangeShapeType="1"/>
            </p:cNvSpPr>
            <p:nvPr/>
          </p:nvSpPr>
          <p:spPr bwMode="auto">
            <a:xfrm flipV="1">
              <a:off x="5785" y="2943"/>
              <a:ext cx="13" cy="4"/>
            </a:xfrm>
            <a:prstGeom prst="line">
              <a:avLst/>
            </a:prstGeom>
            <a:noFill/>
            <a:ln w="9438">
              <a:solidFill>
                <a:srgbClr val="000000"/>
              </a:solidFill>
              <a:round/>
              <a:headEnd/>
              <a:tailEnd/>
            </a:ln>
            <a:effectLst/>
          </p:spPr>
          <p:txBody>
            <a:bodyPr/>
            <a:lstStyle/>
            <a:p>
              <a:endParaRPr lang="es-ES"/>
            </a:p>
          </p:txBody>
        </p:sp>
        <p:sp>
          <p:nvSpPr>
            <p:cNvPr id="1376" name="Line 1376"/>
            <p:cNvSpPr>
              <a:spLocks noChangeShapeType="1"/>
            </p:cNvSpPr>
            <p:nvPr/>
          </p:nvSpPr>
          <p:spPr bwMode="auto">
            <a:xfrm flipV="1">
              <a:off x="5798" y="2940"/>
              <a:ext cx="14" cy="3"/>
            </a:xfrm>
            <a:prstGeom prst="line">
              <a:avLst/>
            </a:prstGeom>
            <a:noFill/>
            <a:ln w="9438">
              <a:solidFill>
                <a:srgbClr val="000000"/>
              </a:solidFill>
              <a:round/>
              <a:headEnd/>
              <a:tailEnd/>
            </a:ln>
            <a:effectLst/>
          </p:spPr>
          <p:txBody>
            <a:bodyPr/>
            <a:lstStyle/>
            <a:p>
              <a:endParaRPr lang="es-ES"/>
            </a:p>
          </p:txBody>
        </p:sp>
        <p:sp>
          <p:nvSpPr>
            <p:cNvPr id="1377" name="Line 1377"/>
            <p:cNvSpPr>
              <a:spLocks noChangeShapeType="1"/>
            </p:cNvSpPr>
            <p:nvPr/>
          </p:nvSpPr>
          <p:spPr bwMode="auto">
            <a:xfrm flipV="1">
              <a:off x="5812" y="2937"/>
              <a:ext cx="14" cy="3"/>
            </a:xfrm>
            <a:prstGeom prst="line">
              <a:avLst/>
            </a:prstGeom>
            <a:noFill/>
            <a:ln w="9438">
              <a:solidFill>
                <a:srgbClr val="000000"/>
              </a:solidFill>
              <a:round/>
              <a:headEnd/>
              <a:tailEnd/>
            </a:ln>
            <a:effectLst/>
          </p:spPr>
          <p:txBody>
            <a:bodyPr/>
            <a:lstStyle/>
            <a:p>
              <a:endParaRPr lang="es-ES"/>
            </a:p>
          </p:txBody>
        </p:sp>
        <p:sp>
          <p:nvSpPr>
            <p:cNvPr id="1378" name="Line 1378"/>
            <p:cNvSpPr>
              <a:spLocks noChangeShapeType="1"/>
            </p:cNvSpPr>
            <p:nvPr/>
          </p:nvSpPr>
          <p:spPr bwMode="auto">
            <a:xfrm flipV="1">
              <a:off x="5826" y="2935"/>
              <a:ext cx="14" cy="2"/>
            </a:xfrm>
            <a:prstGeom prst="line">
              <a:avLst/>
            </a:prstGeom>
            <a:noFill/>
            <a:ln w="9438">
              <a:solidFill>
                <a:srgbClr val="000000"/>
              </a:solidFill>
              <a:round/>
              <a:headEnd/>
              <a:tailEnd/>
            </a:ln>
            <a:effectLst/>
          </p:spPr>
          <p:txBody>
            <a:bodyPr/>
            <a:lstStyle/>
            <a:p>
              <a:endParaRPr lang="es-ES"/>
            </a:p>
          </p:txBody>
        </p:sp>
        <p:sp>
          <p:nvSpPr>
            <p:cNvPr id="1379" name="Line 1379"/>
            <p:cNvSpPr>
              <a:spLocks noChangeShapeType="1"/>
            </p:cNvSpPr>
            <p:nvPr/>
          </p:nvSpPr>
          <p:spPr bwMode="auto">
            <a:xfrm flipV="1">
              <a:off x="5840" y="2932"/>
              <a:ext cx="12" cy="3"/>
            </a:xfrm>
            <a:prstGeom prst="line">
              <a:avLst/>
            </a:prstGeom>
            <a:noFill/>
            <a:ln w="9438">
              <a:solidFill>
                <a:srgbClr val="000000"/>
              </a:solidFill>
              <a:round/>
              <a:headEnd/>
              <a:tailEnd/>
            </a:ln>
            <a:effectLst/>
          </p:spPr>
          <p:txBody>
            <a:bodyPr/>
            <a:lstStyle/>
            <a:p>
              <a:endParaRPr lang="es-ES"/>
            </a:p>
          </p:txBody>
        </p:sp>
        <p:sp>
          <p:nvSpPr>
            <p:cNvPr id="1380" name="Line 1380"/>
            <p:cNvSpPr>
              <a:spLocks noChangeShapeType="1"/>
            </p:cNvSpPr>
            <p:nvPr/>
          </p:nvSpPr>
          <p:spPr bwMode="auto">
            <a:xfrm flipV="1">
              <a:off x="5852" y="2930"/>
              <a:ext cx="14" cy="2"/>
            </a:xfrm>
            <a:prstGeom prst="line">
              <a:avLst/>
            </a:prstGeom>
            <a:noFill/>
            <a:ln w="9438">
              <a:solidFill>
                <a:srgbClr val="000000"/>
              </a:solidFill>
              <a:round/>
              <a:headEnd/>
              <a:tailEnd/>
            </a:ln>
            <a:effectLst/>
          </p:spPr>
          <p:txBody>
            <a:bodyPr/>
            <a:lstStyle/>
            <a:p>
              <a:endParaRPr lang="es-ES"/>
            </a:p>
          </p:txBody>
        </p:sp>
        <p:sp>
          <p:nvSpPr>
            <p:cNvPr id="1381" name="Line 1381"/>
            <p:cNvSpPr>
              <a:spLocks noChangeShapeType="1"/>
            </p:cNvSpPr>
            <p:nvPr/>
          </p:nvSpPr>
          <p:spPr bwMode="auto">
            <a:xfrm flipV="1">
              <a:off x="5866" y="2927"/>
              <a:ext cx="13" cy="3"/>
            </a:xfrm>
            <a:prstGeom prst="line">
              <a:avLst/>
            </a:prstGeom>
            <a:noFill/>
            <a:ln w="9438">
              <a:solidFill>
                <a:srgbClr val="000000"/>
              </a:solidFill>
              <a:round/>
              <a:headEnd/>
              <a:tailEnd/>
            </a:ln>
            <a:effectLst/>
          </p:spPr>
          <p:txBody>
            <a:bodyPr/>
            <a:lstStyle/>
            <a:p>
              <a:endParaRPr lang="es-ES"/>
            </a:p>
          </p:txBody>
        </p:sp>
        <p:sp>
          <p:nvSpPr>
            <p:cNvPr id="1382" name="Line 1382"/>
            <p:cNvSpPr>
              <a:spLocks noChangeShapeType="1"/>
            </p:cNvSpPr>
            <p:nvPr/>
          </p:nvSpPr>
          <p:spPr bwMode="auto">
            <a:xfrm flipV="1">
              <a:off x="4547" y="3288"/>
              <a:ext cx="13" cy="5"/>
            </a:xfrm>
            <a:prstGeom prst="line">
              <a:avLst/>
            </a:prstGeom>
            <a:noFill/>
            <a:ln w="9438">
              <a:solidFill>
                <a:srgbClr val="000000"/>
              </a:solidFill>
              <a:round/>
              <a:headEnd/>
              <a:tailEnd/>
            </a:ln>
            <a:effectLst/>
          </p:spPr>
          <p:txBody>
            <a:bodyPr/>
            <a:lstStyle/>
            <a:p>
              <a:endParaRPr lang="es-ES"/>
            </a:p>
          </p:txBody>
        </p:sp>
        <p:sp>
          <p:nvSpPr>
            <p:cNvPr id="1383" name="Line 1383"/>
            <p:cNvSpPr>
              <a:spLocks noChangeShapeType="1"/>
            </p:cNvSpPr>
            <p:nvPr/>
          </p:nvSpPr>
          <p:spPr bwMode="auto">
            <a:xfrm flipV="1">
              <a:off x="4560" y="3282"/>
              <a:ext cx="13" cy="6"/>
            </a:xfrm>
            <a:prstGeom prst="line">
              <a:avLst/>
            </a:prstGeom>
            <a:noFill/>
            <a:ln w="9438">
              <a:solidFill>
                <a:srgbClr val="000000"/>
              </a:solidFill>
              <a:round/>
              <a:headEnd/>
              <a:tailEnd/>
            </a:ln>
            <a:effectLst/>
          </p:spPr>
          <p:txBody>
            <a:bodyPr/>
            <a:lstStyle/>
            <a:p>
              <a:endParaRPr lang="es-ES"/>
            </a:p>
          </p:txBody>
        </p:sp>
        <p:sp>
          <p:nvSpPr>
            <p:cNvPr id="1384" name="Line 1384"/>
            <p:cNvSpPr>
              <a:spLocks noChangeShapeType="1"/>
            </p:cNvSpPr>
            <p:nvPr/>
          </p:nvSpPr>
          <p:spPr bwMode="auto">
            <a:xfrm flipV="1">
              <a:off x="4573" y="3278"/>
              <a:ext cx="13" cy="4"/>
            </a:xfrm>
            <a:prstGeom prst="line">
              <a:avLst/>
            </a:prstGeom>
            <a:noFill/>
            <a:ln w="9438">
              <a:solidFill>
                <a:srgbClr val="000000"/>
              </a:solidFill>
              <a:round/>
              <a:headEnd/>
              <a:tailEnd/>
            </a:ln>
            <a:effectLst/>
          </p:spPr>
          <p:txBody>
            <a:bodyPr/>
            <a:lstStyle/>
            <a:p>
              <a:endParaRPr lang="es-ES"/>
            </a:p>
          </p:txBody>
        </p:sp>
        <p:sp>
          <p:nvSpPr>
            <p:cNvPr id="1385" name="Line 1385"/>
            <p:cNvSpPr>
              <a:spLocks noChangeShapeType="1"/>
            </p:cNvSpPr>
            <p:nvPr/>
          </p:nvSpPr>
          <p:spPr bwMode="auto">
            <a:xfrm flipV="1">
              <a:off x="4586" y="3272"/>
              <a:ext cx="13" cy="6"/>
            </a:xfrm>
            <a:prstGeom prst="line">
              <a:avLst/>
            </a:prstGeom>
            <a:noFill/>
            <a:ln w="9438">
              <a:solidFill>
                <a:srgbClr val="000000"/>
              </a:solidFill>
              <a:round/>
              <a:headEnd/>
              <a:tailEnd/>
            </a:ln>
            <a:effectLst/>
          </p:spPr>
          <p:txBody>
            <a:bodyPr/>
            <a:lstStyle/>
            <a:p>
              <a:endParaRPr lang="es-ES"/>
            </a:p>
          </p:txBody>
        </p:sp>
        <p:sp>
          <p:nvSpPr>
            <p:cNvPr id="1386" name="Line 1386"/>
            <p:cNvSpPr>
              <a:spLocks noChangeShapeType="1"/>
            </p:cNvSpPr>
            <p:nvPr/>
          </p:nvSpPr>
          <p:spPr bwMode="auto">
            <a:xfrm flipV="1">
              <a:off x="4599" y="3268"/>
              <a:ext cx="12" cy="4"/>
            </a:xfrm>
            <a:prstGeom prst="line">
              <a:avLst/>
            </a:prstGeom>
            <a:noFill/>
            <a:ln w="9438">
              <a:solidFill>
                <a:srgbClr val="000000"/>
              </a:solidFill>
              <a:round/>
              <a:headEnd/>
              <a:tailEnd/>
            </a:ln>
            <a:effectLst/>
          </p:spPr>
          <p:txBody>
            <a:bodyPr/>
            <a:lstStyle/>
            <a:p>
              <a:endParaRPr lang="es-ES"/>
            </a:p>
          </p:txBody>
        </p:sp>
        <p:sp>
          <p:nvSpPr>
            <p:cNvPr id="1387" name="Line 1387"/>
            <p:cNvSpPr>
              <a:spLocks noChangeShapeType="1"/>
            </p:cNvSpPr>
            <p:nvPr/>
          </p:nvSpPr>
          <p:spPr bwMode="auto">
            <a:xfrm flipV="1">
              <a:off x="4611" y="3263"/>
              <a:ext cx="14" cy="5"/>
            </a:xfrm>
            <a:prstGeom prst="line">
              <a:avLst/>
            </a:prstGeom>
            <a:noFill/>
            <a:ln w="9438">
              <a:solidFill>
                <a:srgbClr val="000000"/>
              </a:solidFill>
              <a:round/>
              <a:headEnd/>
              <a:tailEnd/>
            </a:ln>
            <a:effectLst/>
          </p:spPr>
          <p:txBody>
            <a:bodyPr/>
            <a:lstStyle/>
            <a:p>
              <a:endParaRPr lang="es-ES"/>
            </a:p>
          </p:txBody>
        </p:sp>
        <p:sp>
          <p:nvSpPr>
            <p:cNvPr id="1388" name="Line 1388"/>
            <p:cNvSpPr>
              <a:spLocks noChangeShapeType="1"/>
            </p:cNvSpPr>
            <p:nvPr/>
          </p:nvSpPr>
          <p:spPr bwMode="auto">
            <a:xfrm flipV="1">
              <a:off x="4625" y="3258"/>
              <a:ext cx="13" cy="5"/>
            </a:xfrm>
            <a:prstGeom prst="line">
              <a:avLst/>
            </a:prstGeom>
            <a:noFill/>
            <a:ln w="9438">
              <a:solidFill>
                <a:srgbClr val="000000"/>
              </a:solidFill>
              <a:round/>
              <a:headEnd/>
              <a:tailEnd/>
            </a:ln>
            <a:effectLst/>
          </p:spPr>
          <p:txBody>
            <a:bodyPr/>
            <a:lstStyle/>
            <a:p>
              <a:endParaRPr lang="es-ES"/>
            </a:p>
          </p:txBody>
        </p:sp>
        <p:sp>
          <p:nvSpPr>
            <p:cNvPr id="1389" name="Line 1389"/>
            <p:cNvSpPr>
              <a:spLocks noChangeShapeType="1"/>
            </p:cNvSpPr>
            <p:nvPr/>
          </p:nvSpPr>
          <p:spPr bwMode="auto">
            <a:xfrm flipV="1">
              <a:off x="4638" y="3254"/>
              <a:ext cx="14" cy="4"/>
            </a:xfrm>
            <a:prstGeom prst="line">
              <a:avLst/>
            </a:prstGeom>
            <a:noFill/>
            <a:ln w="9438">
              <a:solidFill>
                <a:srgbClr val="000000"/>
              </a:solidFill>
              <a:round/>
              <a:headEnd/>
              <a:tailEnd/>
            </a:ln>
            <a:effectLst/>
          </p:spPr>
          <p:txBody>
            <a:bodyPr/>
            <a:lstStyle/>
            <a:p>
              <a:endParaRPr lang="es-ES"/>
            </a:p>
          </p:txBody>
        </p:sp>
        <p:sp>
          <p:nvSpPr>
            <p:cNvPr id="1390" name="Line 1390"/>
            <p:cNvSpPr>
              <a:spLocks noChangeShapeType="1"/>
            </p:cNvSpPr>
            <p:nvPr/>
          </p:nvSpPr>
          <p:spPr bwMode="auto">
            <a:xfrm flipV="1">
              <a:off x="4652" y="3249"/>
              <a:ext cx="12" cy="5"/>
            </a:xfrm>
            <a:prstGeom prst="line">
              <a:avLst/>
            </a:prstGeom>
            <a:noFill/>
            <a:ln w="9438">
              <a:solidFill>
                <a:srgbClr val="000000"/>
              </a:solidFill>
              <a:round/>
              <a:headEnd/>
              <a:tailEnd/>
            </a:ln>
            <a:effectLst/>
          </p:spPr>
          <p:txBody>
            <a:bodyPr/>
            <a:lstStyle/>
            <a:p>
              <a:endParaRPr lang="es-ES"/>
            </a:p>
          </p:txBody>
        </p:sp>
        <p:sp>
          <p:nvSpPr>
            <p:cNvPr id="1391" name="Line 1391"/>
            <p:cNvSpPr>
              <a:spLocks noChangeShapeType="1"/>
            </p:cNvSpPr>
            <p:nvPr/>
          </p:nvSpPr>
          <p:spPr bwMode="auto">
            <a:xfrm flipV="1">
              <a:off x="4664" y="3243"/>
              <a:ext cx="12" cy="6"/>
            </a:xfrm>
            <a:prstGeom prst="line">
              <a:avLst/>
            </a:prstGeom>
            <a:noFill/>
            <a:ln w="9438">
              <a:solidFill>
                <a:srgbClr val="000000"/>
              </a:solidFill>
              <a:round/>
              <a:headEnd/>
              <a:tailEnd/>
            </a:ln>
            <a:effectLst/>
          </p:spPr>
          <p:txBody>
            <a:bodyPr/>
            <a:lstStyle/>
            <a:p>
              <a:endParaRPr lang="es-ES"/>
            </a:p>
          </p:txBody>
        </p:sp>
        <p:sp>
          <p:nvSpPr>
            <p:cNvPr id="1392" name="Line 1392"/>
            <p:cNvSpPr>
              <a:spLocks noChangeShapeType="1"/>
            </p:cNvSpPr>
            <p:nvPr/>
          </p:nvSpPr>
          <p:spPr bwMode="auto">
            <a:xfrm flipV="1">
              <a:off x="4676" y="3239"/>
              <a:ext cx="14" cy="4"/>
            </a:xfrm>
            <a:prstGeom prst="line">
              <a:avLst/>
            </a:prstGeom>
            <a:noFill/>
            <a:ln w="9438">
              <a:solidFill>
                <a:srgbClr val="000000"/>
              </a:solidFill>
              <a:round/>
              <a:headEnd/>
              <a:tailEnd/>
            </a:ln>
            <a:effectLst/>
          </p:spPr>
          <p:txBody>
            <a:bodyPr/>
            <a:lstStyle/>
            <a:p>
              <a:endParaRPr lang="es-ES"/>
            </a:p>
          </p:txBody>
        </p:sp>
        <p:sp>
          <p:nvSpPr>
            <p:cNvPr id="1393" name="Line 1393"/>
            <p:cNvSpPr>
              <a:spLocks noChangeShapeType="1"/>
            </p:cNvSpPr>
            <p:nvPr/>
          </p:nvSpPr>
          <p:spPr bwMode="auto">
            <a:xfrm flipV="1">
              <a:off x="4690" y="3234"/>
              <a:ext cx="13" cy="5"/>
            </a:xfrm>
            <a:prstGeom prst="line">
              <a:avLst/>
            </a:prstGeom>
            <a:noFill/>
            <a:ln w="9438">
              <a:solidFill>
                <a:srgbClr val="000000"/>
              </a:solidFill>
              <a:round/>
              <a:headEnd/>
              <a:tailEnd/>
            </a:ln>
            <a:effectLst/>
          </p:spPr>
          <p:txBody>
            <a:bodyPr/>
            <a:lstStyle/>
            <a:p>
              <a:endParaRPr lang="es-ES"/>
            </a:p>
          </p:txBody>
        </p:sp>
        <p:sp>
          <p:nvSpPr>
            <p:cNvPr id="1394" name="Line 1394"/>
            <p:cNvSpPr>
              <a:spLocks noChangeShapeType="1"/>
            </p:cNvSpPr>
            <p:nvPr/>
          </p:nvSpPr>
          <p:spPr bwMode="auto">
            <a:xfrm flipV="1">
              <a:off x="4703" y="3229"/>
              <a:ext cx="13" cy="5"/>
            </a:xfrm>
            <a:prstGeom prst="line">
              <a:avLst/>
            </a:prstGeom>
            <a:noFill/>
            <a:ln w="9438">
              <a:solidFill>
                <a:srgbClr val="000000"/>
              </a:solidFill>
              <a:round/>
              <a:headEnd/>
              <a:tailEnd/>
            </a:ln>
            <a:effectLst/>
          </p:spPr>
          <p:txBody>
            <a:bodyPr/>
            <a:lstStyle/>
            <a:p>
              <a:endParaRPr lang="es-ES"/>
            </a:p>
          </p:txBody>
        </p:sp>
        <p:sp>
          <p:nvSpPr>
            <p:cNvPr id="1395" name="Line 1395"/>
            <p:cNvSpPr>
              <a:spLocks noChangeShapeType="1"/>
            </p:cNvSpPr>
            <p:nvPr/>
          </p:nvSpPr>
          <p:spPr bwMode="auto">
            <a:xfrm flipV="1">
              <a:off x="4716" y="3225"/>
              <a:ext cx="13" cy="4"/>
            </a:xfrm>
            <a:prstGeom prst="line">
              <a:avLst/>
            </a:prstGeom>
            <a:noFill/>
            <a:ln w="9438">
              <a:solidFill>
                <a:srgbClr val="000000"/>
              </a:solidFill>
              <a:round/>
              <a:headEnd/>
              <a:tailEnd/>
            </a:ln>
            <a:effectLst/>
          </p:spPr>
          <p:txBody>
            <a:bodyPr/>
            <a:lstStyle/>
            <a:p>
              <a:endParaRPr lang="es-ES"/>
            </a:p>
          </p:txBody>
        </p:sp>
        <p:sp>
          <p:nvSpPr>
            <p:cNvPr id="1396" name="Line 1396"/>
            <p:cNvSpPr>
              <a:spLocks noChangeShapeType="1"/>
            </p:cNvSpPr>
            <p:nvPr/>
          </p:nvSpPr>
          <p:spPr bwMode="auto">
            <a:xfrm flipV="1">
              <a:off x="4729" y="3221"/>
              <a:ext cx="13" cy="4"/>
            </a:xfrm>
            <a:prstGeom prst="line">
              <a:avLst/>
            </a:prstGeom>
            <a:noFill/>
            <a:ln w="9438">
              <a:solidFill>
                <a:srgbClr val="000000"/>
              </a:solidFill>
              <a:round/>
              <a:headEnd/>
              <a:tailEnd/>
            </a:ln>
            <a:effectLst/>
          </p:spPr>
          <p:txBody>
            <a:bodyPr/>
            <a:lstStyle/>
            <a:p>
              <a:endParaRPr lang="es-ES"/>
            </a:p>
          </p:txBody>
        </p:sp>
        <p:sp>
          <p:nvSpPr>
            <p:cNvPr id="1397" name="Line 1397"/>
            <p:cNvSpPr>
              <a:spLocks noChangeShapeType="1"/>
            </p:cNvSpPr>
            <p:nvPr/>
          </p:nvSpPr>
          <p:spPr bwMode="auto">
            <a:xfrm flipV="1">
              <a:off x="4742" y="3216"/>
              <a:ext cx="13" cy="5"/>
            </a:xfrm>
            <a:prstGeom prst="line">
              <a:avLst/>
            </a:prstGeom>
            <a:noFill/>
            <a:ln w="9438">
              <a:solidFill>
                <a:srgbClr val="000000"/>
              </a:solidFill>
              <a:round/>
              <a:headEnd/>
              <a:tailEnd/>
            </a:ln>
            <a:effectLst/>
          </p:spPr>
          <p:txBody>
            <a:bodyPr/>
            <a:lstStyle/>
            <a:p>
              <a:endParaRPr lang="es-ES"/>
            </a:p>
          </p:txBody>
        </p:sp>
        <p:sp>
          <p:nvSpPr>
            <p:cNvPr id="1398" name="Line 1398"/>
            <p:cNvSpPr>
              <a:spLocks noChangeShapeType="1"/>
            </p:cNvSpPr>
            <p:nvPr/>
          </p:nvSpPr>
          <p:spPr bwMode="auto">
            <a:xfrm flipV="1">
              <a:off x="4755" y="3210"/>
              <a:ext cx="13" cy="6"/>
            </a:xfrm>
            <a:prstGeom prst="line">
              <a:avLst/>
            </a:prstGeom>
            <a:noFill/>
            <a:ln w="9438">
              <a:solidFill>
                <a:srgbClr val="000000"/>
              </a:solidFill>
              <a:round/>
              <a:headEnd/>
              <a:tailEnd/>
            </a:ln>
            <a:effectLst/>
          </p:spPr>
          <p:txBody>
            <a:bodyPr/>
            <a:lstStyle/>
            <a:p>
              <a:endParaRPr lang="es-ES"/>
            </a:p>
          </p:txBody>
        </p:sp>
        <p:sp>
          <p:nvSpPr>
            <p:cNvPr id="1399" name="Line 1399"/>
            <p:cNvSpPr>
              <a:spLocks noChangeShapeType="1"/>
            </p:cNvSpPr>
            <p:nvPr/>
          </p:nvSpPr>
          <p:spPr bwMode="auto">
            <a:xfrm flipV="1">
              <a:off x="4768" y="3205"/>
              <a:ext cx="12" cy="5"/>
            </a:xfrm>
            <a:prstGeom prst="line">
              <a:avLst/>
            </a:prstGeom>
            <a:noFill/>
            <a:ln w="9438">
              <a:solidFill>
                <a:srgbClr val="000000"/>
              </a:solidFill>
              <a:round/>
              <a:headEnd/>
              <a:tailEnd/>
            </a:ln>
            <a:effectLst/>
          </p:spPr>
          <p:txBody>
            <a:bodyPr/>
            <a:lstStyle/>
            <a:p>
              <a:endParaRPr lang="es-ES"/>
            </a:p>
          </p:txBody>
        </p:sp>
        <p:sp>
          <p:nvSpPr>
            <p:cNvPr id="1400" name="Line 1400"/>
            <p:cNvSpPr>
              <a:spLocks noChangeShapeType="1"/>
            </p:cNvSpPr>
            <p:nvPr/>
          </p:nvSpPr>
          <p:spPr bwMode="auto">
            <a:xfrm flipV="1">
              <a:off x="4780" y="3200"/>
              <a:ext cx="14" cy="5"/>
            </a:xfrm>
            <a:prstGeom prst="line">
              <a:avLst/>
            </a:prstGeom>
            <a:noFill/>
            <a:ln w="9438">
              <a:solidFill>
                <a:srgbClr val="000000"/>
              </a:solidFill>
              <a:round/>
              <a:headEnd/>
              <a:tailEnd/>
            </a:ln>
            <a:effectLst/>
          </p:spPr>
          <p:txBody>
            <a:bodyPr/>
            <a:lstStyle/>
            <a:p>
              <a:endParaRPr lang="es-ES"/>
            </a:p>
          </p:txBody>
        </p:sp>
        <p:sp>
          <p:nvSpPr>
            <p:cNvPr id="1401" name="Line 1401"/>
            <p:cNvSpPr>
              <a:spLocks noChangeShapeType="1"/>
            </p:cNvSpPr>
            <p:nvPr/>
          </p:nvSpPr>
          <p:spPr bwMode="auto">
            <a:xfrm flipV="1">
              <a:off x="4794" y="3196"/>
              <a:ext cx="13" cy="4"/>
            </a:xfrm>
            <a:prstGeom prst="line">
              <a:avLst/>
            </a:prstGeom>
            <a:noFill/>
            <a:ln w="9438">
              <a:solidFill>
                <a:srgbClr val="000000"/>
              </a:solidFill>
              <a:round/>
              <a:headEnd/>
              <a:tailEnd/>
            </a:ln>
            <a:effectLst/>
          </p:spPr>
          <p:txBody>
            <a:bodyPr/>
            <a:lstStyle/>
            <a:p>
              <a:endParaRPr lang="es-ES"/>
            </a:p>
          </p:txBody>
        </p:sp>
        <p:sp>
          <p:nvSpPr>
            <p:cNvPr id="1402" name="Line 1402"/>
            <p:cNvSpPr>
              <a:spLocks noChangeShapeType="1"/>
            </p:cNvSpPr>
            <p:nvPr/>
          </p:nvSpPr>
          <p:spPr bwMode="auto">
            <a:xfrm flipV="1">
              <a:off x="4807" y="3192"/>
              <a:ext cx="12" cy="4"/>
            </a:xfrm>
            <a:prstGeom prst="line">
              <a:avLst/>
            </a:prstGeom>
            <a:noFill/>
            <a:ln w="9438">
              <a:solidFill>
                <a:srgbClr val="000000"/>
              </a:solidFill>
              <a:round/>
              <a:headEnd/>
              <a:tailEnd/>
            </a:ln>
            <a:effectLst/>
          </p:spPr>
          <p:txBody>
            <a:bodyPr/>
            <a:lstStyle/>
            <a:p>
              <a:endParaRPr lang="es-ES"/>
            </a:p>
          </p:txBody>
        </p:sp>
        <p:sp>
          <p:nvSpPr>
            <p:cNvPr id="1403" name="Line 1403"/>
            <p:cNvSpPr>
              <a:spLocks noChangeShapeType="1"/>
            </p:cNvSpPr>
            <p:nvPr/>
          </p:nvSpPr>
          <p:spPr bwMode="auto">
            <a:xfrm flipV="1">
              <a:off x="4819" y="3186"/>
              <a:ext cx="14" cy="6"/>
            </a:xfrm>
            <a:prstGeom prst="line">
              <a:avLst/>
            </a:prstGeom>
            <a:noFill/>
            <a:ln w="9438">
              <a:solidFill>
                <a:srgbClr val="000000"/>
              </a:solidFill>
              <a:round/>
              <a:headEnd/>
              <a:tailEnd/>
            </a:ln>
            <a:effectLst/>
          </p:spPr>
          <p:txBody>
            <a:bodyPr/>
            <a:lstStyle/>
            <a:p>
              <a:endParaRPr lang="es-ES"/>
            </a:p>
          </p:txBody>
        </p:sp>
        <p:sp>
          <p:nvSpPr>
            <p:cNvPr id="1404" name="Line 1404"/>
            <p:cNvSpPr>
              <a:spLocks noChangeShapeType="1"/>
            </p:cNvSpPr>
            <p:nvPr/>
          </p:nvSpPr>
          <p:spPr bwMode="auto">
            <a:xfrm flipV="1">
              <a:off x="4833" y="3181"/>
              <a:ext cx="12" cy="5"/>
            </a:xfrm>
            <a:prstGeom prst="line">
              <a:avLst/>
            </a:prstGeom>
            <a:noFill/>
            <a:ln w="9438">
              <a:solidFill>
                <a:srgbClr val="000000"/>
              </a:solidFill>
              <a:round/>
              <a:headEnd/>
              <a:tailEnd/>
            </a:ln>
            <a:effectLst/>
          </p:spPr>
          <p:txBody>
            <a:bodyPr/>
            <a:lstStyle/>
            <a:p>
              <a:endParaRPr lang="es-ES"/>
            </a:p>
          </p:txBody>
        </p:sp>
        <p:sp>
          <p:nvSpPr>
            <p:cNvPr id="1405" name="Line 1405"/>
            <p:cNvSpPr>
              <a:spLocks noChangeShapeType="1"/>
            </p:cNvSpPr>
            <p:nvPr/>
          </p:nvSpPr>
          <p:spPr bwMode="auto">
            <a:xfrm flipV="1">
              <a:off x="4845" y="3177"/>
              <a:ext cx="14" cy="4"/>
            </a:xfrm>
            <a:prstGeom prst="line">
              <a:avLst/>
            </a:prstGeom>
            <a:noFill/>
            <a:ln w="9438">
              <a:solidFill>
                <a:srgbClr val="000000"/>
              </a:solidFill>
              <a:round/>
              <a:headEnd/>
              <a:tailEnd/>
            </a:ln>
            <a:effectLst/>
          </p:spPr>
          <p:txBody>
            <a:bodyPr/>
            <a:lstStyle/>
            <a:p>
              <a:endParaRPr lang="es-ES"/>
            </a:p>
          </p:txBody>
        </p:sp>
        <p:sp>
          <p:nvSpPr>
            <p:cNvPr id="1406" name="Line 1406"/>
            <p:cNvSpPr>
              <a:spLocks noChangeShapeType="1"/>
            </p:cNvSpPr>
            <p:nvPr/>
          </p:nvSpPr>
          <p:spPr bwMode="auto">
            <a:xfrm flipV="1">
              <a:off x="4859" y="3172"/>
              <a:ext cx="13" cy="5"/>
            </a:xfrm>
            <a:prstGeom prst="line">
              <a:avLst/>
            </a:prstGeom>
            <a:noFill/>
            <a:ln w="9438">
              <a:solidFill>
                <a:srgbClr val="000000"/>
              </a:solidFill>
              <a:round/>
              <a:headEnd/>
              <a:tailEnd/>
            </a:ln>
            <a:effectLst/>
          </p:spPr>
          <p:txBody>
            <a:bodyPr/>
            <a:lstStyle/>
            <a:p>
              <a:endParaRPr lang="es-ES"/>
            </a:p>
          </p:txBody>
        </p:sp>
        <p:sp>
          <p:nvSpPr>
            <p:cNvPr id="1407" name="Line 1407"/>
            <p:cNvSpPr>
              <a:spLocks noChangeShapeType="1"/>
            </p:cNvSpPr>
            <p:nvPr/>
          </p:nvSpPr>
          <p:spPr bwMode="auto">
            <a:xfrm flipV="1">
              <a:off x="4872" y="3166"/>
              <a:ext cx="11" cy="6"/>
            </a:xfrm>
            <a:prstGeom prst="line">
              <a:avLst/>
            </a:prstGeom>
            <a:noFill/>
            <a:ln w="9438">
              <a:solidFill>
                <a:srgbClr val="000000"/>
              </a:solidFill>
              <a:round/>
              <a:headEnd/>
              <a:tailEnd/>
            </a:ln>
            <a:effectLst/>
          </p:spPr>
          <p:txBody>
            <a:bodyPr/>
            <a:lstStyle/>
            <a:p>
              <a:endParaRPr lang="es-ES"/>
            </a:p>
          </p:txBody>
        </p:sp>
        <p:sp>
          <p:nvSpPr>
            <p:cNvPr id="1408" name="Line 1408"/>
            <p:cNvSpPr>
              <a:spLocks noChangeShapeType="1"/>
            </p:cNvSpPr>
            <p:nvPr/>
          </p:nvSpPr>
          <p:spPr bwMode="auto">
            <a:xfrm flipV="1">
              <a:off x="4883" y="3162"/>
              <a:ext cx="15" cy="4"/>
            </a:xfrm>
            <a:prstGeom prst="line">
              <a:avLst/>
            </a:prstGeom>
            <a:noFill/>
            <a:ln w="9438">
              <a:solidFill>
                <a:srgbClr val="000000"/>
              </a:solidFill>
              <a:round/>
              <a:headEnd/>
              <a:tailEnd/>
            </a:ln>
            <a:effectLst/>
          </p:spPr>
          <p:txBody>
            <a:bodyPr/>
            <a:lstStyle/>
            <a:p>
              <a:endParaRPr lang="es-ES"/>
            </a:p>
          </p:txBody>
        </p:sp>
        <p:sp>
          <p:nvSpPr>
            <p:cNvPr id="1409" name="Line 1409"/>
            <p:cNvSpPr>
              <a:spLocks noChangeShapeType="1"/>
            </p:cNvSpPr>
            <p:nvPr/>
          </p:nvSpPr>
          <p:spPr bwMode="auto">
            <a:xfrm flipV="1">
              <a:off x="4898" y="3157"/>
              <a:ext cx="13" cy="5"/>
            </a:xfrm>
            <a:prstGeom prst="line">
              <a:avLst/>
            </a:prstGeom>
            <a:noFill/>
            <a:ln w="9438">
              <a:solidFill>
                <a:srgbClr val="000000"/>
              </a:solidFill>
              <a:round/>
              <a:headEnd/>
              <a:tailEnd/>
            </a:ln>
            <a:effectLst/>
          </p:spPr>
          <p:txBody>
            <a:bodyPr/>
            <a:lstStyle/>
            <a:p>
              <a:endParaRPr lang="es-ES"/>
            </a:p>
          </p:txBody>
        </p:sp>
        <p:sp>
          <p:nvSpPr>
            <p:cNvPr id="1410" name="Line 1410"/>
            <p:cNvSpPr>
              <a:spLocks noChangeShapeType="1"/>
            </p:cNvSpPr>
            <p:nvPr/>
          </p:nvSpPr>
          <p:spPr bwMode="auto">
            <a:xfrm flipV="1">
              <a:off x="4911" y="3153"/>
              <a:ext cx="13" cy="4"/>
            </a:xfrm>
            <a:prstGeom prst="line">
              <a:avLst/>
            </a:prstGeom>
            <a:noFill/>
            <a:ln w="9438">
              <a:solidFill>
                <a:srgbClr val="000000"/>
              </a:solidFill>
              <a:round/>
              <a:headEnd/>
              <a:tailEnd/>
            </a:ln>
            <a:effectLst/>
          </p:spPr>
          <p:txBody>
            <a:bodyPr/>
            <a:lstStyle/>
            <a:p>
              <a:endParaRPr lang="es-ES"/>
            </a:p>
          </p:txBody>
        </p:sp>
        <p:sp>
          <p:nvSpPr>
            <p:cNvPr id="1411" name="Line 1411"/>
            <p:cNvSpPr>
              <a:spLocks noChangeShapeType="1"/>
            </p:cNvSpPr>
            <p:nvPr/>
          </p:nvSpPr>
          <p:spPr bwMode="auto">
            <a:xfrm flipV="1">
              <a:off x="4924" y="3148"/>
              <a:ext cx="13" cy="5"/>
            </a:xfrm>
            <a:prstGeom prst="line">
              <a:avLst/>
            </a:prstGeom>
            <a:noFill/>
            <a:ln w="9438">
              <a:solidFill>
                <a:srgbClr val="000000"/>
              </a:solidFill>
              <a:round/>
              <a:headEnd/>
              <a:tailEnd/>
            </a:ln>
            <a:effectLst/>
          </p:spPr>
          <p:txBody>
            <a:bodyPr/>
            <a:lstStyle/>
            <a:p>
              <a:endParaRPr lang="es-ES"/>
            </a:p>
          </p:txBody>
        </p:sp>
        <p:sp>
          <p:nvSpPr>
            <p:cNvPr id="1412" name="Line 1412"/>
            <p:cNvSpPr>
              <a:spLocks noChangeShapeType="1"/>
            </p:cNvSpPr>
            <p:nvPr/>
          </p:nvSpPr>
          <p:spPr bwMode="auto">
            <a:xfrm flipV="1">
              <a:off x="4937" y="3144"/>
              <a:ext cx="13" cy="4"/>
            </a:xfrm>
            <a:prstGeom prst="line">
              <a:avLst/>
            </a:prstGeom>
            <a:noFill/>
            <a:ln w="9438">
              <a:solidFill>
                <a:srgbClr val="000000"/>
              </a:solidFill>
              <a:round/>
              <a:headEnd/>
              <a:tailEnd/>
            </a:ln>
            <a:effectLst/>
          </p:spPr>
          <p:txBody>
            <a:bodyPr/>
            <a:lstStyle/>
            <a:p>
              <a:endParaRPr lang="es-ES"/>
            </a:p>
          </p:txBody>
        </p:sp>
        <p:sp>
          <p:nvSpPr>
            <p:cNvPr id="1413" name="Line 1413"/>
            <p:cNvSpPr>
              <a:spLocks noChangeShapeType="1"/>
            </p:cNvSpPr>
            <p:nvPr/>
          </p:nvSpPr>
          <p:spPr bwMode="auto">
            <a:xfrm flipV="1">
              <a:off x="4950" y="3137"/>
              <a:ext cx="14" cy="7"/>
            </a:xfrm>
            <a:prstGeom prst="line">
              <a:avLst/>
            </a:prstGeom>
            <a:noFill/>
            <a:ln w="9438">
              <a:solidFill>
                <a:srgbClr val="000000"/>
              </a:solidFill>
              <a:round/>
              <a:headEnd/>
              <a:tailEnd/>
            </a:ln>
            <a:effectLst/>
          </p:spPr>
          <p:txBody>
            <a:bodyPr/>
            <a:lstStyle/>
            <a:p>
              <a:endParaRPr lang="es-ES"/>
            </a:p>
          </p:txBody>
        </p:sp>
        <p:sp>
          <p:nvSpPr>
            <p:cNvPr id="1414" name="Line 1414"/>
            <p:cNvSpPr>
              <a:spLocks noChangeShapeType="1"/>
            </p:cNvSpPr>
            <p:nvPr/>
          </p:nvSpPr>
          <p:spPr bwMode="auto">
            <a:xfrm flipV="1">
              <a:off x="4964" y="3133"/>
              <a:ext cx="11" cy="4"/>
            </a:xfrm>
            <a:prstGeom prst="line">
              <a:avLst/>
            </a:prstGeom>
            <a:noFill/>
            <a:ln w="9438">
              <a:solidFill>
                <a:srgbClr val="000000"/>
              </a:solidFill>
              <a:round/>
              <a:headEnd/>
              <a:tailEnd/>
            </a:ln>
            <a:effectLst/>
          </p:spPr>
          <p:txBody>
            <a:bodyPr/>
            <a:lstStyle/>
            <a:p>
              <a:endParaRPr lang="es-ES"/>
            </a:p>
          </p:txBody>
        </p:sp>
        <p:sp>
          <p:nvSpPr>
            <p:cNvPr id="1415" name="Line 1415"/>
            <p:cNvSpPr>
              <a:spLocks noChangeShapeType="1"/>
            </p:cNvSpPr>
            <p:nvPr/>
          </p:nvSpPr>
          <p:spPr bwMode="auto">
            <a:xfrm flipV="1">
              <a:off x="4975" y="3128"/>
              <a:ext cx="13" cy="5"/>
            </a:xfrm>
            <a:prstGeom prst="line">
              <a:avLst/>
            </a:prstGeom>
            <a:noFill/>
            <a:ln w="9438">
              <a:solidFill>
                <a:srgbClr val="000000"/>
              </a:solidFill>
              <a:round/>
              <a:headEnd/>
              <a:tailEnd/>
            </a:ln>
            <a:effectLst/>
          </p:spPr>
          <p:txBody>
            <a:bodyPr/>
            <a:lstStyle/>
            <a:p>
              <a:endParaRPr lang="es-ES"/>
            </a:p>
          </p:txBody>
        </p:sp>
        <p:sp>
          <p:nvSpPr>
            <p:cNvPr id="1416" name="Line 1416"/>
            <p:cNvSpPr>
              <a:spLocks noChangeShapeType="1"/>
            </p:cNvSpPr>
            <p:nvPr/>
          </p:nvSpPr>
          <p:spPr bwMode="auto">
            <a:xfrm flipV="1">
              <a:off x="4988" y="3123"/>
              <a:ext cx="13" cy="5"/>
            </a:xfrm>
            <a:prstGeom prst="line">
              <a:avLst/>
            </a:prstGeom>
            <a:noFill/>
            <a:ln w="9438">
              <a:solidFill>
                <a:srgbClr val="000000"/>
              </a:solidFill>
              <a:round/>
              <a:headEnd/>
              <a:tailEnd/>
            </a:ln>
            <a:effectLst/>
          </p:spPr>
          <p:txBody>
            <a:bodyPr/>
            <a:lstStyle/>
            <a:p>
              <a:endParaRPr lang="es-ES"/>
            </a:p>
          </p:txBody>
        </p:sp>
        <p:sp>
          <p:nvSpPr>
            <p:cNvPr id="1417" name="Line 1417"/>
            <p:cNvSpPr>
              <a:spLocks noChangeShapeType="1"/>
            </p:cNvSpPr>
            <p:nvPr/>
          </p:nvSpPr>
          <p:spPr bwMode="auto">
            <a:xfrm flipV="1">
              <a:off x="5001" y="3120"/>
              <a:ext cx="15" cy="3"/>
            </a:xfrm>
            <a:prstGeom prst="line">
              <a:avLst/>
            </a:prstGeom>
            <a:noFill/>
            <a:ln w="9438">
              <a:solidFill>
                <a:srgbClr val="000000"/>
              </a:solidFill>
              <a:round/>
              <a:headEnd/>
              <a:tailEnd/>
            </a:ln>
            <a:effectLst/>
          </p:spPr>
          <p:txBody>
            <a:bodyPr/>
            <a:lstStyle/>
            <a:p>
              <a:endParaRPr lang="es-ES"/>
            </a:p>
          </p:txBody>
        </p:sp>
        <p:sp>
          <p:nvSpPr>
            <p:cNvPr id="1418" name="Line 1418"/>
            <p:cNvSpPr>
              <a:spLocks noChangeShapeType="1"/>
            </p:cNvSpPr>
            <p:nvPr/>
          </p:nvSpPr>
          <p:spPr bwMode="auto">
            <a:xfrm flipV="1">
              <a:off x="5016" y="3114"/>
              <a:ext cx="11" cy="6"/>
            </a:xfrm>
            <a:prstGeom prst="line">
              <a:avLst/>
            </a:prstGeom>
            <a:noFill/>
            <a:ln w="9438">
              <a:solidFill>
                <a:srgbClr val="000000"/>
              </a:solidFill>
              <a:round/>
              <a:headEnd/>
              <a:tailEnd/>
            </a:ln>
            <a:effectLst/>
          </p:spPr>
          <p:txBody>
            <a:bodyPr/>
            <a:lstStyle/>
            <a:p>
              <a:endParaRPr lang="es-ES"/>
            </a:p>
          </p:txBody>
        </p:sp>
        <p:sp>
          <p:nvSpPr>
            <p:cNvPr id="1419" name="Line 1419"/>
            <p:cNvSpPr>
              <a:spLocks noChangeShapeType="1"/>
            </p:cNvSpPr>
            <p:nvPr/>
          </p:nvSpPr>
          <p:spPr bwMode="auto">
            <a:xfrm flipV="1">
              <a:off x="5027" y="3109"/>
              <a:ext cx="13" cy="5"/>
            </a:xfrm>
            <a:prstGeom prst="line">
              <a:avLst/>
            </a:prstGeom>
            <a:noFill/>
            <a:ln w="9438">
              <a:solidFill>
                <a:srgbClr val="000000"/>
              </a:solidFill>
              <a:round/>
              <a:headEnd/>
              <a:tailEnd/>
            </a:ln>
            <a:effectLst/>
          </p:spPr>
          <p:txBody>
            <a:bodyPr/>
            <a:lstStyle/>
            <a:p>
              <a:endParaRPr lang="es-ES"/>
            </a:p>
          </p:txBody>
        </p:sp>
        <p:sp>
          <p:nvSpPr>
            <p:cNvPr id="1420" name="Line 1420"/>
            <p:cNvSpPr>
              <a:spLocks noChangeShapeType="1"/>
            </p:cNvSpPr>
            <p:nvPr/>
          </p:nvSpPr>
          <p:spPr bwMode="auto">
            <a:xfrm flipV="1">
              <a:off x="5040" y="3104"/>
              <a:ext cx="13" cy="5"/>
            </a:xfrm>
            <a:prstGeom prst="line">
              <a:avLst/>
            </a:prstGeom>
            <a:noFill/>
            <a:ln w="9438">
              <a:solidFill>
                <a:srgbClr val="000000"/>
              </a:solidFill>
              <a:round/>
              <a:headEnd/>
              <a:tailEnd/>
            </a:ln>
            <a:effectLst/>
          </p:spPr>
          <p:txBody>
            <a:bodyPr/>
            <a:lstStyle/>
            <a:p>
              <a:endParaRPr lang="es-ES"/>
            </a:p>
          </p:txBody>
        </p:sp>
        <p:sp>
          <p:nvSpPr>
            <p:cNvPr id="1421" name="Line 1421"/>
            <p:cNvSpPr>
              <a:spLocks noChangeShapeType="1"/>
            </p:cNvSpPr>
            <p:nvPr/>
          </p:nvSpPr>
          <p:spPr bwMode="auto">
            <a:xfrm flipV="1">
              <a:off x="5053" y="3100"/>
              <a:ext cx="14" cy="4"/>
            </a:xfrm>
            <a:prstGeom prst="line">
              <a:avLst/>
            </a:prstGeom>
            <a:noFill/>
            <a:ln w="9438">
              <a:solidFill>
                <a:srgbClr val="000000"/>
              </a:solidFill>
              <a:round/>
              <a:headEnd/>
              <a:tailEnd/>
            </a:ln>
            <a:effectLst/>
          </p:spPr>
          <p:txBody>
            <a:bodyPr/>
            <a:lstStyle/>
            <a:p>
              <a:endParaRPr lang="es-ES"/>
            </a:p>
          </p:txBody>
        </p:sp>
        <p:sp>
          <p:nvSpPr>
            <p:cNvPr id="1422" name="Line 1422"/>
            <p:cNvSpPr>
              <a:spLocks noChangeShapeType="1"/>
            </p:cNvSpPr>
            <p:nvPr/>
          </p:nvSpPr>
          <p:spPr bwMode="auto">
            <a:xfrm flipV="1">
              <a:off x="5067" y="3094"/>
              <a:ext cx="13" cy="6"/>
            </a:xfrm>
            <a:prstGeom prst="line">
              <a:avLst/>
            </a:prstGeom>
            <a:noFill/>
            <a:ln w="9438">
              <a:solidFill>
                <a:srgbClr val="000000"/>
              </a:solidFill>
              <a:round/>
              <a:headEnd/>
              <a:tailEnd/>
            </a:ln>
            <a:effectLst/>
          </p:spPr>
          <p:txBody>
            <a:bodyPr/>
            <a:lstStyle/>
            <a:p>
              <a:endParaRPr lang="es-ES"/>
            </a:p>
          </p:txBody>
        </p:sp>
        <p:sp>
          <p:nvSpPr>
            <p:cNvPr id="1423" name="Line 1423"/>
            <p:cNvSpPr>
              <a:spLocks noChangeShapeType="1"/>
            </p:cNvSpPr>
            <p:nvPr/>
          </p:nvSpPr>
          <p:spPr bwMode="auto">
            <a:xfrm flipV="1">
              <a:off x="5080" y="3090"/>
              <a:ext cx="13" cy="4"/>
            </a:xfrm>
            <a:prstGeom prst="line">
              <a:avLst/>
            </a:prstGeom>
            <a:noFill/>
            <a:ln w="9438">
              <a:solidFill>
                <a:srgbClr val="000000"/>
              </a:solidFill>
              <a:round/>
              <a:headEnd/>
              <a:tailEnd/>
            </a:ln>
            <a:effectLst/>
          </p:spPr>
          <p:txBody>
            <a:bodyPr/>
            <a:lstStyle/>
            <a:p>
              <a:endParaRPr lang="es-ES"/>
            </a:p>
          </p:txBody>
        </p:sp>
        <p:sp>
          <p:nvSpPr>
            <p:cNvPr id="1424" name="Line 1424"/>
            <p:cNvSpPr>
              <a:spLocks noChangeShapeType="1"/>
            </p:cNvSpPr>
            <p:nvPr/>
          </p:nvSpPr>
          <p:spPr bwMode="auto">
            <a:xfrm flipV="1">
              <a:off x="5093" y="3085"/>
              <a:ext cx="12" cy="5"/>
            </a:xfrm>
            <a:prstGeom prst="line">
              <a:avLst/>
            </a:prstGeom>
            <a:noFill/>
            <a:ln w="9438">
              <a:solidFill>
                <a:srgbClr val="000000"/>
              </a:solidFill>
              <a:round/>
              <a:headEnd/>
              <a:tailEnd/>
            </a:ln>
            <a:effectLst/>
          </p:spPr>
          <p:txBody>
            <a:bodyPr/>
            <a:lstStyle/>
            <a:p>
              <a:endParaRPr lang="es-ES"/>
            </a:p>
          </p:txBody>
        </p:sp>
        <p:sp>
          <p:nvSpPr>
            <p:cNvPr id="1425" name="Line 1425"/>
            <p:cNvSpPr>
              <a:spLocks noChangeShapeType="1"/>
            </p:cNvSpPr>
            <p:nvPr/>
          </p:nvSpPr>
          <p:spPr bwMode="auto">
            <a:xfrm flipV="1">
              <a:off x="5105" y="3081"/>
              <a:ext cx="14" cy="4"/>
            </a:xfrm>
            <a:prstGeom prst="line">
              <a:avLst/>
            </a:prstGeom>
            <a:noFill/>
            <a:ln w="9438">
              <a:solidFill>
                <a:srgbClr val="000000"/>
              </a:solidFill>
              <a:round/>
              <a:headEnd/>
              <a:tailEnd/>
            </a:ln>
            <a:effectLst/>
          </p:spPr>
          <p:txBody>
            <a:bodyPr/>
            <a:lstStyle/>
            <a:p>
              <a:endParaRPr lang="es-ES"/>
            </a:p>
          </p:txBody>
        </p:sp>
        <p:sp>
          <p:nvSpPr>
            <p:cNvPr id="1426" name="Line 1426"/>
            <p:cNvSpPr>
              <a:spLocks noChangeShapeType="1"/>
            </p:cNvSpPr>
            <p:nvPr/>
          </p:nvSpPr>
          <p:spPr bwMode="auto">
            <a:xfrm flipV="1">
              <a:off x="5119" y="3076"/>
              <a:ext cx="11" cy="5"/>
            </a:xfrm>
            <a:prstGeom prst="line">
              <a:avLst/>
            </a:prstGeom>
            <a:noFill/>
            <a:ln w="9438">
              <a:solidFill>
                <a:srgbClr val="000000"/>
              </a:solidFill>
              <a:round/>
              <a:headEnd/>
              <a:tailEnd/>
            </a:ln>
            <a:effectLst/>
          </p:spPr>
          <p:txBody>
            <a:bodyPr/>
            <a:lstStyle/>
            <a:p>
              <a:endParaRPr lang="es-ES"/>
            </a:p>
          </p:txBody>
        </p:sp>
        <p:sp>
          <p:nvSpPr>
            <p:cNvPr id="1427" name="Line 1427"/>
            <p:cNvSpPr>
              <a:spLocks noChangeShapeType="1"/>
            </p:cNvSpPr>
            <p:nvPr/>
          </p:nvSpPr>
          <p:spPr bwMode="auto">
            <a:xfrm flipV="1">
              <a:off x="5130" y="3072"/>
              <a:ext cx="15" cy="4"/>
            </a:xfrm>
            <a:prstGeom prst="line">
              <a:avLst/>
            </a:prstGeom>
            <a:noFill/>
            <a:ln w="9438">
              <a:solidFill>
                <a:srgbClr val="000000"/>
              </a:solidFill>
              <a:round/>
              <a:headEnd/>
              <a:tailEnd/>
            </a:ln>
            <a:effectLst/>
          </p:spPr>
          <p:txBody>
            <a:bodyPr/>
            <a:lstStyle/>
            <a:p>
              <a:endParaRPr lang="es-ES"/>
            </a:p>
          </p:txBody>
        </p:sp>
        <p:sp>
          <p:nvSpPr>
            <p:cNvPr id="1428" name="Line 1428"/>
            <p:cNvSpPr>
              <a:spLocks noChangeShapeType="1"/>
            </p:cNvSpPr>
            <p:nvPr/>
          </p:nvSpPr>
          <p:spPr bwMode="auto">
            <a:xfrm flipV="1">
              <a:off x="5145" y="3065"/>
              <a:ext cx="13" cy="7"/>
            </a:xfrm>
            <a:prstGeom prst="line">
              <a:avLst/>
            </a:prstGeom>
            <a:noFill/>
            <a:ln w="9438">
              <a:solidFill>
                <a:srgbClr val="000000"/>
              </a:solidFill>
              <a:round/>
              <a:headEnd/>
              <a:tailEnd/>
            </a:ln>
            <a:effectLst/>
          </p:spPr>
          <p:txBody>
            <a:bodyPr/>
            <a:lstStyle/>
            <a:p>
              <a:endParaRPr lang="es-ES"/>
            </a:p>
          </p:txBody>
        </p:sp>
        <p:sp>
          <p:nvSpPr>
            <p:cNvPr id="1429" name="Line 1429"/>
            <p:cNvSpPr>
              <a:spLocks noChangeShapeType="1"/>
            </p:cNvSpPr>
            <p:nvPr/>
          </p:nvSpPr>
          <p:spPr bwMode="auto">
            <a:xfrm flipV="1">
              <a:off x="5158" y="3061"/>
              <a:ext cx="13" cy="4"/>
            </a:xfrm>
            <a:prstGeom prst="line">
              <a:avLst/>
            </a:prstGeom>
            <a:noFill/>
            <a:ln w="9438">
              <a:solidFill>
                <a:srgbClr val="000000"/>
              </a:solidFill>
              <a:round/>
              <a:headEnd/>
              <a:tailEnd/>
            </a:ln>
            <a:effectLst/>
          </p:spPr>
          <p:txBody>
            <a:bodyPr/>
            <a:lstStyle/>
            <a:p>
              <a:endParaRPr lang="es-ES"/>
            </a:p>
          </p:txBody>
        </p:sp>
        <p:sp>
          <p:nvSpPr>
            <p:cNvPr id="1430" name="Line 1430"/>
            <p:cNvSpPr>
              <a:spLocks noChangeShapeType="1"/>
            </p:cNvSpPr>
            <p:nvPr/>
          </p:nvSpPr>
          <p:spPr bwMode="auto">
            <a:xfrm flipV="1">
              <a:off x="5171" y="3056"/>
              <a:ext cx="12" cy="5"/>
            </a:xfrm>
            <a:prstGeom prst="line">
              <a:avLst/>
            </a:prstGeom>
            <a:noFill/>
            <a:ln w="9438">
              <a:solidFill>
                <a:srgbClr val="000000"/>
              </a:solidFill>
              <a:round/>
              <a:headEnd/>
              <a:tailEnd/>
            </a:ln>
            <a:effectLst/>
          </p:spPr>
          <p:txBody>
            <a:bodyPr/>
            <a:lstStyle/>
            <a:p>
              <a:endParaRPr lang="es-ES"/>
            </a:p>
          </p:txBody>
        </p:sp>
        <p:sp>
          <p:nvSpPr>
            <p:cNvPr id="1431" name="Line 1431"/>
            <p:cNvSpPr>
              <a:spLocks noChangeShapeType="1"/>
            </p:cNvSpPr>
            <p:nvPr/>
          </p:nvSpPr>
          <p:spPr bwMode="auto">
            <a:xfrm flipV="1">
              <a:off x="5183" y="3052"/>
              <a:ext cx="8" cy="4"/>
            </a:xfrm>
            <a:prstGeom prst="line">
              <a:avLst/>
            </a:prstGeom>
            <a:noFill/>
            <a:ln w="9438">
              <a:solidFill>
                <a:srgbClr val="000000"/>
              </a:solidFill>
              <a:round/>
              <a:headEnd/>
              <a:tailEnd/>
            </a:ln>
            <a:effectLst/>
          </p:spPr>
          <p:txBody>
            <a:bodyPr/>
            <a:lstStyle/>
            <a:p>
              <a:endParaRPr lang="es-ES"/>
            </a:p>
          </p:txBody>
        </p:sp>
        <p:sp>
          <p:nvSpPr>
            <p:cNvPr id="1432" name="Line 1432"/>
            <p:cNvSpPr>
              <a:spLocks noChangeShapeType="1"/>
            </p:cNvSpPr>
            <p:nvPr/>
          </p:nvSpPr>
          <p:spPr bwMode="auto">
            <a:xfrm>
              <a:off x="5191" y="3052"/>
              <a:ext cx="0" cy="0"/>
            </a:xfrm>
            <a:prstGeom prst="line">
              <a:avLst/>
            </a:prstGeom>
            <a:noFill/>
            <a:ln w="18875">
              <a:solidFill>
                <a:srgbClr val="000000"/>
              </a:solidFill>
              <a:round/>
              <a:headEnd/>
              <a:tailEnd/>
            </a:ln>
            <a:effectLst/>
          </p:spPr>
          <p:txBody>
            <a:bodyPr/>
            <a:lstStyle/>
            <a:p>
              <a:endParaRPr lang="es-ES"/>
            </a:p>
          </p:txBody>
        </p:sp>
        <p:sp>
          <p:nvSpPr>
            <p:cNvPr id="1433" name="Line 1433"/>
            <p:cNvSpPr>
              <a:spLocks noChangeShapeType="1"/>
            </p:cNvSpPr>
            <p:nvPr/>
          </p:nvSpPr>
          <p:spPr bwMode="auto">
            <a:xfrm flipV="1">
              <a:off x="5191" y="3048"/>
              <a:ext cx="15" cy="4"/>
            </a:xfrm>
            <a:prstGeom prst="line">
              <a:avLst/>
            </a:prstGeom>
            <a:noFill/>
            <a:ln w="18875">
              <a:solidFill>
                <a:srgbClr val="000000"/>
              </a:solidFill>
              <a:round/>
              <a:headEnd/>
              <a:tailEnd/>
            </a:ln>
            <a:effectLst/>
          </p:spPr>
          <p:txBody>
            <a:bodyPr/>
            <a:lstStyle/>
            <a:p>
              <a:endParaRPr lang="es-ES"/>
            </a:p>
          </p:txBody>
        </p:sp>
        <p:sp>
          <p:nvSpPr>
            <p:cNvPr id="1434" name="Line 1434"/>
            <p:cNvSpPr>
              <a:spLocks noChangeShapeType="1"/>
            </p:cNvSpPr>
            <p:nvPr/>
          </p:nvSpPr>
          <p:spPr bwMode="auto">
            <a:xfrm flipV="1">
              <a:off x="5206" y="3044"/>
              <a:ext cx="12" cy="4"/>
            </a:xfrm>
            <a:prstGeom prst="line">
              <a:avLst/>
            </a:prstGeom>
            <a:noFill/>
            <a:ln w="18875">
              <a:solidFill>
                <a:srgbClr val="000000"/>
              </a:solidFill>
              <a:round/>
              <a:headEnd/>
              <a:tailEnd/>
            </a:ln>
            <a:effectLst/>
          </p:spPr>
          <p:txBody>
            <a:bodyPr/>
            <a:lstStyle/>
            <a:p>
              <a:endParaRPr lang="es-ES"/>
            </a:p>
          </p:txBody>
        </p:sp>
        <p:sp>
          <p:nvSpPr>
            <p:cNvPr id="1435" name="Line 1435"/>
            <p:cNvSpPr>
              <a:spLocks noChangeShapeType="1"/>
            </p:cNvSpPr>
            <p:nvPr/>
          </p:nvSpPr>
          <p:spPr bwMode="auto">
            <a:xfrm flipV="1">
              <a:off x="5218" y="3039"/>
              <a:ext cx="14" cy="5"/>
            </a:xfrm>
            <a:prstGeom prst="line">
              <a:avLst/>
            </a:prstGeom>
            <a:noFill/>
            <a:ln w="18875">
              <a:solidFill>
                <a:srgbClr val="000000"/>
              </a:solidFill>
              <a:round/>
              <a:headEnd/>
              <a:tailEnd/>
            </a:ln>
            <a:effectLst/>
          </p:spPr>
          <p:txBody>
            <a:bodyPr/>
            <a:lstStyle/>
            <a:p>
              <a:endParaRPr lang="es-ES"/>
            </a:p>
          </p:txBody>
        </p:sp>
        <p:sp>
          <p:nvSpPr>
            <p:cNvPr id="1436" name="Line 1436"/>
            <p:cNvSpPr>
              <a:spLocks noChangeShapeType="1"/>
            </p:cNvSpPr>
            <p:nvPr/>
          </p:nvSpPr>
          <p:spPr bwMode="auto">
            <a:xfrm flipV="1">
              <a:off x="5232" y="3033"/>
              <a:ext cx="12" cy="6"/>
            </a:xfrm>
            <a:prstGeom prst="line">
              <a:avLst/>
            </a:prstGeom>
            <a:noFill/>
            <a:ln w="18875">
              <a:solidFill>
                <a:srgbClr val="000000"/>
              </a:solidFill>
              <a:round/>
              <a:headEnd/>
              <a:tailEnd/>
            </a:ln>
            <a:effectLst/>
          </p:spPr>
          <p:txBody>
            <a:bodyPr/>
            <a:lstStyle/>
            <a:p>
              <a:endParaRPr lang="es-ES"/>
            </a:p>
          </p:txBody>
        </p:sp>
        <p:sp>
          <p:nvSpPr>
            <p:cNvPr id="1437" name="Line 1437"/>
            <p:cNvSpPr>
              <a:spLocks noChangeShapeType="1"/>
            </p:cNvSpPr>
            <p:nvPr/>
          </p:nvSpPr>
          <p:spPr bwMode="auto">
            <a:xfrm flipV="1">
              <a:off x="5244" y="3029"/>
              <a:ext cx="13" cy="4"/>
            </a:xfrm>
            <a:prstGeom prst="line">
              <a:avLst/>
            </a:prstGeom>
            <a:noFill/>
            <a:ln w="18875">
              <a:solidFill>
                <a:srgbClr val="000000"/>
              </a:solidFill>
              <a:round/>
              <a:headEnd/>
              <a:tailEnd/>
            </a:ln>
            <a:effectLst/>
          </p:spPr>
          <p:txBody>
            <a:bodyPr/>
            <a:lstStyle/>
            <a:p>
              <a:endParaRPr lang="es-ES"/>
            </a:p>
          </p:txBody>
        </p:sp>
        <p:sp>
          <p:nvSpPr>
            <p:cNvPr id="1438" name="Line 1438"/>
            <p:cNvSpPr>
              <a:spLocks noChangeShapeType="1"/>
            </p:cNvSpPr>
            <p:nvPr/>
          </p:nvSpPr>
          <p:spPr bwMode="auto">
            <a:xfrm flipV="1">
              <a:off x="5257" y="3024"/>
              <a:ext cx="14" cy="5"/>
            </a:xfrm>
            <a:prstGeom prst="line">
              <a:avLst/>
            </a:prstGeom>
            <a:noFill/>
            <a:ln w="18875">
              <a:solidFill>
                <a:srgbClr val="000000"/>
              </a:solidFill>
              <a:round/>
              <a:headEnd/>
              <a:tailEnd/>
            </a:ln>
            <a:effectLst/>
          </p:spPr>
          <p:txBody>
            <a:bodyPr/>
            <a:lstStyle/>
            <a:p>
              <a:endParaRPr lang="es-ES"/>
            </a:p>
          </p:txBody>
        </p:sp>
        <p:sp>
          <p:nvSpPr>
            <p:cNvPr id="1439" name="Line 1439"/>
            <p:cNvSpPr>
              <a:spLocks noChangeShapeType="1"/>
            </p:cNvSpPr>
            <p:nvPr/>
          </p:nvSpPr>
          <p:spPr bwMode="auto">
            <a:xfrm flipV="1">
              <a:off x="5271" y="3020"/>
              <a:ext cx="12" cy="4"/>
            </a:xfrm>
            <a:prstGeom prst="line">
              <a:avLst/>
            </a:prstGeom>
            <a:noFill/>
            <a:ln w="18875">
              <a:solidFill>
                <a:srgbClr val="000000"/>
              </a:solidFill>
              <a:round/>
              <a:headEnd/>
              <a:tailEnd/>
            </a:ln>
            <a:effectLst/>
          </p:spPr>
          <p:txBody>
            <a:bodyPr/>
            <a:lstStyle/>
            <a:p>
              <a:endParaRPr lang="es-ES"/>
            </a:p>
          </p:txBody>
        </p:sp>
        <p:sp>
          <p:nvSpPr>
            <p:cNvPr id="1440" name="Line 1440"/>
            <p:cNvSpPr>
              <a:spLocks noChangeShapeType="1"/>
            </p:cNvSpPr>
            <p:nvPr/>
          </p:nvSpPr>
          <p:spPr bwMode="auto">
            <a:xfrm flipV="1">
              <a:off x="5283" y="3015"/>
              <a:ext cx="14" cy="5"/>
            </a:xfrm>
            <a:prstGeom prst="line">
              <a:avLst/>
            </a:prstGeom>
            <a:noFill/>
            <a:ln w="18875">
              <a:solidFill>
                <a:srgbClr val="000000"/>
              </a:solidFill>
              <a:round/>
              <a:headEnd/>
              <a:tailEnd/>
            </a:ln>
            <a:effectLst/>
          </p:spPr>
          <p:txBody>
            <a:bodyPr/>
            <a:lstStyle/>
            <a:p>
              <a:endParaRPr lang="es-ES"/>
            </a:p>
          </p:txBody>
        </p:sp>
        <p:sp>
          <p:nvSpPr>
            <p:cNvPr id="1441" name="Line 1441"/>
            <p:cNvSpPr>
              <a:spLocks noChangeShapeType="1"/>
            </p:cNvSpPr>
            <p:nvPr/>
          </p:nvSpPr>
          <p:spPr bwMode="auto">
            <a:xfrm flipV="1">
              <a:off x="5297" y="3009"/>
              <a:ext cx="12" cy="6"/>
            </a:xfrm>
            <a:prstGeom prst="line">
              <a:avLst/>
            </a:prstGeom>
            <a:noFill/>
            <a:ln w="18875">
              <a:solidFill>
                <a:srgbClr val="000000"/>
              </a:solidFill>
              <a:round/>
              <a:headEnd/>
              <a:tailEnd/>
            </a:ln>
            <a:effectLst/>
          </p:spPr>
          <p:txBody>
            <a:bodyPr/>
            <a:lstStyle/>
            <a:p>
              <a:endParaRPr lang="es-ES"/>
            </a:p>
          </p:txBody>
        </p:sp>
        <p:sp>
          <p:nvSpPr>
            <p:cNvPr id="1442" name="Line 1442"/>
            <p:cNvSpPr>
              <a:spLocks noChangeShapeType="1"/>
            </p:cNvSpPr>
            <p:nvPr/>
          </p:nvSpPr>
          <p:spPr bwMode="auto">
            <a:xfrm flipV="1">
              <a:off x="5309" y="3006"/>
              <a:ext cx="14" cy="3"/>
            </a:xfrm>
            <a:prstGeom prst="line">
              <a:avLst/>
            </a:prstGeom>
            <a:noFill/>
            <a:ln w="18875">
              <a:solidFill>
                <a:srgbClr val="000000"/>
              </a:solidFill>
              <a:round/>
              <a:headEnd/>
              <a:tailEnd/>
            </a:ln>
            <a:effectLst/>
          </p:spPr>
          <p:txBody>
            <a:bodyPr/>
            <a:lstStyle/>
            <a:p>
              <a:endParaRPr lang="es-ES"/>
            </a:p>
          </p:txBody>
        </p:sp>
        <p:sp>
          <p:nvSpPr>
            <p:cNvPr id="1443" name="Line 1443"/>
            <p:cNvSpPr>
              <a:spLocks noChangeShapeType="1"/>
            </p:cNvSpPr>
            <p:nvPr/>
          </p:nvSpPr>
          <p:spPr bwMode="auto">
            <a:xfrm flipV="1">
              <a:off x="5323" y="3001"/>
              <a:ext cx="12" cy="5"/>
            </a:xfrm>
            <a:prstGeom prst="line">
              <a:avLst/>
            </a:prstGeom>
            <a:noFill/>
            <a:ln w="18875">
              <a:solidFill>
                <a:srgbClr val="000000"/>
              </a:solidFill>
              <a:round/>
              <a:headEnd/>
              <a:tailEnd/>
            </a:ln>
            <a:effectLst/>
          </p:spPr>
          <p:txBody>
            <a:bodyPr/>
            <a:lstStyle/>
            <a:p>
              <a:endParaRPr lang="es-ES"/>
            </a:p>
          </p:txBody>
        </p:sp>
        <p:sp>
          <p:nvSpPr>
            <p:cNvPr id="1444" name="Line 1444"/>
            <p:cNvSpPr>
              <a:spLocks noChangeShapeType="1"/>
            </p:cNvSpPr>
            <p:nvPr/>
          </p:nvSpPr>
          <p:spPr bwMode="auto">
            <a:xfrm flipV="1">
              <a:off x="5335" y="2995"/>
              <a:ext cx="13" cy="6"/>
            </a:xfrm>
            <a:prstGeom prst="line">
              <a:avLst/>
            </a:prstGeom>
            <a:noFill/>
            <a:ln w="18875">
              <a:solidFill>
                <a:srgbClr val="000000"/>
              </a:solidFill>
              <a:round/>
              <a:headEnd/>
              <a:tailEnd/>
            </a:ln>
            <a:effectLst/>
          </p:spPr>
          <p:txBody>
            <a:bodyPr/>
            <a:lstStyle/>
            <a:p>
              <a:endParaRPr lang="es-ES"/>
            </a:p>
          </p:txBody>
        </p:sp>
        <p:sp>
          <p:nvSpPr>
            <p:cNvPr id="1445" name="Line 1445"/>
            <p:cNvSpPr>
              <a:spLocks noChangeShapeType="1"/>
            </p:cNvSpPr>
            <p:nvPr/>
          </p:nvSpPr>
          <p:spPr bwMode="auto">
            <a:xfrm flipV="1">
              <a:off x="5348" y="2990"/>
              <a:ext cx="14" cy="5"/>
            </a:xfrm>
            <a:prstGeom prst="line">
              <a:avLst/>
            </a:prstGeom>
            <a:noFill/>
            <a:ln w="18875">
              <a:solidFill>
                <a:srgbClr val="000000"/>
              </a:solidFill>
              <a:round/>
              <a:headEnd/>
              <a:tailEnd/>
            </a:ln>
            <a:effectLst/>
          </p:spPr>
          <p:txBody>
            <a:bodyPr/>
            <a:lstStyle/>
            <a:p>
              <a:endParaRPr lang="es-ES"/>
            </a:p>
          </p:txBody>
        </p:sp>
        <p:sp>
          <p:nvSpPr>
            <p:cNvPr id="1446" name="Line 1446"/>
            <p:cNvSpPr>
              <a:spLocks noChangeShapeType="1"/>
            </p:cNvSpPr>
            <p:nvPr/>
          </p:nvSpPr>
          <p:spPr bwMode="auto">
            <a:xfrm flipV="1">
              <a:off x="5362" y="2986"/>
              <a:ext cx="13" cy="4"/>
            </a:xfrm>
            <a:prstGeom prst="line">
              <a:avLst/>
            </a:prstGeom>
            <a:noFill/>
            <a:ln w="18875">
              <a:solidFill>
                <a:srgbClr val="000000"/>
              </a:solidFill>
              <a:round/>
              <a:headEnd/>
              <a:tailEnd/>
            </a:ln>
            <a:effectLst/>
          </p:spPr>
          <p:txBody>
            <a:bodyPr/>
            <a:lstStyle/>
            <a:p>
              <a:endParaRPr lang="es-ES"/>
            </a:p>
          </p:txBody>
        </p:sp>
        <p:sp>
          <p:nvSpPr>
            <p:cNvPr id="1447" name="Line 1447"/>
            <p:cNvSpPr>
              <a:spLocks noChangeShapeType="1"/>
            </p:cNvSpPr>
            <p:nvPr/>
          </p:nvSpPr>
          <p:spPr bwMode="auto">
            <a:xfrm flipV="1">
              <a:off x="5375" y="2982"/>
              <a:ext cx="13" cy="4"/>
            </a:xfrm>
            <a:prstGeom prst="line">
              <a:avLst/>
            </a:prstGeom>
            <a:noFill/>
            <a:ln w="18875">
              <a:solidFill>
                <a:srgbClr val="000000"/>
              </a:solidFill>
              <a:round/>
              <a:headEnd/>
              <a:tailEnd/>
            </a:ln>
            <a:effectLst/>
          </p:spPr>
          <p:txBody>
            <a:bodyPr/>
            <a:lstStyle/>
            <a:p>
              <a:endParaRPr lang="es-ES"/>
            </a:p>
          </p:txBody>
        </p:sp>
        <p:sp>
          <p:nvSpPr>
            <p:cNvPr id="1448" name="Line 1448"/>
            <p:cNvSpPr>
              <a:spLocks noChangeShapeType="1"/>
            </p:cNvSpPr>
            <p:nvPr/>
          </p:nvSpPr>
          <p:spPr bwMode="auto">
            <a:xfrm flipV="1">
              <a:off x="5388" y="2976"/>
              <a:ext cx="13" cy="6"/>
            </a:xfrm>
            <a:prstGeom prst="line">
              <a:avLst/>
            </a:prstGeom>
            <a:noFill/>
            <a:ln w="18875">
              <a:solidFill>
                <a:srgbClr val="000000"/>
              </a:solidFill>
              <a:round/>
              <a:headEnd/>
              <a:tailEnd/>
            </a:ln>
            <a:effectLst/>
          </p:spPr>
          <p:txBody>
            <a:bodyPr/>
            <a:lstStyle/>
            <a:p>
              <a:endParaRPr lang="es-ES"/>
            </a:p>
          </p:txBody>
        </p:sp>
        <p:sp>
          <p:nvSpPr>
            <p:cNvPr id="1449" name="Line 1449"/>
            <p:cNvSpPr>
              <a:spLocks noChangeShapeType="1"/>
            </p:cNvSpPr>
            <p:nvPr/>
          </p:nvSpPr>
          <p:spPr bwMode="auto">
            <a:xfrm flipV="1">
              <a:off x="5401" y="2972"/>
              <a:ext cx="12" cy="4"/>
            </a:xfrm>
            <a:prstGeom prst="line">
              <a:avLst/>
            </a:prstGeom>
            <a:noFill/>
            <a:ln w="18875">
              <a:solidFill>
                <a:srgbClr val="000000"/>
              </a:solidFill>
              <a:round/>
              <a:headEnd/>
              <a:tailEnd/>
            </a:ln>
            <a:effectLst/>
          </p:spPr>
          <p:txBody>
            <a:bodyPr/>
            <a:lstStyle/>
            <a:p>
              <a:endParaRPr lang="es-ES"/>
            </a:p>
          </p:txBody>
        </p:sp>
        <p:sp>
          <p:nvSpPr>
            <p:cNvPr id="1450" name="Line 1450"/>
            <p:cNvSpPr>
              <a:spLocks noChangeShapeType="1"/>
            </p:cNvSpPr>
            <p:nvPr/>
          </p:nvSpPr>
          <p:spPr bwMode="auto">
            <a:xfrm flipV="1">
              <a:off x="5413" y="2969"/>
              <a:ext cx="15" cy="3"/>
            </a:xfrm>
            <a:prstGeom prst="line">
              <a:avLst/>
            </a:prstGeom>
            <a:noFill/>
            <a:ln w="18875">
              <a:solidFill>
                <a:srgbClr val="000000"/>
              </a:solidFill>
              <a:round/>
              <a:headEnd/>
              <a:tailEnd/>
            </a:ln>
            <a:effectLst/>
          </p:spPr>
          <p:txBody>
            <a:bodyPr/>
            <a:lstStyle/>
            <a:p>
              <a:endParaRPr lang="es-ES"/>
            </a:p>
          </p:txBody>
        </p:sp>
        <p:sp>
          <p:nvSpPr>
            <p:cNvPr id="1451" name="Line 1451"/>
            <p:cNvSpPr>
              <a:spLocks noChangeShapeType="1"/>
            </p:cNvSpPr>
            <p:nvPr/>
          </p:nvSpPr>
          <p:spPr bwMode="auto">
            <a:xfrm flipV="1">
              <a:off x="5428" y="2963"/>
              <a:ext cx="11" cy="6"/>
            </a:xfrm>
            <a:prstGeom prst="line">
              <a:avLst/>
            </a:prstGeom>
            <a:noFill/>
            <a:ln w="18875">
              <a:solidFill>
                <a:srgbClr val="000000"/>
              </a:solidFill>
              <a:round/>
              <a:headEnd/>
              <a:tailEnd/>
            </a:ln>
            <a:effectLst/>
          </p:spPr>
          <p:txBody>
            <a:bodyPr/>
            <a:lstStyle/>
            <a:p>
              <a:endParaRPr lang="es-ES"/>
            </a:p>
          </p:txBody>
        </p:sp>
        <p:sp>
          <p:nvSpPr>
            <p:cNvPr id="1452" name="Line 1452"/>
            <p:cNvSpPr>
              <a:spLocks noChangeShapeType="1"/>
            </p:cNvSpPr>
            <p:nvPr/>
          </p:nvSpPr>
          <p:spPr bwMode="auto">
            <a:xfrm flipV="1">
              <a:off x="5439" y="2958"/>
              <a:ext cx="15" cy="5"/>
            </a:xfrm>
            <a:prstGeom prst="line">
              <a:avLst/>
            </a:prstGeom>
            <a:noFill/>
            <a:ln w="18875">
              <a:solidFill>
                <a:srgbClr val="000000"/>
              </a:solidFill>
              <a:round/>
              <a:headEnd/>
              <a:tailEnd/>
            </a:ln>
            <a:effectLst/>
          </p:spPr>
          <p:txBody>
            <a:bodyPr/>
            <a:lstStyle/>
            <a:p>
              <a:endParaRPr lang="es-ES"/>
            </a:p>
          </p:txBody>
        </p:sp>
        <p:sp>
          <p:nvSpPr>
            <p:cNvPr id="1453" name="Line 1453"/>
            <p:cNvSpPr>
              <a:spLocks noChangeShapeType="1"/>
            </p:cNvSpPr>
            <p:nvPr/>
          </p:nvSpPr>
          <p:spPr bwMode="auto">
            <a:xfrm flipV="1">
              <a:off x="5454" y="2954"/>
              <a:ext cx="11" cy="4"/>
            </a:xfrm>
            <a:prstGeom prst="line">
              <a:avLst/>
            </a:prstGeom>
            <a:noFill/>
            <a:ln w="18875">
              <a:solidFill>
                <a:srgbClr val="000000"/>
              </a:solidFill>
              <a:round/>
              <a:headEnd/>
              <a:tailEnd/>
            </a:ln>
            <a:effectLst/>
          </p:spPr>
          <p:txBody>
            <a:bodyPr/>
            <a:lstStyle/>
            <a:p>
              <a:endParaRPr lang="es-ES"/>
            </a:p>
          </p:txBody>
        </p:sp>
        <p:sp>
          <p:nvSpPr>
            <p:cNvPr id="1454" name="Line 1454"/>
            <p:cNvSpPr>
              <a:spLocks noChangeShapeType="1"/>
            </p:cNvSpPr>
            <p:nvPr/>
          </p:nvSpPr>
          <p:spPr bwMode="auto">
            <a:xfrm flipV="1">
              <a:off x="5465" y="2949"/>
              <a:ext cx="14" cy="5"/>
            </a:xfrm>
            <a:prstGeom prst="line">
              <a:avLst/>
            </a:prstGeom>
            <a:noFill/>
            <a:ln w="18875">
              <a:solidFill>
                <a:srgbClr val="000000"/>
              </a:solidFill>
              <a:round/>
              <a:headEnd/>
              <a:tailEnd/>
            </a:ln>
            <a:effectLst/>
          </p:spPr>
          <p:txBody>
            <a:bodyPr/>
            <a:lstStyle/>
            <a:p>
              <a:endParaRPr lang="es-ES"/>
            </a:p>
          </p:txBody>
        </p:sp>
        <p:sp>
          <p:nvSpPr>
            <p:cNvPr id="1455" name="Line 1455"/>
            <p:cNvSpPr>
              <a:spLocks noChangeShapeType="1"/>
            </p:cNvSpPr>
            <p:nvPr/>
          </p:nvSpPr>
          <p:spPr bwMode="auto">
            <a:xfrm flipV="1">
              <a:off x="5479" y="2945"/>
              <a:ext cx="13" cy="4"/>
            </a:xfrm>
            <a:prstGeom prst="line">
              <a:avLst/>
            </a:prstGeom>
            <a:noFill/>
            <a:ln w="18875">
              <a:solidFill>
                <a:srgbClr val="000000"/>
              </a:solidFill>
              <a:round/>
              <a:headEnd/>
              <a:tailEnd/>
            </a:ln>
            <a:effectLst/>
          </p:spPr>
          <p:txBody>
            <a:bodyPr/>
            <a:lstStyle/>
            <a:p>
              <a:endParaRPr lang="es-ES"/>
            </a:p>
          </p:txBody>
        </p:sp>
        <p:sp>
          <p:nvSpPr>
            <p:cNvPr id="1456" name="Line 1456"/>
            <p:cNvSpPr>
              <a:spLocks noChangeShapeType="1"/>
            </p:cNvSpPr>
            <p:nvPr/>
          </p:nvSpPr>
          <p:spPr bwMode="auto">
            <a:xfrm flipV="1">
              <a:off x="5492" y="2940"/>
              <a:ext cx="13" cy="5"/>
            </a:xfrm>
            <a:prstGeom prst="line">
              <a:avLst/>
            </a:prstGeom>
            <a:noFill/>
            <a:ln w="18875">
              <a:solidFill>
                <a:srgbClr val="000000"/>
              </a:solidFill>
              <a:round/>
              <a:headEnd/>
              <a:tailEnd/>
            </a:ln>
            <a:effectLst/>
          </p:spPr>
          <p:txBody>
            <a:bodyPr/>
            <a:lstStyle/>
            <a:p>
              <a:endParaRPr lang="es-ES"/>
            </a:p>
          </p:txBody>
        </p:sp>
        <p:sp>
          <p:nvSpPr>
            <p:cNvPr id="1457" name="Line 1457"/>
            <p:cNvSpPr>
              <a:spLocks noChangeShapeType="1"/>
            </p:cNvSpPr>
            <p:nvPr/>
          </p:nvSpPr>
          <p:spPr bwMode="auto">
            <a:xfrm flipV="1">
              <a:off x="5505" y="2937"/>
              <a:ext cx="13" cy="3"/>
            </a:xfrm>
            <a:prstGeom prst="line">
              <a:avLst/>
            </a:prstGeom>
            <a:noFill/>
            <a:ln w="18875">
              <a:solidFill>
                <a:srgbClr val="000000"/>
              </a:solidFill>
              <a:round/>
              <a:headEnd/>
              <a:tailEnd/>
            </a:ln>
            <a:effectLst/>
          </p:spPr>
          <p:txBody>
            <a:bodyPr/>
            <a:lstStyle/>
            <a:p>
              <a:endParaRPr lang="es-ES"/>
            </a:p>
          </p:txBody>
        </p:sp>
        <p:sp>
          <p:nvSpPr>
            <p:cNvPr id="1458" name="Line 1458"/>
            <p:cNvSpPr>
              <a:spLocks noChangeShapeType="1"/>
            </p:cNvSpPr>
            <p:nvPr/>
          </p:nvSpPr>
          <p:spPr bwMode="auto">
            <a:xfrm flipV="1">
              <a:off x="5518" y="2931"/>
              <a:ext cx="13" cy="6"/>
            </a:xfrm>
            <a:prstGeom prst="line">
              <a:avLst/>
            </a:prstGeom>
            <a:noFill/>
            <a:ln w="18875">
              <a:solidFill>
                <a:srgbClr val="000000"/>
              </a:solidFill>
              <a:round/>
              <a:headEnd/>
              <a:tailEnd/>
            </a:ln>
            <a:effectLst/>
          </p:spPr>
          <p:txBody>
            <a:bodyPr/>
            <a:lstStyle/>
            <a:p>
              <a:endParaRPr lang="es-ES"/>
            </a:p>
          </p:txBody>
        </p:sp>
        <p:sp>
          <p:nvSpPr>
            <p:cNvPr id="1459" name="Line 1459"/>
            <p:cNvSpPr>
              <a:spLocks noChangeShapeType="1"/>
            </p:cNvSpPr>
            <p:nvPr/>
          </p:nvSpPr>
          <p:spPr bwMode="auto">
            <a:xfrm flipV="1">
              <a:off x="5531" y="2927"/>
              <a:ext cx="13" cy="4"/>
            </a:xfrm>
            <a:prstGeom prst="line">
              <a:avLst/>
            </a:prstGeom>
            <a:noFill/>
            <a:ln w="18875">
              <a:solidFill>
                <a:srgbClr val="000000"/>
              </a:solidFill>
              <a:round/>
              <a:headEnd/>
              <a:tailEnd/>
            </a:ln>
            <a:effectLst/>
          </p:spPr>
          <p:txBody>
            <a:bodyPr/>
            <a:lstStyle/>
            <a:p>
              <a:endParaRPr lang="es-ES"/>
            </a:p>
          </p:txBody>
        </p:sp>
        <p:sp>
          <p:nvSpPr>
            <p:cNvPr id="1460" name="Line 1460"/>
            <p:cNvSpPr>
              <a:spLocks noChangeShapeType="1"/>
            </p:cNvSpPr>
            <p:nvPr/>
          </p:nvSpPr>
          <p:spPr bwMode="auto">
            <a:xfrm flipV="1">
              <a:off x="5544" y="2924"/>
              <a:ext cx="15" cy="3"/>
            </a:xfrm>
            <a:prstGeom prst="line">
              <a:avLst/>
            </a:prstGeom>
            <a:noFill/>
            <a:ln w="18875">
              <a:solidFill>
                <a:srgbClr val="000000"/>
              </a:solidFill>
              <a:round/>
              <a:headEnd/>
              <a:tailEnd/>
            </a:ln>
            <a:effectLst/>
          </p:spPr>
          <p:txBody>
            <a:bodyPr/>
            <a:lstStyle/>
            <a:p>
              <a:endParaRPr lang="es-ES"/>
            </a:p>
          </p:txBody>
        </p:sp>
        <p:sp>
          <p:nvSpPr>
            <p:cNvPr id="1461" name="Line 1461"/>
            <p:cNvSpPr>
              <a:spLocks noChangeShapeType="1"/>
            </p:cNvSpPr>
            <p:nvPr/>
          </p:nvSpPr>
          <p:spPr bwMode="auto">
            <a:xfrm flipV="1">
              <a:off x="5559" y="2918"/>
              <a:ext cx="11" cy="6"/>
            </a:xfrm>
            <a:prstGeom prst="line">
              <a:avLst/>
            </a:prstGeom>
            <a:noFill/>
            <a:ln w="18875">
              <a:solidFill>
                <a:srgbClr val="000000"/>
              </a:solidFill>
              <a:round/>
              <a:headEnd/>
              <a:tailEnd/>
            </a:ln>
            <a:effectLst/>
          </p:spPr>
          <p:txBody>
            <a:bodyPr/>
            <a:lstStyle/>
            <a:p>
              <a:endParaRPr lang="es-ES"/>
            </a:p>
          </p:txBody>
        </p:sp>
        <p:sp>
          <p:nvSpPr>
            <p:cNvPr id="1462" name="Line 1462"/>
            <p:cNvSpPr>
              <a:spLocks noChangeShapeType="1"/>
            </p:cNvSpPr>
            <p:nvPr/>
          </p:nvSpPr>
          <p:spPr bwMode="auto">
            <a:xfrm flipV="1">
              <a:off x="5570" y="2914"/>
              <a:ext cx="14" cy="4"/>
            </a:xfrm>
            <a:prstGeom prst="line">
              <a:avLst/>
            </a:prstGeom>
            <a:noFill/>
            <a:ln w="18875">
              <a:solidFill>
                <a:srgbClr val="000000"/>
              </a:solidFill>
              <a:round/>
              <a:headEnd/>
              <a:tailEnd/>
            </a:ln>
            <a:effectLst/>
          </p:spPr>
          <p:txBody>
            <a:bodyPr/>
            <a:lstStyle/>
            <a:p>
              <a:endParaRPr lang="es-ES"/>
            </a:p>
          </p:txBody>
        </p:sp>
        <p:sp>
          <p:nvSpPr>
            <p:cNvPr id="1463" name="Line 1463"/>
            <p:cNvSpPr>
              <a:spLocks noChangeShapeType="1"/>
            </p:cNvSpPr>
            <p:nvPr/>
          </p:nvSpPr>
          <p:spPr bwMode="auto">
            <a:xfrm flipV="1">
              <a:off x="5584" y="2912"/>
              <a:ext cx="12" cy="2"/>
            </a:xfrm>
            <a:prstGeom prst="line">
              <a:avLst/>
            </a:prstGeom>
            <a:noFill/>
            <a:ln w="18875">
              <a:solidFill>
                <a:srgbClr val="000000"/>
              </a:solidFill>
              <a:round/>
              <a:headEnd/>
              <a:tailEnd/>
            </a:ln>
            <a:effectLst/>
          </p:spPr>
          <p:txBody>
            <a:bodyPr/>
            <a:lstStyle/>
            <a:p>
              <a:endParaRPr lang="es-ES"/>
            </a:p>
          </p:txBody>
        </p:sp>
        <p:sp>
          <p:nvSpPr>
            <p:cNvPr id="1464" name="Line 1464"/>
            <p:cNvSpPr>
              <a:spLocks noChangeShapeType="1"/>
            </p:cNvSpPr>
            <p:nvPr/>
          </p:nvSpPr>
          <p:spPr bwMode="auto">
            <a:xfrm flipV="1">
              <a:off x="5596" y="2906"/>
              <a:ext cx="14" cy="6"/>
            </a:xfrm>
            <a:prstGeom prst="line">
              <a:avLst/>
            </a:prstGeom>
            <a:noFill/>
            <a:ln w="18875">
              <a:solidFill>
                <a:srgbClr val="000000"/>
              </a:solidFill>
              <a:round/>
              <a:headEnd/>
              <a:tailEnd/>
            </a:ln>
            <a:effectLst/>
          </p:spPr>
          <p:txBody>
            <a:bodyPr/>
            <a:lstStyle/>
            <a:p>
              <a:endParaRPr lang="es-ES"/>
            </a:p>
          </p:txBody>
        </p:sp>
        <p:sp>
          <p:nvSpPr>
            <p:cNvPr id="1465" name="Line 1465"/>
            <p:cNvSpPr>
              <a:spLocks noChangeShapeType="1"/>
            </p:cNvSpPr>
            <p:nvPr/>
          </p:nvSpPr>
          <p:spPr bwMode="auto">
            <a:xfrm flipV="1">
              <a:off x="5610" y="2902"/>
              <a:ext cx="13" cy="4"/>
            </a:xfrm>
            <a:prstGeom prst="line">
              <a:avLst/>
            </a:prstGeom>
            <a:noFill/>
            <a:ln w="18875">
              <a:solidFill>
                <a:srgbClr val="000000"/>
              </a:solidFill>
              <a:round/>
              <a:headEnd/>
              <a:tailEnd/>
            </a:ln>
            <a:effectLst/>
          </p:spPr>
          <p:txBody>
            <a:bodyPr/>
            <a:lstStyle/>
            <a:p>
              <a:endParaRPr lang="es-ES"/>
            </a:p>
          </p:txBody>
        </p:sp>
        <p:sp>
          <p:nvSpPr>
            <p:cNvPr id="1466" name="Line 1466"/>
            <p:cNvSpPr>
              <a:spLocks noChangeShapeType="1"/>
            </p:cNvSpPr>
            <p:nvPr/>
          </p:nvSpPr>
          <p:spPr bwMode="auto">
            <a:xfrm flipV="1">
              <a:off x="5623" y="2899"/>
              <a:ext cx="13" cy="3"/>
            </a:xfrm>
            <a:prstGeom prst="line">
              <a:avLst/>
            </a:prstGeom>
            <a:noFill/>
            <a:ln w="18875">
              <a:solidFill>
                <a:srgbClr val="000000"/>
              </a:solidFill>
              <a:round/>
              <a:headEnd/>
              <a:tailEnd/>
            </a:ln>
            <a:effectLst/>
          </p:spPr>
          <p:txBody>
            <a:bodyPr/>
            <a:lstStyle/>
            <a:p>
              <a:endParaRPr lang="es-ES"/>
            </a:p>
          </p:txBody>
        </p:sp>
        <p:sp>
          <p:nvSpPr>
            <p:cNvPr id="1467" name="Line 1467"/>
            <p:cNvSpPr>
              <a:spLocks noChangeShapeType="1"/>
            </p:cNvSpPr>
            <p:nvPr/>
          </p:nvSpPr>
          <p:spPr bwMode="auto">
            <a:xfrm flipV="1">
              <a:off x="5636" y="2894"/>
              <a:ext cx="14" cy="5"/>
            </a:xfrm>
            <a:prstGeom prst="line">
              <a:avLst/>
            </a:prstGeom>
            <a:noFill/>
            <a:ln w="18875">
              <a:solidFill>
                <a:srgbClr val="000000"/>
              </a:solidFill>
              <a:round/>
              <a:headEnd/>
              <a:tailEnd/>
            </a:ln>
            <a:effectLst/>
          </p:spPr>
          <p:txBody>
            <a:bodyPr/>
            <a:lstStyle/>
            <a:p>
              <a:endParaRPr lang="es-ES"/>
            </a:p>
          </p:txBody>
        </p:sp>
        <p:sp>
          <p:nvSpPr>
            <p:cNvPr id="1468" name="Line 1468"/>
            <p:cNvSpPr>
              <a:spLocks noChangeShapeType="1"/>
            </p:cNvSpPr>
            <p:nvPr/>
          </p:nvSpPr>
          <p:spPr bwMode="auto">
            <a:xfrm flipV="1">
              <a:off x="5650" y="2891"/>
              <a:ext cx="12" cy="3"/>
            </a:xfrm>
            <a:prstGeom prst="line">
              <a:avLst/>
            </a:prstGeom>
            <a:noFill/>
            <a:ln w="18875">
              <a:solidFill>
                <a:srgbClr val="000000"/>
              </a:solidFill>
              <a:round/>
              <a:headEnd/>
              <a:tailEnd/>
            </a:ln>
            <a:effectLst/>
          </p:spPr>
          <p:txBody>
            <a:bodyPr/>
            <a:lstStyle/>
            <a:p>
              <a:endParaRPr lang="es-ES"/>
            </a:p>
          </p:txBody>
        </p:sp>
        <p:sp>
          <p:nvSpPr>
            <p:cNvPr id="1469" name="Line 1469"/>
            <p:cNvSpPr>
              <a:spLocks noChangeShapeType="1"/>
            </p:cNvSpPr>
            <p:nvPr/>
          </p:nvSpPr>
          <p:spPr bwMode="auto">
            <a:xfrm flipV="1">
              <a:off x="5662" y="2886"/>
              <a:ext cx="14" cy="5"/>
            </a:xfrm>
            <a:prstGeom prst="line">
              <a:avLst/>
            </a:prstGeom>
            <a:noFill/>
            <a:ln w="18875">
              <a:solidFill>
                <a:srgbClr val="000000"/>
              </a:solidFill>
              <a:round/>
              <a:headEnd/>
              <a:tailEnd/>
            </a:ln>
            <a:effectLst/>
          </p:spPr>
          <p:txBody>
            <a:bodyPr/>
            <a:lstStyle/>
            <a:p>
              <a:endParaRPr lang="es-ES"/>
            </a:p>
          </p:txBody>
        </p:sp>
        <p:sp>
          <p:nvSpPr>
            <p:cNvPr id="1470" name="Line 1470"/>
            <p:cNvSpPr>
              <a:spLocks noChangeShapeType="1"/>
            </p:cNvSpPr>
            <p:nvPr/>
          </p:nvSpPr>
          <p:spPr bwMode="auto">
            <a:xfrm flipV="1">
              <a:off x="5676" y="2883"/>
              <a:ext cx="13" cy="3"/>
            </a:xfrm>
            <a:prstGeom prst="line">
              <a:avLst/>
            </a:prstGeom>
            <a:noFill/>
            <a:ln w="18875">
              <a:solidFill>
                <a:srgbClr val="000000"/>
              </a:solidFill>
              <a:round/>
              <a:headEnd/>
              <a:tailEnd/>
            </a:ln>
            <a:effectLst/>
          </p:spPr>
          <p:txBody>
            <a:bodyPr/>
            <a:lstStyle/>
            <a:p>
              <a:endParaRPr lang="es-ES"/>
            </a:p>
          </p:txBody>
        </p:sp>
        <p:sp>
          <p:nvSpPr>
            <p:cNvPr id="1471" name="Line 1471"/>
            <p:cNvSpPr>
              <a:spLocks noChangeShapeType="1"/>
            </p:cNvSpPr>
            <p:nvPr/>
          </p:nvSpPr>
          <p:spPr bwMode="auto">
            <a:xfrm flipV="1">
              <a:off x="5689" y="2879"/>
              <a:ext cx="14" cy="4"/>
            </a:xfrm>
            <a:prstGeom prst="line">
              <a:avLst/>
            </a:prstGeom>
            <a:noFill/>
            <a:ln w="18875">
              <a:solidFill>
                <a:srgbClr val="000000"/>
              </a:solidFill>
              <a:round/>
              <a:headEnd/>
              <a:tailEnd/>
            </a:ln>
            <a:effectLst/>
          </p:spPr>
          <p:txBody>
            <a:bodyPr/>
            <a:lstStyle/>
            <a:p>
              <a:endParaRPr lang="es-ES"/>
            </a:p>
          </p:txBody>
        </p:sp>
        <p:sp>
          <p:nvSpPr>
            <p:cNvPr id="1472" name="Line 1472"/>
            <p:cNvSpPr>
              <a:spLocks noChangeShapeType="1"/>
            </p:cNvSpPr>
            <p:nvPr/>
          </p:nvSpPr>
          <p:spPr bwMode="auto">
            <a:xfrm flipV="1">
              <a:off x="5703" y="2875"/>
              <a:ext cx="13" cy="4"/>
            </a:xfrm>
            <a:prstGeom prst="line">
              <a:avLst/>
            </a:prstGeom>
            <a:noFill/>
            <a:ln w="18875">
              <a:solidFill>
                <a:srgbClr val="000000"/>
              </a:solidFill>
              <a:round/>
              <a:headEnd/>
              <a:tailEnd/>
            </a:ln>
            <a:effectLst/>
          </p:spPr>
          <p:txBody>
            <a:bodyPr/>
            <a:lstStyle/>
            <a:p>
              <a:endParaRPr lang="es-ES"/>
            </a:p>
          </p:txBody>
        </p:sp>
        <p:sp>
          <p:nvSpPr>
            <p:cNvPr id="1473" name="Line 1473"/>
            <p:cNvSpPr>
              <a:spLocks noChangeShapeType="1"/>
            </p:cNvSpPr>
            <p:nvPr/>
          </p:nvSpPr>
          <p:spPr bwMode="auto">
            <a:xfrm flipV="1">
              <a:off x="5716" y="2872"/>
              <a:ext cx="12" cy="3"/>
            </a:xfrm>
            <a:prstGeom prst="line">
              <a:avLst/>
            </a:prstGeom>
            <a:noFill/>
            <a:ln w="18875">
              <a:solidFill>
                <a:srgbClr val="000000"/>
              </a:solidFill>
              <a:round/>
              <a:headEnd/>
              <a:tailEnd/>
            </a:ln>
            <a:effectLst/>
          </p:spPr>
          <p:txBody>
            <a:bodyPr/>
            <a:lstStyle/>
            <a:p>
              <a:endParaRPr lang="es-ES"/>
            </a:p>
          </p:txBody>
        </p:sp>
        <p:sp>
          <p:nvSpPr>
            <p:cNvPr id="1474" name="Line 1474"/>
            <p:cNvSpPr>
              <a:spLocks noChangeShapeType="1"/>
            </p:cNvSpPr>
            <p:nvPr/>
          </p:nvSpPr>
          <p:spPr bwMode="auto">
            <a:xfrm flipV="1">
              <a:off x="5728" y="2868"/>
              <a:ext cx="14" cy="4"/>
            </a:xfrm>
            <a:prstGeom prst="line">
              <a:avLst/>
            </a:prstGeom>
            <a:noFill/>
            <a:ln w="18875">
              <a:solidFill>
                <a:srgbClr val="000000"/>
              </a:solidFill>
              <a:round/>
              <a:headEnd/>
              <a:tailEnd/>
            </a:ln>
            <a:effectLst/>
          </p:spPr>
          <p:txBody>
            <a:bodyPr/>
            <a:lstStyle/>
            <a:p>
              <a:endParaRPr lang="es-ES"/>
            </a:p>
          </p:txBody>
        </p:sp>
        <p:sp>
          <p:nvSpPr>
            <p:cNvPr id="1475" name="Line 1475"/>
            <p:cNvSpPr>
              <a:spLocks noChangeShapeType="1"/>
            </p:cNvSpPr>
            <p:nvPr/>
          </p:nvSpPr>
          <p:spPr bwMode="auto">
            <a:xfrm flipV="1">
              <a:off x="5742" y="2865"/>
              <a:ext cx="14" cy="3"/>
            </a:xfrm>
            <a:prstGeom prst="line">
              <a:avLst/>
            </a:prstGeom>
            <a:noFill/>
            <a:ln w="18875">
              <a:solidFill>
                <a:srgbClr val="000000"/>
              </a:solidFill>
              <a:round/>
              <a:headEnd/>
              <a:tailEnd/>
            </a:ln>
            <a:effectLst/>
          </p:spPr>
          <p:txBody>
            <a:bodyPr/>
            <a:lstStyle/>
            <a:p>
              <a:endParaRPr lang="es-ES"/>
            </a:p>
          </p:txBody>
        </p:sp>
        <p:sp>
          <p:nvSpPr>
            <p:cNvPr id="1476" name="Line 1476"/>
            <p:cNvSpPr>
              <a:spLocks noChangeShapeType="1"/>
            </p:cNvSpPr>
            <p:nvPr/>
          </p:nvSpPr>
          <p:spPr bwMode="auto">
            <a:xfrm flipV="1">
              <a:off x="5756" y="2861"/>
              <a:ext cx="14" cy="4"/>
            </a:xfrm>
            <a:prstGeom prst="line">
              <a:avLst/>
            </a:prstGeom>
            <a:noFill/>
            <a:ln w="18875">
              <a:solidFill>
                <a:srgbClr val="000000"/>
              </a:solidFill>
              <a:round/>
              <a:headEnd/>
              <a:tailEnd/>
            </a:ln>
            <a:effectLst/>
          </p:spPr>
          <p:txBody>
            <a:bodyPr/>
            <a:lstStyle/>
            <a:p>
              <a:endParaRPr lang="es-ES"/>
            </a:p>
          </p:txBody>
        </p:sp>
        <p:sp>
          <p:nvSpPr>
            <p:cNvPr id="1477" name="Line 1477"/>
            <p:cNvSpPr>
              <a:spLocks noChangeShapeType="1"/>
            </p:cNvSpPr>
            <p:nvPr/>
          </p:nvSpPr>
          <p:spPr bwMode="auto">
            <a:xfrm flipV="1">
              <a:off x="5770" y="2858"/>
              <a:ext cx="13" cy="3"/>
            </a:xfrm>
            <a:prstGeom prst="line">
              <a:avLst/>
            </a:prstGeom>
            <a:noFill/>
            <a:ln w="18875">
              <a:solidFill>
                <a:srgbClr val="000000"/>
              </a:solidFill>
              <a:round/>
              <a:headEnd/>
              <a:tailEnd/>
            </a:ln>
            <a:effectLst/>
          </p:spPr>
          <p:txBody>
            <a:bodyPr/>
            <a:lstStyle/>
            <a:p>
              <a:endParaRPr lang="es-ES"/>
            </a:p>
          </p:txBody>
        </p:sp>
        <p:sp>
          <p:nvSpPr>
            <p:cNvPr id="1478" name="Line 1478"/>
            <p:cNvSpPr>
              <a:spLocks noChangeShapeType="1"/>
            </p:cNvSpPr>
            <p:nvPr/>
          </p:nvSpPr>
          <p:spPr bwMode="auto">
            <a:xfrm flipV="1">
              <a:off x="5783" y="2854"/>
              <a:ext cx="13" cy="4"/>
            </a:xfrm>
            <a:prstGeom prst="line">
              <a:avLst/>
            </a:prstGeom>
            <a:noFill/>
            <a:ln w="18875">
              <a:solidFill>
                <a:srgbClr val="000000"/>
              </a:solidFill>
              <a:round/>
              <a:headEnd/>
              <a:tailEnd/>
            </a:ln>
            <a:effectLst/>
          </p:spPr>
          <p:txBody>
            <a:bodyPr/>
            <a:lstStyle/>
            <a:p>
              <a:endParaRPr lang="es-ES"/>
            </a:p>
          </p:txBody>
        </p:sp>
        <p:sp>
          <p:nvSpPr>
            <p:cNvPr id="1479" name="Line 1479"/>
            <p:cNvSpPr>
              <a:spLocks noChangeShapeType="1"/>
            </p:cNvSpPr>
            <p:nvPr/>
          </p:nvSpPr>
          <p:spPr bwMode="auto">
            <a:xfrm flipV="1">
              <a:off x="5796" y="2853"/>
              <a:ext cx="8" cy="1"/>
            </a:xfrm>
            <a:prstGeom prst="line">
              <a:avLst/>
            </a:prstGeom>
            <a:noFill/>
            <a:ln w="18875">
              <a:solidFill>
                <a:srgbClr val="000000"/>
              </a:solidFill>
              <a:round/>
              <a:headEnd/>
              <a:tailEnd/>
            </a:ln>
            <a:effectLst/>
          </p:spPr>
          <p:txBody>
            <a:bodyPr/>
            <a:lstStyle/>
            <a:p>
              <a:endParaRPr lang="es-ES"/>
            </a:p>
          </p:txBody>
        </p:sp>
        <p:sp>
          <p:nvSpPr>
            <p:cNvPr id="1480" name="Line 1480"/>
            <p:cNvSpPr>
              <a:spLocks noChangeShapeType="1"/>
            </p:cNvSpPr>
            <p:nvPr/>
          </p:nvSpPr>
          <p:spPr bwMode="auto">
            <a:xfrm flipV="1">
              <a:off x="5804" y="2849"/>
              <a:ext cx="13" cy="4"/>
            </a:xfrm>
            <a:prstGeom prst="line">
              <a:avLst/>
            </a:prstGeom>
            <a:noFill/>
            <a:ln w="9438">
              <a:solidFill>
                <a:srgbClr val="000000"/>
              </a:solidFill>
              <a:round/>
              <a:headEnd/>
              <a:tailEnd/>
            </a:ln>
            <a:effectLst/>
          </p:spPr>
          <p:txBody>
            <a:bodyPr/>
            <a:lstStyle/>
            <a:p>
              <a:endParaRPr lang="es-ES"/>
            </a:p>
          </p:txBody>
        </p:sp>
        <p:sp>
          <p:nvSpPr>
            <p:cNvPr id="1481" name="Line 1481"/>
            <p:cNvSpPr>
              <a:spLocks noChangeShapeType="1"/>
            </p:cNvSpPr>
            <p:nvPr/>
          </p:nvSpPr>
          <p:spPr bwMode="auto">
            <a:xfrm flipV="1">
              <a:off x="5817" y="2846"/>
              <a:ext cx="12" cy="3"/>
            </a:xfrm>
            <a:prstGeom prst="line">
              <a:avLst/>
            </a:prstGeom>
            <a:noFill/>
            <a:ln w="9438">
              <a:solidFill>
                <a:srgbClr val="000000"/>
              </a:solidFill>
              <a:round/>
              <a:headEnd/>
              <a:tailEnd/>
            </a:ln>
            <a:effectLst/>
          </p:spPr>
          <p:txBody>
            <a:bodyPr/>
            <a:lstStyle/>
            <a:p>
              <a:endParaRPr lang="es-ES"/>
            </a:p>
          </p:txBody>
        </p:sp>
        <p:sp>
          <p:nvSpPr>
            <p:cNvPr id="1482" name="Line 1482"/>
            <p:cNvSpPr>
              <a:spLocks noChangeShapeType="1"/>
            </p:cNvSpPr>
            <p:nvPr/>
          </p:nvSpPr>
          <p:spPr bwMode="auto">
            <a:xfrm flipV="1">
              <a:off x="5829" y="2842"/>
              <a:ext cx="14" cy="4"/>
            </a:xfrm>
            <a:prstGeom prst="line">
              <a:avLst/>
            </a:prstGeom>
            <a:noFill/>
            <a:ln w="9438">
              <a:solidFill>
                <a:srgbClr val="000000"/>
              </a:solidFill>
              <a:round/>
              <a:headEnd/>
              <a:tailEnd/>
            </a:ln>
            <a:effectLst/>
          </p:spPr>
          <p:txBody>
            <a:bodyPr/>
            <a:lstStyle/>
            <a:p>
              <a:endParaRPr lang="es-ES"/>
            </a:p>
          </p:txBody>
        </p:sp>
        <p:sp>
          <p:nvSpPr>
            <p:cNvPr id="1483" name="Line 1483"/>
            <p:cNvSpPr>
              <a:spLocks noChangeShapeType="1"/>
            </p:cNvSpPr>
            <p:nvPr/>
          </p:nvSpPr>
          <p:spPr bwMode="auto">
            <a:xfrm flipV="1">
              <a:off x="5843" y="2840"/>
              <a:ext cx="13" cy="2"/>
            </a:xfrm>
            <a:prstGeom prst="line">
              <a:avLst/>
            </a:prstGeom>
            <a:noFill/>
            <a:ln w="9438">
              <a:solidFill>
                <a:srgbClr val="000000"/>
              </a:solidFill>
              <a:round/>
              <a:headEnd/>
              <a:tailEnd/>
            </a:ln>
            <a:effectLst/>
          </p:spPr>
          <p:txBody>
            <a:bodyPr/>
            <a:lstStyle/>
            <a:p>
              <a:endParaRPr lang="es-ES"/>
            </a:p>
          </p:txBody>
        </p:sp>
        <p:sp>
          <p:nvSpPr>
            <p:cNvPr id="1484" name="Line 1484"/>
            <p:cNvSpPr>
              <a:spLocks noChangeShapeType="1"/>
            </p:cNvSpPr>
            <p:nvPr/>
          </p:nvSpPr>
          <p:spPr bwMode="auto">
            <a:xfrm flipV="1">
              <a:off x="5856" y="2838"/>
              <a:ext cx="14" cy="2"/>
            </a:xfrm>
            <a:prstGeom prst="line">
              <a:avLst/>
            </a:prstGeom>
            <a:noFill/>
            <a:ln w="9438">
              <a:solidFill>
                <a:srgbClr val="000000"/>
              </a:solidFill>
              <a:round/>
              <a:headEnd/>
              <a:tailEnd/>
            </a:ln>
            <a:effectLst/>
          </p:spPr>
          <p:txBody>
            <a:bodyPr/>
            <a:lstStyle/>
            <a:p>
              <a:endParaRPr lang="es-ES"/>
            </a:p>
          </p:txBody>
        </p:sp>
        <p:sp>
          <p:nvSpPr>
            <p:cNvPr id="1485" name="Line 1485"/>
            <p:cNvSpPr>
              <a:spLocks noChangeShapeType="1"/>
            </p:cNvSpPr>
            <p:nvPr/>
          </p:nvSpPr>
          <p:spPr bwMode="auto">
            <a:xfrm flipV="1">
              <a:off x="5870" y="2835"/>
              <a:ext cx="14" cy="3"/>
            </a:xfrm>
            <a:prstGeom prst="line">
              <a:avLst/>
            </a:prstGeom>
            <a:noFill/>
            <a:ln w="9438">
              <a:solidFill>
                <a:srgbClr val="000000"/>
              </a:solidFill>
              <a:round/>
              <a:headEnd/>
              <a:tailEnd/>
            </a:ln>
            <a:effectLst/>
          </p:spPr>
          <p:txBody>
            <a:bodyPr/>
            <a:lstStyle/>
            <a:p>
              <a:endParaRPr lang="es-ES"/>
            </a:p>
          </p:txBody>
        </p:sp>
        <p:sp>
          <p:nvSpPr>
            <p:cNvPr id="1486" name="Line 1486"/>
            <p:cNvSpPr>
              <a:spLocks noChangeShapeType="1"/>
            </p:cNvSpPr>
            <p:nvPr/>
          </p:nvSpPr>
          <p:spPr bwMode="auto">
            <a:xfrm flipV="1">
              <a:off x="5884" y="2832"/>
              <a:ext cx="13" cy="3"/>
            </a:xfrm>
            <a:prstGeom prst="line">
              <a:avLst/>
            </a:prstGeom>
            <a:noFill/>
            <a:ln w="9438">
              <a:solidFill>
                <a:srgbClr val="000000"/>
              </a:solidFill>
              <a:round/>
              <a:headEnd/>
              <a:tailEnd/>
            </a:ln>
            <a:effectLst/>
          </p:spPr>
          <p:txBody>
            <a:bodyPr/>
            <a:lstStyle/>
            <a:p>
              <a:endParaRPr lang="es-ES"/>
            </a:p>
          </p:txBody>
        </p:sp>
        <p:sp>
          <p:nvSpPr>
            <p:cNvPr id="1487" name="Line 1487"/>
            <p:cNvSpPr>
              <a:spLocks noChangeShapeType="1"/>
            </p:cNvSpPr>
            <p:nvPr/>
          </p:nvSpPr>
          <p:spPr bwMode="auto">
            <a:xfrm flipV="1">
              <a:off x="5897" y="2829"/>
              <a:ext cx="14" cy="3"/>
            </a:xfrm>
            <a:prstGeom prst="line">
              <a:avLst/>
            </a:prstGeom>
            <a:noFill/>
            <a:ln w="9438">
              <a:solidFill>
                <a:srgbClr val="000000"/>
              </a:solidFill>
              <a:round/>
              <a:headEnd/>
              <a:tailEnd/>
            </a:ln>
            <a:effectLst/>
          </p:spPr>
          <p:txBody>
            <a:bodyPr/>
            <a:lstStyle/>
            <a:p>
              <a:endParaRPr lang="es-ES"/>
            </a:p>
          </p:txBody>
        </p:sp>
        <p:sp>
          <p:nvSpPr>
            <p:cNvPr id="1488" name="Line 1488"/>
            <p:cNvSpPr>
              <a:spLocks noChangeShapeType="1"/>
            </p:cNvSpPr>
            <p:nvPr/>
          </p:nvSpPr>
          <p:spPr bwMode="auto">
            <a:xfrm flipV="1">
              <a:off x="5911" y="2827"/>
              <a:ext cx="12" cy="2"/>
            </a:xfrm>
            <a:prstGeom prst="line">
              <a:avLst/>
            </a:prstGeom>
            <a:noFill/>
            <a:ln w="9438">
              <a:solidFill>
                <a:srgbClr val="000000"/>
              </a:solidFill>
              <a:round/>
              <a:headEnd/>
              <a:tailEnd/>
            </a:ln>
            <a:effectLst/>
          </p:spPr>
          <p:txBody>
            <a:bodyPr/>
            <a:lstStyle/>
            <a:p>
              <a:endParaRPr lang="es-ES"/>
            </a:p>
          </p:txBody>
        </p:sp>
        <p:sp>
          <p:nvSpPr>
            <p:cNvPr id="1489" name="Line 1489"/>
            <p:cNvSpPr>
              <a:spLocks noChangeShapeType="1"/>
            </p:cNvSpPr>
            <p:nvPr/>
          </p:nvSpPr>
          <p:spPr bwMode="auto">
            <a:xfrm flipV="1">
              <a:off x="5923" y="2825"/>
              <a:ext cx="15" cy="2"/>
            </a:xfrm>
            <a:prstGeom prst="line">
              <a:avLst/>
            </a:prstGeom>
            <a:noFill/>
            <a:ln w="9438">
              <a:solidFill>
                <a:srgbClr val="000000"/>
              </a:solidFill>
              <a:round/>
              <a:headEnd/>
              <a:tailEnd/>
            </a:ln>
            <a:effectLst/>
          </p:spPr>
          <p:txBody>
            <a:bodyPr/>
            <a:lstStyle/>
            <a:p>
              <a:endParaRPr lang="es-ES"/>
            </a:p>
          </p:txBody>
        </p:sp>
        <p:sp>
          <p:nvSpPr>
            <p:cNvPr id="1490" name="Line 1490"/>
            <p:cNvSpPr>
              <a:spLocks noChangeShapeType="1"/>
            </p:cNvSpPr>
            <p:nvPr/>
          </p:nvSpPr>
          <p:spPr bwMode="auto">
            <a:xfrm flipV="1">
              <a:off x="5938" y="2822"/>
              <a:ext cx="13" cy="3"/>
            </a:xfrm>
            <a:prstGeom prst="line">
              <a:avLst/>
            </a:prstGeom>
            <a:noFill/>
            <a:ln w="9438">
              <a:solidFill>
                <a:srgbClr val="000000"/>
              </a:solidFill>
              <a:round/>
              <a:headEnd/>
              <a:tailEnd/>
            </a:ln>
            <a:effectLst/>
          </p:spPr>
          <p:txBody>
            <a:bodyPr/>
            <a:lstStyle/>
            <a:p>
              <a:endParaRPr lang="es-ES"/>
            </a:p>
          </p:txBody>
        </p:sp>
        <p:sp>
          <p:nvSpPr>
            <p:cNvPr id="1491" name="Line 1491"/>
            <p:cNvSpPr>
              <a:spLocks noChangeShapeType="1"/>
            </p:cNvSpPr>
            <p:nvPr/>
          </p:nvSpPr>
          <p:spPr bwMode="auto">
            <a:xfrm flipV="1">
              <a:off x="5951" y="2820"/>
              <a:ext cx="12" cy="2"/>
            </a:xfrm>
            <a:prstGeom prst="line">
              <a:avLst/>
            </a:prstGeom>
            <a:noFill/>
            <a:ln w="9438">
              <a:solidFill>
                <a:srgbClr val="000000"/>
              </a:solidFill>
              <a:round/>
              <a:headEnd/>
              <a:tailEnd/>
            </a:ln>
            <a:effectLst/>
          </p:spPr>
          <p:txBody>
            <a:bodyPr/>
            <a:lstStyle/>
            <a:p>
              <a:endParaRPr lang="es-ES"/>
            </a:p>
          </p:txBody>
        </p:sp>
        <p:sp>
          <p:nvSpPr>
            <p:cNvPr id="1492" name="Line 1492"/>
            <p:cNvSpPr>
              <a:spLocks noChangeShapeType="1"/>
            </p:cNvSpPr>
            <p:nvPr/>
          </p:nvSpPr>
          <p:spPr bwMode="auto">
            <a:xfrm flipV="1">
              <a:off x="5963" y="2817"/>
              <a:ext cx="15" cy="3"/>
            </a:xfrm>
            <a:prstGeom prst="line">
              <a:avLst/>
            </a:prstGeom>
            <a:noFill/>
            <a:ln w="9438">
              <a:solidFill>
                <a:srgbClr val="000000"/>
              </a:solidFill>
              <a:round/>
              <a:headEnd/>
              <a:tailEnd/>
            </a:ln>
            <a:effectLst/>
          </p:spPr>
          <p:txBody>
            <a:bodyPr/>
            <a:lstStyle/>
            <a:p>
              <a:endParaRPr lang="es-ES"/>
            </a:p>
          </p:txBody>
        </p:sp>
        <p:sp>
          <p:nvSpPr>
            <p:cNvPr id="1493" name="Line 1493"/>
            <p:cNvSpPr>
              <a:spLocks noChangeShapeType="1"/>
            </p:cNvSpPr>
            <p:nvPr/>
          </p:nvSpPr>
          <p:spPr bwMode="auto">
            <a:xfrm flipV="1">
              <a:off x="5978" y="2816"/>
              <a:ext cx="15" cy="1"/>
            </a:xfrm>
            <a:prstGeom prst="line">
              <a:avLst/>
            </a:prstGeom>
            <a:noFill/>
            <a:ln w="9438">
              <a:solidFill>
                <a:srgbClr val="000000"/>
              </a:solidFill>
              <a:round/>
              <a:headEnd/>
              <a:tailEnd/>
            </a:ln>
            <a:effectLst/>
          </p:spPr>
          <p:txBody>
            <a:bodyPr/>
            <a:lstStyle/>
            <a:p>
              <a:endParaRPr lang="es-ES"/>
            </a:p>
          </p:txBody>
        </p:sp>
        <p:sp>
          <p:nvSpPr>
            <p:cNvPr id="1494" name="Line 1494"/>
            <p:cNvSpPr>
              <a:spLocks noChangeShapeType="1"/>
            </p:cNvSpPr>
            <p:nvPr/>
          </p:nvSpPr>
          <p:spPr bwMode="auto">
            <a:xfrm flipV="1">
              <a:off x="5993" y="2814"/>
              <a:ext cx="13" cy="2"/>
            </a:xfrm>
            <a:prstGeom prst="line">
              <a:avLst/>
            </a:prstGeom>
            <a:noFill/>
            <a:ln w="9438">
              <a:solidFill>
                <a:srgbClr val="000000"/>
              </a:solidFill>
              <a:round/>
              <a:headEnd/>
              <a:tailEnd/>
            </a:ln>
            <a:effectLst/>
          </p:spPr>
          <p:txBody>
            <a:bodyPr/>
            <a:lstStyle/>
            <a:p>
              <a:endParaRPr lang="es-ES"/>
            </a:p>
          </p:txBody>
        </p:sp>
        <p:sp>
          <p:nvSpPr>
            <p:cNvPr id="1495" name="Line 1495"/>
            <p:cNvSpPr>
              <a:spLocks noChangeShapeType="1"/>
            </p:cNvSpPr>
            <p:nvPr/>
          </p:nvSpPr>
          <p:spPr bwMode="auto">
            <a:xfrm flipV="1">
              <a:off x="6006" y="2811"/>
              <a:ext cx="13" cy="3"/>
            </a:xfrm>
            <a:prstGeom prst="line">
              <a:avLst/>
            </a:prstGeom>
            <a:noFill/>
            <a:ln w="9438">
              <a:solidFill>
                <a:srgbClr val="000000"/>
              </a:solidFill>
              <a:round/>
              <a:headEnd/>
              <a:tailEnd/>
            </a:ln>
            <a:effectLst/>
          </p:spPr>
          <p:txBody>
            <a:bodyPr/>
            <a:lstStyle/>
            <a:p>
              <a:endParaRPr lang="es-ES"/>
            </a:p>
          </p:txBody>
        </p:sp>
        <p:sp>
          <p:nvSpPr>
            <p:cNvPr id="1496" name="Line 1496"/>
            <p:cNvSpPr>
              <a:spLocks noChangeShapeType="1"/>
            </p:cNvSpPr>
            <p:nvPr/>
          </p:nvSpPr>
          <p:spPr bwMode="auto">
            <a:xfrm flipV="1">
              <a:off x="6019" y="2809"/>
              <a:ext cx="13" cy="2"/>
            </a:xfrm>
            <a:prstGeom prst="line">
              <a:avLst/>
            </a:prstGeom>
            <a:noFill/>
            <a:ln w="9438">
              <a:solidFill>
                <a:srgbClr val="000000"/>
              </a:solidFill>
              <a:round/>
              <a:headEnd/>
              <a:tailEnd/>
            </a:ln>
            <a:effectLst/>
          </p:spPr>
          <p:txBody>
            <a:bodyPr/>
            <a:lstStyle/>
            <a:p>
              <a:endParaRPr lang="es-ES"/>
            </a:p>
          </p:txBody>
        </p:sp>
        <p:sp>
          <p:nvSpPr>
            <p:cNvPr id="1497" name="Line 1497"/>
            <p:cNvSpPr>
              <a:spLocks noChangeShapeType="1"/>
            </p:cNvSpPr>
            <p:nvPr/>
          </p:nvSpPr>
          <p:spPr bwMode="auto">
            <a:xfrm flipV="1">
              <a:off x="4547" y="3239"/>
              <a:ext cx="13" cy="6"/>
            </a:xfrm>
            <a:prstGeom prst="line">
              <a:avLst/>
            </a:prstGeom>
            <a:noFill/>
            <a:ln w="9438">
              <a:solidFill>
                <a:srgbClr val="000000"/>
              </a:solidFill>
              <a:round/>
              <a:headEnd/>
              <a:tailEnd/>
            </a:ln>
            <a:effectLst/>
          </p:spPr>
          <p:txBody>
            <a:bodyPr/>
            <a:lstStyle/>
            <a:p>
              <a:endParaRPr lang="es-ES"/>
            </a:p>
          </p:txBody>
        </p:sp>
        <p:sp>
          <p:nvSpPr>
            <p:cNvPr id="1498" name="Line 1498"/>
            <p:cNvSpPr>
              <a:spLocks noChangeShapeType="1"/>
            </p:cNvSpPr>
            <p:nvPr/>
          </p:nvSpPr>
          <p:spPr bwMode="auto">
            <a:xfrm flipV="1">
              <a:off x="4560" y="3234"/>
              <a:ext cx="13" cy="5"/>
            </a:xfrm>
            <a:prstGeom prst="line">
              <a:avLst/>
            </a:prstGeom>
            <a:noFill/>
            <a:ln w="9438">
              <a:solidFill>
                <a:srgbClr val="000000"/>
              </a:solidFill>
              <a:round/>
              <a:headEnd/>
              <a:tailEnd/>
            </a:ln>
            <a:effectLst/>
          </p:spPr>
          <p:txBody>
            <a:bodyPr/>
            <a:lstStyle/>
            <a:p>
              <a:endParaRPr lang="es-ES"/>
            </a:p>
          </p:txBody>
        </p:sp>
        <p:sp>
          <p:nvSpPr>
            <p:cNvPr id="1499" name="Line 1499"/>
            <p:cNvSpPr>
              <a:spLocks noChangeShapeType="1"/>
            </p:cNvSpPr>
            <p:nvPr/>
          </p:nvSpPr>
          <p:spPr bwMode="auto">
            <a:xfrm flipV="1">
              <a:off x="4573" y="3229"/>
              <a:ext cx="13" cy="5"/>
            </a:xfrm>
            <a:prstGeom prst="line">
              <a:avLst/>
            </a:prstGeom>
            <a:noFill/>
            <a:ln w="9438">
              <a:solidFill>
                <a:srgbClr val="000000"/>
              </a:solidFill>
              <a:round/>
              <a:headEnd/>
              <a:tailEnd/>
            </a:ln>
            <a:effectLst/>
          </p:spPr>
          <p:txBody>
            <a:bodyPr/>
            <a:lstStyle/>
            <a:p>
              <a:endParaRPr lang="es-ES"/>
            </a:p>
          </p:txBody>
        </p:sp>
        <p:sp>
          <p:nvSpPr>
            <p:cNvPr id="1500" name="Line 1500"/>
            <p:cNvSpPr>
              <a:spLocks noChangeShapeType="1"/>
            </p:cNvSpPr>
            <p:nvPr/>
          </p:nvSpPr>
          <p:spPr bwMode="auto">
            <a:xfrm flipV="1">
              <a:off x="4586" y="3225"/>
              <a:ext cx="12" cy="4"/>
            </a:xfrm>
            <a:prstGeom prst="line">
              <a:avLst/>
            </a:prstGeom>
            <a:noFill/>
            <a:ln w="9438">
              <a:solidFill>
                <a:srgbClr val="000000"/>
              </a:solidFill>
              <a:round/>
              <a:headEnd/>
              <a:tailEnd/>
            </a:ln>
            <a:effectLst/>
          </p:spPr>
          <p:txBody>
            <a:bodyPr/>
            <a:lstStyle/>
            <a:p>
              <a:endParaRPr lang="es-ES"/>
            </a:p>
          </p:txBody>
        </p:sp>
        <p:sp>
          <p:nvSpPr>
            <p:cNvPr id="1501" name="Line 1501"/>
            <p:cNvSpPr>
              <a:spLocks noChangeShapeType="1"/>
            </p:cNvSpPr>
            <p:nvPr/>
          </p:nvSpPr>
          <p:spPr bwMode="auto">
            <a:xfrm flipV="1">
              <a:off x="4598" y="3218"/>
              <a:ext cx="13" cy="7"/>
            </a:xfrm>
            <a:prstGeom prst="line">
              <a:avLst/>
            </a:prstGeom>
            <a:noFill/>
            <a:ln w="9438">
              <a:solidFill>
                <a:srgbClr val="000000"/>
              </a:solidFill>
              <a:round/>
              <a:headEnd/>
              <a:tailEnd/>
            </a:ln>
            <a:effectLst/>
          </p:spPr>
          <p:txBody>
            <a:bodyPr/>
            <a:lstStyle/>
            <a:p>
              <a:endParaRPr lang="es-ES"/>
            </a:p>
          </p:txBody>
        </p:sp>
        <p:sp>
          <p:nvSpPr>
            <p:cNvPr id="1502" name="Line 1502"/>
            <p:cNvSpPr>
              <a:spLocks noChangeShapeType="1"/>
            </p:cNvSpPr>
            <p:nvPr/>
          </p:nvSpPr>
          <p:spPr bwMode="auto">
            <a:xfrm flipV="1">
              <a:off x="4611" y="3214"/>
              <a:ext cx="13" cy="4"/>
            </a:xfrm>
            <a:prstGeom prst="line">
              <a:avLst/>
            </a:prstGeom>
            <a:noFill/>
            <a:ln w="9438">
              <a:solidFill>
                <a:srgbClr val="000000"/>
              </a:solidFill>
              <a:round/>
              <a:headEnd/>
              <a:tailEnd/>
            </a:ln>
            <a:effectLst/>
          </p:spPr>
          <p:txBody>
            <a:bodyPr/>
            <a:lstStyle/>
            <a:p>
              <a:endParaRPr lang="es-ES"/>
            </a:p>
          </p:txBody>
        </p:sp>
        <p:sp>
          <p:nvSpPr>
            <p:cNvPr id="1503" name="Line 1503"/>
            <p:cNvSpPr>
              <a:spLocks noChangeShapeType="1"/>
            </p:cNvSpPr>
            <p:nvPr/>
          </p:nvSpPr>
          <p:spPr bwMode="auto">
            <a:xfrm flipV="1">
              <a:off x="4624" y="3208"/>
              <a:ext cx="14" cy="6"/>
            </a:xfrm>
            <a:prstGeom prst="line">
              <a:avLst/>
            </a:prstGeom>
            <a:noFill/>
            <a:ln w="9438">
              <a:solidFill>
                <a:srgbClr val="000000"/>
              </a:solidFill>
              <a:round/>
              <a:headEnd/>
              <a:tailEnd/>
            </a:ln>
            <a:effectLst/>
          </p:spPr>
          <p:txBody>
            <a:bodyPr/>
            <a:lstStyle/>
            <a:p>
              <a:endParaRPr lang="es-ES"/>
            </a:p>
          </p:txBody>
        </p:sp>
        <p:sp>
          <p:nvSpPr>
            <p:cNvPr id="1504" name="Line 1504"/>
            <p:cNvSpPr>
              <a:spLocks noChangeShapeType="1"/>
            </p:cNvSpPr>
            <p:nvPr/>
          </p:nvSpPr>
          <p:spPr bwMode="auto">
            <a:xfrm flipV="1">
              <a:off x="4638" y="3203"/>
              <a:ext cx="12" cy="5"/>
            </a:xfrm>
            <a:prstGeom prst="line">
              <a:avLst/>
            </a:prstGeom>
            <a:noFill/>
            <a:ln w="9438">
              <a:solidFill>
                <a:srgbClr val="000000"/>
              </a:solidFill>
              <a:round/>
              <a:headEnd/>
              <a:tailEnd/>
            </a:ln>
            <a:effectLst/>
          </p:spPr>
          <p:txBody>
            <a:bodyPr/>
            <a:lstStyle/>
            <a:p>
              <a:endParaRPr lang="es-ES"/>
            </a:p>
          </p:txBody>
        </p:sp>
        <p:sp>
          <p:nvSpPr>
            <p:cNvPr id="1505" name="Line 1505"/>
            <p:cNvSpPr>
              <a:spLocks noChangeShapeType="1"/>
            </p:cNvSpPr>
            <p:nvPr/>
          </p:nvSpPr>
          <p:spPr bwMode="auto">
            <a:xfrm flipV="1">
              <a:off x="4650" y="3198"/>
              <a:ext cx="13" cy="5"/>
            </a:xfrm>
            <a:prstGeom prst="line">
              <a:avLst/>
            </a:prstGeom>
            <a:noFill/>
            <a:ln w="9438">
              <a:solidFill>
                <a:srgbClr val="000000"/>
              </a:solidFill>
              <a:round/>
              <a:headEnd/>
              <a:tailEnd/>
            </a:ln>
            <a:effectLst/>
          </p:spPr>
          <p:txBody>
            <a:bodyPr/>
            <a:lstStyle/>
            <a:p>
              <a:endParaRPr lang="es-ES"/>
            </a:p>
          </p:txBody>
        </p:sp>
        <p:sp>
          <p:nvSpPr>
            <p:cNvPr id="1506" name="Line 1506"/>
            <p:cNvSpPr>
              <a:spLocks noChangeShapeType="1"/>
            </p:cNvSpPr>
            <p:nvPr/>
          </p:nvSpPr>
          <p:spPr bwMode="auto">
            <a:xfrm flipV="1">
              <a:off x="4663" y="3192"/>
              <a:ext cx="13" cy="6"/>
            </a:xfrm>
            <a:prstGeom prst="line">
              <a:avLst/>
            </a:prstGeom>
            <a:noFill/>
            <a:ln w="9438">
              <a:solidFill>
                <a:srgbClr val="000000"/>
              </a:solidFill>
              <a:round/>
              <a:headEnd/>
              <a:tailEnd/>
            </a:ln>
            <a:effectLst/>
          </p:spPr>
          <p:txBody>
            <a:bodyPr/>
            <a:lstStyle/>
            <a:p>
              <a:endParaRPr lang="es-ES"/>
            </a:p>
          </p:txBody>
        </p:sp>
        <p:sp>
          <p:nvSpPr>
            <p:cNvPr id="1507" name="Line 1507"/>
            <p:cNvSpPr>
              <a:spLocks noChangeShapeType="1"/>
            </p:cNvSpPr>
            <p:nvPr/>
          </p:nvSpPr>
          <p:spPr bwMode="auto">
            <a:xfrm flipV="1">
              <a:off x="4676" y="3188"/>
              <a:ext cx="12" cy="4"/>
            </a:xfrm>
            <a:prstGeom prst="line">
              <a:avLst/>
            </a:prstGeom>
            <a:noFill/>
            <a:ln w="9438">
              <a:solidFill>
                <a:srgbClr val="000000"/>
              </a:solidFill>
              <a:round/>
              <a:headEnd/>
              <a:tailEnd/>
            </a:ln>
            <a:effectLst/>
          </p:spPr>
          <p:txBody>
            <a:bodyPr/>
            <a:lstStyle/>
            <a:p>
              <a:endParaRPr lang="es-ES"/>
            </a:p>
          </p:txBody>
        </p:sp>
        <p:sp>
          <p:nvSpPr>
            <p:cNvPr id="1508" name="Line 1508"/>
            <p:cNvSpPr>
              <a:spLocks noChangeShapeType="1"/>
            </p:cNvSpPr>
            <p:nvPr/>
          </p:nvSpPr>
          <p:spPr bwMode="auto">
            <a:xfrm flipV="1">
              <a:off x="4688" y="3183"/>
              <a:ext cx="14" cy="5"/>
            </a:xfrm>
            <a:prstGeom prst="line">
              <a:avLst/>
            </a:prstGeom>
            <a:noFill/>
            <a:ln w="9438">
              <a:solidFill>
                <a:srgbClr val="000000"/>
              </a:solidFill>
              <a:round/>
              <a:headEnd/>
              <a:tailEnd/>
            </a:ln>
            <a:effectLst/>
          </p:spPr>
          <p:txBody>
            <a:bodyPr/>
            <a:lstStyle/>
            <a:p>
              <a:endParaRPr lang="es-ES"/>
            </a:p>
          </p:txBody>
        </p:sp>
        <p:sp>
          <p:nvSpPr>
            <p:cNvPr id="1509" name="Line 1509"/>
            <p:cNvSpPr>
              <a:spLocks noChangeShapeType="1"/>
            </p:cNvSpPr>
            <p:nvPr/>
          </p:nvSpPr>
          <p:spPr bwMode="auto">
            <a:xfrm flipV="1">
              <a:off x="4702" y="3177"/>
              <a:ext cx="12" cy="6"/>
            </a:xfrm>
            <a:prstGeom prst="line">
              <a:avLst/>
            </a:prstGeom>
            <a:noFill/>
            <a:ln w="9438">
              <a:solidFill>
                <a:srgbClr val="000000"/>
              </a:solidFill>
              <a:round/>
              <a:headEnd/>
              <a:tailEnd/>
            </a:ln>
            <a:effectLst/>
          </p:spPr>
          <p:txBody>
            <a:bodyPr/>
            <a:lstStyle/>
            <a:p>
              <a:endParaRPr lang="es-ES"/>
            </a:p>
          </p:txBody>
        </p:sp>
        <p:sp>
          <p:nvSpPr>
            <p:cNvPr id="1510" name="Line 1510"/>
            <p:cNvSpPr>
              <a:spLocks noChangeShapeType="1"/>
            </p:cNvSpPr>
            <p:nvPr/>
          </p:nvSpPr>
          <p:spPr bwMode="auto">
            <a:xfrm flipV="1">
              <a:off x="4714" y="3172"/>
              <a:ext cx="14" cy="5"/>
            </a:xfrm>
            <a:prstGeom prst="line">
              <a:avLst/>
            </a:prstGeom>
            <a:noFill/>
            <a:ln w="9438">
              <a:solidFill>
                <a:srgbClr val="000000"/>
              </a:solidFill>
              <a:round/>
              <a:headEnd/>
              <a:tailEnd/>
            </a:ln>
            <a:effectLst/>
          </p:spPr>
          <p:txBody>
            <a:bodyPr/>
            <a:lstStyle/>
            <a:p>
              <a:endParaRPr lang="es-ES"/>
            </a:p>
          </p:txBody>
        </p:sp>
        <p:sp>
          <p:nvSpPr>
            <p:cNvPr id="1511" name="Line 1511"/>
            <p:cNvSpPr>
              <a:spLocks noChangeShapeType="1"/>
            </p:cNvSpPr>
            <p:nvPr/>
          </p:nvSpPr>
          <p:spPr bwMode="auto">
            <a:xfrm flipV="1">
              <a:off x="4728" y="3166"/>
              <a:ext cx="11" cy="6"/>
            </a:xfrm>
            <a:prstGeom prst="line">
              <a:avLst/>
            </a:prstGeom>
            <a:noFill/>
            <a:ln w="9438">
              <a:solidFill>
                <a:srgbClr val="000000"/>
              </a:solidFill>
              <a:round/>
              <a:headEnd/>
              <a:tailEnd/>
            </a:ln>
            <a:effectLst/>
          </p:spPr>
          <p:txBody>
            <a:bodyPr/>
            <a:lstStyle/>
            <a:p>
              <a:endParaRPr lang="es-ES"/>
            </a:p>
          </p:txBody>
        </p:sp>
        <p:sp>
          <p:nvSpPr>
            <p:cNvPr id="1512" name="Line 1512"/>
            <p:cNvSpPr>
              <a:spLocks noChangeShapeType="1"/>
            </p:cNvSpPr>
            <p:nvPr/>
          </p:nvSpPr>
          <p:spPr bwMode="auto">
            <a:xfrm flipV="1">
              <a:off x="4739" y="3161"/>
              <a:ext cx="14" cy="5"/>
            </a:xfrm>
            <a:prstGeom prst="line">
              <a:avLst/>
            </a:prstGeom>
            <a:noFill/>
            <a:ln w="9438">
              <a:solidFill>
                <a:srgbClr val="000000"/>
              </a:solidFill>
              <a:round/>
              <a:headEnd/>
              <a:tailEnd/>
            </a:ln>
            <a:effectLst/>
          </p:spPr>
          <p:txBody>
            <a:bodyPr/>
            <a:lstStyle/>
            <a:p>
              <a:endParaRPr lang="es-ES"/>
            </a:p>
          </p:txBody>
        </p:sp>
        <p:sp>
          <p:nvSpPr>
            <p:cNvPr id="1513" name="Line 1513"/>
            <p:cNvSpPr>
              <a:spLocks noChangeShapeType="1"/>
            </p:cNvSpPr>
            <p:nvPr/>
          </p:nvSpPr>
          <p:spPr bwMode="auto">
            <a:xfrm flipV="1">
              <a:off x="4753" y="3157"/>
              <a:ext cx="13" cy="4"/>
            </a:xfrm>
            <a:prstGeom prst="line">
              <a:avLst/>
            </a:prstGeom>
            <a:noFill/>
            <a:ln w="9438">
              <a:solidFill>
                <a:srgbClr val="000000"/>
              </a:solidFill>
              <a:round/>
              <a:headEnd/>
              <a:tailEnd/>
            </a:ln>
            <a:effectLst/>
          </p:spPr>
          <p:txBody>
            <a:bodyPr/>
            <a:lstStyle/>
            <a:p>
              <a:endParaRPr lang="es-ES"/>
            </a:p>
          </p:txBody>
        </p:sp>
        <p:sp>
          <p:nvSpPr>
            <p:cNvPr id="1514" name="Line 1514"/>
            <p:cNvSpPr>
              <a:spLocks noChangeShapeType="1"/>
            </p:cNvSpPr>
            <p:nvPr/>
          </p:nvSpPr>
          <p:spPr bwMode="auto">
            <a:xfrm flipV="1">
              <a:off x="4766" y="3151"/>
              <a:ext cx="12" cy="6"/>
            </a:xfrm>
            <a:prstGeom prst="line">
              <a:avLst/>
            </a:prstGeom>
            <a:noFill/>
            <a:ln w="9438">
              <a:solidFill>
                <a:srgbClr val="000000"/>
              </a:solidFill>
              <a:round/>
              <a:headEnd/>
              <a:tailEnd/>
            </a:ln>
            <a:effectLst/>
          </p:spPr>
          <p:txBody>
            <a:bodyPr/>
            <a:lstStyle/>
            <a:p>
              <a:endParaRPr lang="es-ES"/>
            </a:p>
          </p:txBody>
        </p:sp>
        <p:sp>
          <p:nvSpPr>
            <p:cNvPr id="1515" name="Line 1515"/>
            <p:cNvSpPr>
              <a:spLocks noChangeShapeType="1"/>
            </p:cNvSpPr>
            <p:nvPr/>
          </p:nvSpPr>
          <p:spPr bwMode="auto">
            <a:xfrm flipV="1">
              <a:off x="4778" y="3146"/>
              <a:ext cx="14" cy="5"/>
            </a:xfrm>
            <a:prstGeom prst="line">
              <a:avLst/>
            </a:prstGeom>
            <a:noFill/>
            <a:ln w="9438">
              <a:solidFill>
                <a:srgbClr val="000000"/>
              </a:solidFill>
              <a:round/>
              <a:headEnd/>
              <a:tailEnd/>
            </a:ln>
            <a:effectLst/>
          </p:spPr>
          <p:txBody>
            <a:bodyPr/>
            <a:lstStyle/>
            <a:p>
              <a:endParaRPr lang="es-ES"/>
            </a:p>
          </p:txBody>
        </p:sp>
        <p:sp>
          <p:nvSpPr>
            <p:cNvPr id="1516" name="Line 1516"/>
            <p:cNvSpPr>
              <a:spLocks noChangeShapeType="1"/>
            </p:cNvSpPr>
            <p:nvPr/>
          </p:nvSpPr>
          <p:spPr bwMode="auto">
            <a:xfrm flipV="1">
              <a:off x="4792" y="3140"/>
              <a:ext cx="12" cy="6"/>
            </a:xfrm>
            <a:prstGeom prst="line">
              <a:avLst/>
            </a:prstGeom>
            <a:noFill/>
            <a:ln w="9438">
              <a:solidFill>
                <a:srgbClr val="000000"/>
              </a:solidFill>
              <a:round/>
              <a:headEnd/>
              <a:tailEnd/>
            </a:ln>
            <a:effectLst/>
          </p:spPr>
          <p:txBody>
            <a:bodyPr/>
            <a:lstStyle/>
            <a:p>
              <a:endParaRPr lang="es-ES"/>
            </a:p>
          </p:txBody>
        </p:sp>
        <p:sp>
          <p:nvSpPr>
            <p:cNvPr id="1517" name="Line 1517"/>
            <p:cNvSpPr>
              <a:spLocks noChangeShapeType="1"/>
            </p:cNvSpPr>
            <p:nvPr/>
          </p:nvSpPr>
          <p:spPr bwMode="auto">
            <a:xfrm flipV="1">
              <a:off x="4804" y="3135"/>
              <a:ext cx="13" cy="5"/>
            </a:xfrm>
            <a:prstGeom prst="line">
              <a:avLst/>
            </a:prstGeom>
            <a:noFill/>
            <a:ln w="9438">
              <a:solidFill>
                <a:srgbClr val="000000"/>
              </a:solidFill>
              <a:round/>
              <a:headEnd/>
              <a:tailEnd/>
            </a:ln>
            <a:effectLst/>
          </p:spPr>
          <p:txBody>
            <a:bodyPr/>
            <a:lstStyle/>
            <a:p>
              <a:endParaRPr lang="es-ES"/>
            </a:p>
          </p:txBody>
        </p:sp>
        <p:sp>
          <p:nvSpPr>
            <p:cNvPr id="1518" name="Line 1518"/>
            <p:cNvSpPr>
              <a:spLocks noChangeShapeType="1"/>
            </p:cNvSpPr>
            <p:nvPr/>
          </p:nvSpPr>
          <p:spPr bwMode="auto">
            <a:xfrm flipV="1">
              <a:off x="4817" y="3129"/>
              <a:ext cx="13" cy="6"/>
            </a:xfrm>
            <a:prstGeom prst="line">
              <a:avLst/>
            </a:prstGeom>
            <a:noFill/>
            <a:ln w="9438">
              <a:solidFill>
                <a:srgbClr val="000000"/>
              </a:solidFill>
              <a:round/>
              <a:headEnd/>
              <a:tailEnd/>
            </a:ln>
            <a:effectLst/>
          </p:spPr>
          <p:txBody>
            <a:bodyPr/>
            <a:lstStyle/>
            <a:p>
              <a:endParaRPr lang="es-ES"/>
            </a:p>
          </p:txBody>
        </p:sp>
        <p:sp>
          <p:nvSpPr>
            <p:cNvPr id="1519" name="Line 1519"/>
            <p:cNvSpPr>
              <a:spLocks noChangeShapeType="1"/>
            </p:cNvSpPr>
            <p:nvPr/>
          </p:nvSpPr>
          <p:spPr bwMode="auto">
            <a:xfrm flipV="1">
              <a:off x="4830" y="3124"/>
              <a:ext cx="12" cy="5"/>
            </a:xfrm>
            <a:prstGeom prst="line">
              <a:avLst/>
            </a:prstGeom>
            <a:noFill/>
            <a:ln w="9438">
              <a:solidFill>
                <a:srgbClr val="000000"/>
              </a:solidFill>
              <a:round/>
              <a:headEnd/>
              <a:tailEnd/>
            </a:ln>
            <a:effectLst/>
          </p:spPr>
          <p:txBody>
            <a:bodyPr/>
            <a:lstStyle/>
            <a:p>
              <a:endParaRPr lang="es-ES"/>
            </a:p>
          </p:txBody>
        </p:sp>
        <p:sp>
          <p:nvSpPr>
            <p:cNvPr id="1520" name="Line 1520"/>
            <p:cNvSpPr>
              <a:spLocks noChangeShapeType="1"/>
            </p:cNvSpPr>
            <p:nvPr/>
          </p:nvSpPr>
          <p:spPr bwMode="auto">
            <a:xfrm flipV="1">
              <a:off x="4842" y="3120"/>
              <a:ext cx="14" cy="4"/>
            </a:xfrm>
            <a:prstGeom prst="line">
              <a:avLst/>
            </a:prstGeom>
            <a:noFill/>
            <a:ln w="9438">
              <a:solidFill>
                <a:srgbClr val="000000"/>
              </a:solidFill>
              <a:round/>
              <a:headEnd/>
              <a:tailEnd/>
            </a:ln>
            <a:effectLst/>
          </p:spPr>
          <p:txBody>
            <a:bodyPr/>
            <a:lstStyle/>
            <a:p>
              <a:endParaRPr lang="es-ES"/>
            </a:p>
          </p:txBody>
        </p:sp>
        <p:sp>
          <p:nvSpPr>
            <p:cNvPr id="1521" name="Line 1521"/>
            <p:cNvSpPr>
              <a:spLocks noChangeShapeType="1"/>
            </p:cNvSpPr>
            <p:nvPr/>
          </p:nvSpPr>
          <p:spPr bwMode="auto">
            <a:xfrm flipV="1">
              <a:off x="4856" y="3114"/>
              <a:ext cx="12" cy="6"/>
            </a:xfrm>
            <a:prstGeom prst="line">
              <a:avLst/>
            </a:prstGeom>
            <a:noFill/>
            <a:ln w="9438">
              <a:solidFill>
                <a:srgbClr val="000000"/>
              </a:solidFill>
              <a:round/>
              <a:headEnd/>
              <a:tailEnd/>
            </a:ln>
            <a:effectLst/>
          </p:spPr>
          <p:txBody>
            <a:bodyPr/>
            <a:lstStyle/>
            <a:p>
              <a:endParaRPr lang="es-ES"/>
            </a:p>
          </p:txBody>
        </p:sp>
        <p:sp>
          <p:nvSpPr>
            <p:cNvPr id="1522" name="Line 1522"/>
            <p:cNvSpPr>
              <a:spLocks noChangeShapeType="1"/>
            </p:cNvSpPr>
            <p:nvPr/>
          </p:nvSpPr>
          <p:spPr bwMode="auto">
            <a:xfrm flipV="1">
              <a:off x="4868" y="3109"/>
              <a:ext cx="14" cy="5"/>
            </a:xfrm>
            <a:prstGeom prst="line">
              <a:avLst/>
            </a:prstGeom>
            <a:noFill/>
            <a:ln w="9438">
              <a:solidFill>
                <a:srgbClr val="000000"/>
              </a:solidFill>
              <a:round/>
              <a:headEnd/>
              <a:tailEnd/>
            </a:ln>
            <a:effectLst/>
          </p:spPr>
          <p:txBody>
            <a:bodyPr/>
            <a:lstStyle/>
            <a:p>
              <a:endParaRPr lang="es-ES"/>
            </a:p>
          </p:txBody>
        </p:sp>
        <p:sp>
          <p:nvSpPr>
            <p:cNvPr id="1523" name="Line 1523"/>
            <p:cNvSpPr>
              <a:spLocks noChangeShapeType="1"/>
            </p:cNvSpPr>
            <p:nvPr/>
          </p:nvSpPr>
          <p:spPr bwMode="auto">
            <a:xfrm flipV="1">
              <a:off x="4882" y="3103"/>
              <a:ext cx="12" cy="6"/>
            </a:xfrm>
            <a:prstGeom prst="line">
              <a:avLst/>
            </a:prstGeom>
            <a:noFill/>
            <a:ln w="9438">
              <a:solidFill>
                <a:srgbClr val="000000"/>
              </a:solidFill>
              <a:round/>
              <a:headEnd/>
              <a:tailEnd/>
            </a:ln>
            <a:effectLst/>
          </p:spPr>
          <p:txBody>
            <a:bodyPr/>
            <a:lstStyle/>
            <a:p>
              <a:endParaRPr lang="es-ES"/>
            </a:p>
          </p:txBody>
        </p:sp>
        <p:sp>
          <p:nvSpPr>
            <p:cNvPr id="1524" name="Line 1524"/>
            <p:cNvSpPr>
              <a:spLocks noChangeShapeType="1"/>
            </p:cNvSpPr>
            <p:nvPr/>
          </p:nvSpPr>
          <p:spPr bwMode="auto">
            <a:xfrm flipV="1">
              <a:off x="4894" y="3098"/>
              <a:ext cx="13" cy="5"/>
            </a:xfrm>
            <a:prstGeom prst="line">
              <a:avLst/>
            </a:prstGeom>
            <a:noFill/>
            <a:ln w="9438">
              <a:solidFill>
                <a:srgbClr val="000000"/>
              </a:solidFill>
              <a:round/>
              <a:headEnd/>
              <a:tailEnd/>
            </a:ln>
            <a:effectLst/>
          </p:spPr>
          <p:txBody>
            <a:bodyPr/>
            <a:lstStyle/>
            <a:p>
              <a:endParaRPr lang="es-ES"/>
            </a:p>
          </p:txBody>
        </p:sp>
        <p:sp>
          <p:nvSpPr>
            <p:cNvPr id="1525" name="Line 1525"/>
            <p:cNvSpPr>
              <a:spLocks noChangeShapeType="1"/>
            </p:cNvSpPr>
            <p:nvPr/>
          </p:nvSpPr>
          <p:spPr bwMode="auto">
            <a:xfrm flipV="1">
              <a:off x="4907" y="3093"/>
              <a:ext cx="13" cy="5"/>
            </a:xfrm>
            <a:prstGeom prst="line">
              <a:avLst/>
            </a:prstGeom>
            <a:noFill/>
            <a:ln w="9438">
              <a:solidFill>
                <a:srgbClr val="000000"/>
              </a:solidFill>
              <a:round/>
              <a:headEnd/>
              <a:tailEnd/>
            </a:ln>
            <a:effectLst/>
          </p:spPr>
          <p:txBody>
            <a:bodyPr/>
            <a:lstStyle/>
            <a:p>
              <a:endParaRPr lang="es-ES"/>
            </a:p>
          </p:txBody>
        </p:sp>
        <p:sp>
          <p:nvSpPr>
            <p:cNvPr id="1526" name="Line 1526"/>
            <p:cNvSpPr>
              <a:spLocks noChangeShapeType="1"/>
            </p:cNvSpPr>
            <p:nvPr/>
          </p:nvSpPr>
          <p:spPr bwMode="auto">
            <a:xfrm flipV="1">
              <a:off x="4920" y="3087"/>
              <a:ext cx="12" cy="6"/>
            </a:xfrm>
            <a:prstGeom prst="line">
              <a:avLst/>
            </a:prstGeom>
            <a:noFill/>
            <a:ln w="9438">
              <a:solidFill>
                <a:srgbClr val="000000"/>
              </a:solidFill>
              <a:round/>
              <a:headEnd/>
              <a:tailEnd/>
            </a:ln>
            <a:effectLst/>
          </p:spPr>
          <p:txBody>
            <a:bodyPr/>
            <a:lstStyle/>
            <a:p>
              <a:endParaRPr lang="es-ES"/>
            </a:p>
          </p:txBody>
        </p:sp>
        <p:sp>
          <p:nvSpPr>
            <p:cNvPr id="1527" name="Line 1527"/>
            <p:cNvSpPr>
              <a:spLocks noChangeShapeType="1"/>
            </p:cNvSpPr>
            <p:nvPr/>
          </p:nvSpPr>
          <p:spPr bwMode="auto">
            <a:xfrm flipV="1">
              <a:off x="4932" y="3083"/>
              <a:ext cx="14" cy="4"/>
            </a:xfrm>
            <a:prstGeom prst="line">
              <a:avLst/>
            </a:prstGeom>
            <a:noFill/>
            <a:ln w="9438">
              <a:solidFill>
                <a:srgbClr val="000000"/>
              </a:solidFill>
              <a:round/>
              <a:headEnd/>
              <a:tailEnd/>
            </a:ln>
            <a:effectLst/>
          </p:spPr>
          <p:txBody>
            <a:bodyPr/>
            <a:lstStyle/>
            <a:p>
              <a:endParaRPr lang="es-ES"/>
            </a:p>
          </p:txBody>
        </p:sp>
        <p:sp>
          <p:nvSpPr>
            <p:cNvPr id="1528" name="Line 1528"/>
            <p:cNvSpPr>
              <a:spLocks noChangeShapeType="1"/>
            </p:cNvSpPr>
            <p:nvPr/>
          </p:nvSpPr>
          <p:spPr bwMode="auto">
            <a:xfrm flipV="1">
              <a:off x="4946" y="3078"/>
              <a:ext cx="13" cy="5"/>
            </a:xfrm>
            <a:prstGeom prst="line">
              <a:avLst/>
            </a:prstGeom>
            <a:noFill/>
            <a:ln w="9438">
              <a:solidFill>
                <a:srgbClr val="000000"/>
              </a:solidFill>
              <a:round/>
              <a:headEnd/>
              <a:tailEnd/>
            </a:ln>
            <a:effectLst/>
          </p:spPr>
          <p:txBody>
            <a:bodyPr/>
            <a:lstStyle/>
            <a:p>
              <a:endParaRPr lang="es-ES"/>
            </a:p>
          </p:txBody>
        </p:sp>
        <p:sp>
          <p:nvSpPr>
            <p:cNvPr id="1529" name="Line 1529"/>
            <p:cNvSpPr>
              <a:spLocks noChangeShapeType="1"/>
            </p:cNvSpPr>
            <p:nvPr/>
          </p:nvSpPr>
          <p:spPr bwMode="auto">
            <a:xfrm flipV="1">
              <a:off x="4959" y="3072"/>
              <a:ext cx="12" cy="6"/>
            </a:xfrm>
            <a:prstGeom prst="line">
              <a:avLst/>
            </a:prstGeom>
            <a:noFill/>
            <a:ln w="9438">
              <a:solidFill>
                <a:srgbClr val="000000"/>
              </a:solidFill>
              <a:round/>
              <a:headEnd/>
              <a:tailEnd/>
            </a:ln>
            <a:effectLst/>
          </p:spPr>
          <p:txBody>
            <a:bodyPr/>
            <a:lstStyle/>
            <a:p>
              <a:endParaRPr lang="es-ES"/>
            </a:p>
          </p:txBody>
        </p:sp>
        <p:sp>
          <p:nvSpPr>
            <p:cNvPr id="1530" name="Line 1530"/>
            <p:cNvSpPr>
              <a:spLocks noChangeShapeType="1"/>
            </p:cNvSpPr>
            <p:nvPr/>
          </p:nvSpPr>
          <p:spPr bwMode="auto">
            <a:xfrm flipV="1">
              <a:off x="4971" y="3067"/>
              <a:ext cx="14" cy="5"/>
            </a:xfrm>
            <a:prstGeom prst="line">
              <a:avLst/>
            </a:prstGeom>
            <a:noFill/>
            <a:ln w="9438">
              <a:solidFill>
                <a:srgbClr val="000000"/>
              </a:solidFill>
              <a:round/>
              <a:headEnd/>
              <a:tailEnd/>
            </a:ln>
            <a:effectLst/>
          </p:spPr>
          <p:txBody>
            <a:bodyPr/>
            <a:lstStyle/>
            <a:p>
              <a:endParaRPr lang="es-ES"/>
            </a:p>
          </p:txBody>
        </p:sp>
        <p:sp>
          <p:nvSpPr>
            <p:cNvPr id="1531" name="Line 1531"/>
            <p:cNvSpPr>
              <a:spLocks noChangeShapeType="1"/>
            </p:cNvSpPr>
            <p:nvPr/>
          </p:nvSpPr>
          <p:spPr bwMode="auto">
            <a:xfrm flipV="1">
              <a:off x="4985" y="3062"/>
              <a:ext cx="13" cy="5"/>
            </a:xfrm>
            <a:prstGeom prst="line">
              <a:avLst/>
            </a:prstGeom>
            <a:noFill/>
            <a:ln w="9438">
              <a:solidFill>
                <a:srgbClr val="000000"/>
              </a:solidFill>
              <a:round/>
              <a:headEnd/>
              <a:tailEnd/>
            </a:ln>
            <a:effectLst/>
          </p:spPr>
          <p:txBody>
            <a:bodyPr/>
            <a:lstStyle/>
            <a:p>
              <a:endParaRPr lang="es-ES"/>
            </a:p>
          </p:txBody>
        </p:sp>
        <p:sp>
          <p:nvSpPr>
            <p:cNvPr id="1532" name="Line 1532"/>
            <p:cNvSpPr>
              <a:spLocks noChangeShapeType="1"/>
            </p:cNvSpPr>
            <p:nvPr/>
          </p:nvSpPr>
          <p:spPr bwMode="auto">
            <a:xfrm flipV="1">
              <a:off x="4998" y="3057"/>
              <a:ext cx="13" cy="5"/>
            </a:xfrm>
            <a:prstGeom prst="line">
              <a:avLst/>
            </a:prstGeom>
            <a:noFill/>
            <a:ln w="9438">
              <a:solidFill>
                <a:srgbClr val="000000"/>
              </a:solidFill>
              <a:round/>
              <a:headEnd/>
              <a:tailEnd/>
            </a:ln>
            <a:effectLst/>
          </p:spPr>
          <p:txBody>
            <a:bodyPr/>
            <a:lstStyle/>
            <a:p>
              <a:endParaRPr lang="es-ES"/>
            </a:p>
          </p:txBody>
        </p:sp>
        <p:sp>
          <p:nvSpPr>
            <p:cNvPr id="1533" name="Line 1533"/>
            <p:cNvSpPr>
              <a:spLocks noChangeShapeType="1"/>
            </p:cNvSpPr>
            <p:nvPr/>
          </p:nvSpPr>
          <p:spPr bwMode="auto">
            <a:xfrm flipV="1">
              <a:off x="5011" y="3052"/>
              <a:ext cx="12" cy="5"/>
            </a:xfrm>
            <a:prstGeom prst="line">
              <a:avLst/>
            </a:prstGeom>
            <a:noFill/>
            <a:ln w="9438">
              <a:solidFill>
                <a:srgbClr val="000000"/>
              </a:solidFill>
              <a:round/>
              <a:headEnd/>
              <a:tailEnd/>
            </a:ln>
            <a:effectLst/>
          </p:spPr>
          <p:txBody>
            <a:bodyPr/>
            <a:lstStyle/>
            <a:p>
              <a:endParaRPr lang="es-ES"/>
            </a:p>
          </p:txBody>
        </p:sp>
        <p:sp>
          <p:nvSpPr>
            <p:cNvPr id="1534" name="Line 1534"/>
            <p:cNvSpPr>
              <a:spLocks noChangeShapeType="1"/>
            </p:cNvSpPr>
            <p:nvPr/>
          </p:nvSpPr>
          <p:spPr bwMode="auto">
            <a:xfrm flipV="1">
              <a:off x="5023" y="3046"/>
              <a:ext cx="14" cy="6"/>
            </a:xfrm>
            <a:prstGeom prst="line">
              <a:avLst/>
            </a:prstGeom>
            <a:noFill/>
            <a:ln w="9438">
              <a:solidFill>
                <a:srgbClr val="000000"/>
              </a:solidFill>
              <a:round/>
              <a:headEnd/>
              <a:tailEnd/>
            </a:ln>
            <a:effectLst/>
          </p:spPr>
          <p:txBody>
            <a:bodyPr/>
            <a:lstStyle/>
            <a:p>
              <a:endParaRPr lang="es-ES"/>
            </a:p>
          </p:txBody>
        </p:sp>
        <p:sp>
          <p:nvSpPr>
            <p:cNvPr id="1535" name="Line 1535"/>
            <p:cNvSpPr>
              <a:spLocks noChangeShapeType="1"/>
            </p:cNvSpPr>
            <p:nvPr/>
          </p:nvSpPr>
          <p:spPr bwMode="auto">
            <a:xfrm flipV="1">
              <a:off x="5037" y="3041"/>
              <a:ext cx="12" cy="5"/>
            </a:xfrm>
            <a:prstGeom prst="line">
              <a:avLst/>
            </a:prstGeom>
            <a:noFill/>
            <a:ln w="9438">
              <a:solidFill>
                <a:srgbClr val="000000"/>
              </a:solidFill>
              <a:round/>
              <a:headEnd/>
              <a:tailEnd/>
            </a:ln>
            <a:effectLst/>
          </p:spPr>
          <p:txBody>
            <a:bodyPr/>
            <a:lstStyle/>
            <a:p>
              <a:endParaRPr lang="es-ES"/>
            </a:p>
          </p:txBody>
        </p:sp>
        <p:sp>
          <p:nvSpPr>
            <p:cNvPr id="1536" name="Line 1536"/>
            <p:cNvSpPr>
              <a:spLocks noChangeShapeType="1"/>
            </p:cNvSpPr>
            <p:nvPr/>
          </p:nvSpPr>
          <p:spPr bwMode="auto">
            <a:xfrm flipV="1">
              <a:off x="5049" y="3036"/>
              <a:ext cx="13" cy="5"/>
            </a:xfrm>
            <a:prstGeom prst="line">
              <a:avLst/>
            </a:prstGeom>
            <a:noFill/>
            <a:ln w="9438">
              <a:solidFill>
                <a:srgbClr val="000000"/>
              </a:solidFill>
              <a:round/>
              <a:headEnd/>
              <a:tailEnd/>
            </a:ln>
            <a:effectLst/>
          </p:spPr>
          <p:txBody>
            <a:bodyPr/>
            <a:lstStyle/>
            <a:p>
              <a:endParaRPr lang="es-ES"/>
            </a:p>
          </p:txBody>
        </p:sp>
        <p:sp>
          <p:nvSpPr>
            <p:cNvPr id="1537" name="Line 1537"/>
            <p:cNvSpPr>
              <a:spLocks noChangeShapeType="1"/>
            </p:cNvSpPr>
            <p:nvPr/>
          </p:nvSpPr>
          <p:spPr bwMode="auto">
            <a:xfrm flipV="1">
              <a:off x="5062" y="3030"/>
              <a:ext cx="12" cy="6"/>
            </a:xfrm>
            <a:prstGeom prst="line">
              <a:avLst/>
            </a:prstGeom>
            <a:noFill/>
            <a:ln w="9438">
              <a:solidFill>
                <a:srgbClr val="000000"/>
              </a:solidFill>
              <a:round/>
              <a:headEnd/>
              <a:tailEnd/>
            </a:ln>
            <a:effectLst/>
          </p:spPr>
          <p:txBody>
            <a:bodyPr/>
            <a:lstStyle/>
            <a:p>
              <a:endParaRPr lang="es-ES"/>
            </a:p>
          </p:txBody>
        </p:sp>
        <p:sp>
          <p:nvSpPr>
            <p:cNvPr id="1538" name="Line 1538"/>
            <p:cNvSpPr>
              <a:spLocks noChangeShapeType="1"/>
            </p:cNvSpPr>
            <p:nvPr/>
          </p:nvSpPr>
          <p:spPr bwMode="auto">
            <a:xfrm flipV="1">
              <a:off x="5074" y="3026"/>
              <a:ext cx="14" cy="4"/>
            </a:xfrm>
            <a:prstGeom prst="line">
              <a:avLst/>
            </a:prstGeom>
            <a:noFill/>
            <a:ln w="9438">
              <a:solidFill>
                <a:srgbClr val="000000"/>
              </a:solidFill>
              <a:round/>
              <a:headEnd/>
              <a:tailEnd/>
            </a:ln>
            <a:effectLst/>
          </p:spPr>
          <p:txBody>
            <a:bodyPr/>
            <a:lstStyle/>
            <a:p>
              <a:endParaRPr lang="es-ES"/>
            </a:p>
          </p:txBody>
        </p:sp>
        <p:sp>
          <p:nvSpPr>
            <p:cNvPr id="1539" name="Line 1539"/>
            <p:cNvSpPr>
              <a:spLocks noChangeShapeType="1"/>
            </p:cNvSpPr>
            <p:nvPr/>
          </p:nvSpPr>
          <p:spPr bwMode="auto">
            <a:xfrm flipV="1">
              <a:off x="5088" y="3020"/>
              <a:ext cx="13" cy="6"/>
            </a:xfrm>
            <a:prstGeom prst="line">
              <a:avLst/>
            </a:prstGeom>
            <a:noFill/>
            <a:ln w="9438">
              <a:solidFill>
                <a:srgbClr val="000000"/>
              </a:solidFill>
              <a:round/>
              <a:headEnd/>
              <a:tailEnd/>
            </a:ln>
            <a:effectLst/>
          </p:spPr>
          <p:txBody>
            <a:bodyPr/>
            <a:lstStyle/>
            <a:p>
              <a:endParaRPr lang="es-ES"/>
            </a:p>
          </p:txBody>
        </p:sp>
        <p:sp>
          <p:nvSpPr>
            <p:cNvPr id="1540" name="Line 1540"/>
            <p:cNvSpPr>
              <a:spLocks noChangeShapeType="1"/>
            </p:cNvSpPr>
            <p:nvPr/>
          </p:nvSpPr>
          <p:spPr bwMode="auto">
            <a:xfrm flipV="1">
              <a:off x="5101" y="3015"/>
              <a:ext cx="11" cy="5"/>
            </a:xfrm>
            <a:prstGeom prst="line">
              <a:avLst/>
            </a:prstGeom>
            <a:noFill/>
            <a:ln w="9438">
              <a:solidFill>
                <a:srgbClr val="000000"/>
              </a:solidFill>
              <a:round/>
              <a:headEnd/>
              <a:tailEnd/>
            </a:ln>
            <a:effectLst/>
          </p:spPr>
          <p:txBody>
            <a:bodyPr/>
            <a:lstStyle/>
            <a:p>
              <a:endParaRPr lang="es-ES"/>
            </a:p>
          </p:txBody>
        </p:sp>
        <p:sp>
          <p:nvSpPr>
            <p:cNvPr id="1541" name="Line 1541"/>
            <p:cNvSpPr>
              <a:spLocks noChangeShapeType="1"/>
            </p:cNvSpPr>
            <p:nvPr/>
          </p:nvSpPr>
          <p:spPr bwMode="auto">
            <a:xfrm flipV="1">
              <a:off x="5112" y="3009"/>
              <a:ext cx="14" cy="6"/>
            </a:xfrm>
            <a:prstGeom prst="line">
              <a:avLst/>
            </a:prstGeom>
            <a:noFill/>
            <a:ln w="9438">
              <a:solidFill>
                <a:srgbClr val="000000"/>
              </a:solidFill>
              <a:round/>
              <a:headEnd/>
              <a:tailEnd/>
            </a:ln>
            <a:effectLst/>
          </p:spPr>
          <p:txBody>
            <a:bodyPr/>
            <a:lstStyle/>
            <a:p>
              <a:endParaRPr lang="es-ES"/>
            </a:p>
          </p:txBody>
        </p:sp>
        <p:sp>
          <p:nvSpPr>
            <p:cNvPr id="1542" name="Line 1542"/>
            <p:cNvSpPr>
              <a:spLocks noChangeShapeType="1"/>
            </p:cNvSpPr>
            <p:nvPr/>
          </p:nvSpPr>
          <p:spPr bwMode="auto">
            <a:xfrm flipV="1">
              <a:off x="5126" y="3004"/>
              <a:ext cx="13" cy="5"/>
            </a:xfrm>
            <a:prstGeom prst="line">
              <a:avLst/>
            </a:prstGeom>
            <a:noFill/>
            <a:ln w="9438">
              <a:solidFill>
                <a:srgbClr val="000000"/>
              </a:solidFill>
              <a:round/>
              <a:headEnd/>
              <a:tailEnd/>
            </a:ln>
            <a:effectLst/>
          </p:spPr>
          <p:txBody>
            <a:bodyPr/>
            <a:lstStyle/>
            <a:p>
              <a:endParaRPr lang="es-ES"/>
            </a:p>
          </p:txBody>
        </p:sp>
        <p:sp>
          <p:nvSpPr>
            <p:cNvPr id="1543" name="Line 1543"/>
            <p:cNvSpPr>
              <a:spLocks noChangeShapeType="1"/>
            </p:cNvSpPr>
            <p:nvPr/>
          </p:nvSpPr>
          <p:spPr bwMode="auto">
            <a:xfrm flipV="1">
              <a:off x="5139" y="2999"/>
              <a:ext cx="13" cy="5"/>
            </a:xfrm>
            <a:prstGeom prst="line">
              <a:avLst/>
            </a:prstGeom>
            <a:noFill/>
            <a:ln w="9438">
              <a:solidFill>
                <a:srgbClr val="000000"/>
              </a:solidFill>
              <a:round/>
              <a:headEnd/>
              <a:tailEnd/>
            </a:ln>
            <a:effectLst/>
          </p:spPr>
          <p:txBody>
            <a:bodyPr/>
            <a:lstStyle/>
            <a:p>
              <a:endParaRPr lang="es-ES"/>
            </a:p>
          </p:txBody>
        </p:sp>
        <p:sp>
          <p:nvSpPr>
            <p:cNvPr id="1544" name="Line 1544"/>
            <p:cNvSpPr>
              <a:spLocks noChangeShapeType="1"/>
            </p:cNvSpPr>
            <p:nvPr/>
          </p:nvSpPr>
          <p:spPr bwMode="auto">
            <a:xfrm flipV="1">
              <a:off x="5152" y="2994"/>
              <a:ext cx="13" cy="5"/>
            </a:xfrm>
            <a:prstGeom prst="line">
              <a:avLst/>
            </a:prstGeom>
            <a:noFill/>
            <a:ln w="9438">
              <a:solidFill>
                <a:srgbClr val="000000"/>
              </a:solidFill>
              <a:round/>
              <a:headEnd/>
              <a:tailEnd/>
            </a:ln>
            <a:effectLst/>
          </p:spPr>
          <p:txBody>
            <a:bodyPr/>
            <a:lstStyle/>
            <a:p>
              <a:endParaRPr lang="es-ES"/>
            </a:p>
          </p:txBody>
        </p:sp>
        <p:sp>
          <p:nvSpPr>
            <p:cNvPr id="1545" name="Line 1545"/>
            <p:cNvSpPr>
              <a:spLocks noChangeShapeType="1"/>
            </p:cNvSpPr>
            <p:nvPr/>
          </p:nvSpPr>
          <p:spPr bwMode="auto">
            <a:xfrm flipV="1">
              <a:off x="5165" y="2988"/>
              <a:ext cx="13" cy="6"/>
            </a:xfrm>
            <a:prstGeom prst="line">
              <a:avLst/>
            </a:prstGeom>
            <a:noFill/>
            <a:ln w="9438">
              <a:solidFill>
                <a:srgbClr val="000000"/>
              </a:solidFill>
              <a:round/>
              <a:headEnd/>
              <a:tailEnd/>
            </a:ln>
            <a:effectLst/>
          </p:spPr>
          <p:txBody>
            <a:bodyPr/>
            <a:lstStyle/>
            <a:p>
              <a:endParaRPr lang="es-ES"/>
            </a:p>
          </p:txBody>
        </p:sp>
        <p:sp>
          <p:nvSpPr>
            <p:cNvPr id="1546" name="Line 1546"/>
            <p:cNvSpPr>
              <a:spLocks noChangeShapeType="1"/>
            </p:cNvSpPr>
            <p:nvPr/>
          </p:nvSpPr>
          <p:spPr bwMode="auto">
            <a:xfrm flipV="1">
              <a:off x="5178" y="2982"/>
              <a:ext cx="13" cy="6"/>
            </a:xfrm>
            <a:prstGeom prst="line">
              <a:avLst/>
            </a:prstGeom>
            <a:noFill/>
            <a:ln w="9438">
              <a:solidFill>
                <a:srgbClr val="000000"/>
              </a:solidFill>
              <a:round/>
              <a:headEnd/>
              <a:tailEnd/>
            </a:ln>
            <a:effectLst/>
          </p:spPr>
          <p:txBody>
            <a:bodyPr/>
            <a:lstStyle/>
            <a:p>
              <a:endParaRPr lang="es-ES"/>
            </a:p>
          </p:txBody>
        </p:sp>
        <p:sp>
          <p:nvSpPr>
            <p:cNvPr id="1547" name="Line 1547"/>
            <p:cNvSpPr>
              <a:spLocks noChangeShapeType="1"/>
            </p:cNvSpPr>
            <p:nvPr/>
          </p:nvSpPr>
          <p:spPr bwMode="auto">
            <a:xfrm flipV="1">
              <a:off x="5191" y="2978"/>
              <a:ext cx="12" cy="4"/>
            </a:xfrm>
            <a:prstGeom prst="line">
              <a:avLst/>
            </a:prstGeom>
            <a:noFill/>
            <a:ln w="9438">
              <a:solidFill>
                <a:srgbClr val="000000"/>
              </a:solidFill>
              <a:round/>
              <a:headEnd/>
              <a:tailEnd/>
            </a:ln>
            <a:effectLst/>
          </p:spPr>
          <p:txBody>
            <a:bodyPr/>
            <a:lstStyle/>
            <a:p>
              <a:endParaRPr lang="es-ES"/>
            </a:p>
          </p:txBody>
        </p:sp>
        <p:sp>
          <p:nvSpPr>
            <p:cNvPr id="1548" name="Line 1548"/>
            <p:cNvSpPr>
              <a:spLocks noChangeShapeType="1"/>
            </p:cNvSpPr>
            <p:nvPr/>
          </p:nvSpPr>
          <p:spPr bwMode="auto">
            <a:xfrm flipV="1">
              <a:off x="5203" y="2973"/>
              <a:ext cx="12" cy="5"/>
            </a:xfrm>
            <a:prstGeom prst="line">
              <a:avLst/>
            </a:prstGeom>
            <a:noFill/>
            <a:ln w="9438">
              <a:solidFill>
                <a:srgbClr val="000000"/>
              </a:solidFill>
              <a:round/>
              <a:headEnd/>
              <a:tailEnd/>
            </a:ln>
            <a:effectLst/>
          </p:spPr>
          <p:txBody>
            <a:bodyPr/>
            <a:lstStyle/>
            <a:p>
              <a:endParaRPr lang="es-ES"/>
            </a:p>
          </p:txBody>
        </p:sp>
        <p:sp>
          <p:nvSpPr>
            <p:cNvPr id="1549" name="Line 1549"/>
            <p:cNvSpPr>
              <a:spLocks noChangeShapeType="1"/>
            </p:cNvSpPr>
            <p:nvPr/>
          </p:nvSpPr>
          <p:spPr bwMode="auto">
            <a:xfrm flipV="1">
              <a:off x="5215" y="2972"/>
              <a:ext cx="1" cy="1"/>
            </a:xfrm>
            <a:prstGeom prst="line">
              <a:avLst/>
            </a:prstGeom>
            <a:noFill/>
            <a:ln w="9438">
              <a:solidFill>
                <a:srgbClr val="000000"/>
              </a:solidFill>
              <a:round/>
              <a:headEnd/>
              <a:tailEnd/>
            </a:ln>
            <a:effectLst/>
          </p:spPr>
          <p:txBody>
            <a:bodyPr/>
            <a:lstStyle/>
            <a:p>
              <a:endParaRPr lang="es-ES"/>
            </a:p>
          </p:txBody>
        </p:sp>
        <p:sp>
          <p:nvSpPr>
            <p:cNvPr id="1550" name="Line 1550"/>
            <p:cNvSpPr>
              <a:spLocks noChangeShapeType="1"/>
            </p:cNvSpPr>
            <p:nvPr/>
          </p:nvSpPr>
          <p:spPr bwMode="auto">
            <a:xfrm>
              <a:off x="5216" y="2972"/>
              <a:ext cx="0" cy="0"/>
            </a:xfrm>
            <a:prstGeom prst="line">
              <a:avLst/>
            </a:prstGeom>
            <a:noFill/>
            <a:ln w="18875">
              <a:solidFill>
                <a:srgbClr val="000000"/>
              </a:solidFill>
              <a:round/>
              <a:headEnd/>
              <a:tailEnd/>
            </a:ln>
            <a:effectLst/>
          </p:spPr>
          <p:txBody>
            <a:bodyPr/>
            <a:lstStyle/>
            <a:p>
              <a:endParaRPr lang="es-ES"/>
            </a:p>
          </p:txBody>
        </p:sp>
        <p:sp>
          <p:nvSpPr>
            <p:cNvPr id="1551" name="Line 1551"/>
            <p:cNvSpPr>
              <a:spLocks noChangeShapeType="1"/>
            </p:cNvSpPr>
            <p:nvPr/>
          </p:nvSpPr>
          <p:spPr bwMode="auto">
            <a:xfrm flipV="1">
              <a:off x="5216" y="2967"/>
              <a:ext cx="15" cy="5"/>
            </a:xfrm>
            <a:prstGeom prst="line">
              <a:avLst/>
            </a:prstGeom>
            <a:noFill/>
            <a:ln w="18875">
              <a:solidFill>
                <a:srgbClr val="000000"/>
              </a:solidFill>
              <a:round/>
              <a:headEnd/>
              <a:tailEnd/>
            </a:ln>
            <a:effectLst/>
          </p:spPr>
          <p:txBody>
            <a:bodyPr/>
            <a:lstStyle/>
            <a:p>
              <a:endParaRPr lang="es-ES"/>
            </a:p>
          </p:txBody>
        </p:sp>
        <p:sp>
          <p:nvSpPr>
            <p:cNvPr id="1552" name="Line 1552"/>
            <p:cNvSpPr>
              <a:spLocks noChangeShapeType="1"/>
            </p:cNvSpPr>
            <p:nvPr/>
          </p:nvSpPr>
          <p:spPr bwMode="auto">
            <a:xfrm flipV="1">
              <a:off x="5231" y="2962"/>
              <a:ext cx="12" cy="5"/>
            </a:xfrm>
            <a:prstGeom prst="line">
              <a:avLst/>
            </a:prstGeom>
            <a:noFill/>
            <a:ln w="18875">
              <a:solidFill>
                <a:srgbClr val="000000"/>
              </a:solidFill>
              <a:round/>
              <a:headEnd/>
              <a:tailEnd/>
            </a:ln>
            <a:effectLst/>
          </p:spPr>
          <p:txBody>
            <a:bodyPr/>
            <a:lstStyle/>
            <a:p>
              <a:endParaRPr lang="es-ES"/>
            </a:p>
          </p:txBody>
        </p:sp>
        <p:sp>
          <p:nvSpPr>
            <p:cNvPr id="1553" name="Line 1553"/>
            <p:cNvSpPr>
              <a:spLocks noChangeShapeType="1"/>
            </p:cNvSpPr>
            <p:nvPr/>
          </p:nvSpPr>
          <p:spPr bwMode="auto">
            <a:xfrm flipV="1">
              <a:off x="5243" y="2957"/>
              <a:ext cx="14" cy="5"/>
            </a:xfrm>
            <a:prstGeom prst="line">
              <a:avLst/>
            </a:prstGeom>
            <a:noFill/>
            <a:ln w="18875">
              <a:solidFill>
                <a:srgbClr val="000000"/>
              </a:solidFill>
              <a:round/>
              <a:headEnd/>
              <a:tailEnd/>
            </a:ln>
            <a:effectLst/>
          </p:spPr>
          <p:txBody>
            <a:bodyPr/>
            <a:lstStyle/>
            <a:p>
              <a:endParaRPr lang="es-ES"/>
            </a:p>
          </p:txBody>
        </p:sp>
        <p:sp>
          <p:nvSpPr>
            <p:cNvPr id="1554" name="Line 1554"/>
            <p:cNvSpPr>
              <a:spLocks noChangeShapeType="1"/>
            </p:cNvSpPr>
            <p:nvPr/>
          </p:nvSpPr>
          <p:spPr bwMode="auto">
            <a:xfrm flipV="1">
              <a:off x="5257" y="2952"/>
              <a:ext cx="12" cy="5"/>
            </a:xfrm>
            <a:prstGeom prst="line">
              <a:avLst/>
            </a:prstGeom>
            <a:noFill/>
            <a:ln w="18875">
              <a:solidFill>
                <a:srgbClr val="000000"/>
              </a:solidFill>
              <a:round/>
              <a:headEnd/>
              <a:tailEnd/>
            </a:ln>
            <a:effectLst/>
          </p:spPr>
          <p:txBody>
            <a:bodyPr/>
            <a:lstStyle/>
            <a:p>
              <a:endParaRPr lang="es-ES"/>
            </a:p>
          </p:txBody>
        </p:sp>
        <p:sp>
          <p:nvSpPr>
            <p:cNvPr id="1555" name="Line 1555"/>
            <p:cNvSpPr>
              <a:spLocks noChangeShapeType="1"/>
            </p:cNvSpPr>
            <p:nvPr/>
          </p:nvSpPr>
          <p:spPr bwMode="auto">
            <a:xfrm flipV="1">
              <a:off x="5269" y="2947"/>
              <a:ext cx="12" cy="5"/>
            </a:xfrm>
            <a:prstGeom prst="line">
              <a:avLst/>
            </a:prstGeom>
            <a:noFill/>
            <a:ln w="18875">
              <a:solidFill>
                <a:srgbClr val="000000"/>
              </a:solidFill>
              <a:round/>
              <a:headEnd/>
              <a:tailEnd/>
            </a:ln>
            <a:effectLst/>
          </p:spPr>
          <p:txBody>
            <a:bodyPr/>
            <a:lstStyle/>
            <a:p>
              <a:endParaRPr lang="es-ES"/>
            </a:p>
          </p:txBody>
        </p:sp>
        <p:sp>
          <p:nvSpPr>
            <p:cNvPr id="1556" name="Line 1556"/>
            <p:cNvSpPr>
              <a:spLocks noChangeShapeType="1"/>
            </p:cNvSpPr>
            <p:nvPr/>
          </p:nvSpPr>
          <p:spPr bwMode="auto">
            <a:xfrm flipV="1">
              <a:off x="5281" y="2943"/>
              <a:ext cx="13" cy="4"/>
            </a:xfrm>
            <a:prstGeom prst="line">
              <a:avLst/>
            </a:prstGeom>
            <a:noFill/>
            <a:ln w="18875">
              <a:solidFill>
                <a:srgbClr val="000000"/>
              </a:solidFill>
              <a:round/>
              <a:headEnd/>
              <a:tailEnd/>
            </a:ln>
            <a:effectLst/>
          </p:spPr>
          <p:txBody>
            <a:bodyPr/>
            <a:lstStyle/>
            <a:p>
              <a:endParaRPr lang="es-ES"/>
            </a:p>
          </p:txBody>
        </p:sp>
        <p:sp>
          <p:nvSpPr>
            <p:cNvPr id="1557" name="Line 1557"/>
            <p:cNvSpPr>
              <a:spLocks noChangeShapeType="1"/>
            </p:cNvSpPr>
            <p:nvPr/>
          </p:nvSpPr>
          <p:spPr bwMode="auto">
            <a:xfrm flipV="1">
              <a:off x="5294" y="2937"/>
              <a:ext cx="13" cy="6"/>
            </a:xfrm>
            <a:prstGeom prst="line">
              <a:avLst/>
            </a:prstGeom>
            <a:noFill/>
            <a:ln w="18875">
              <a:solidFill>
                <a:srgbClr val="000000"/>
              </a:solidFill>
              <a:round/>
              <a:headEnd/>
              <a:tailEnd/>
            </a:ln>
            <a:effectLst/>
          </p:spPr>
          <p:txBody>
            <a:bodyPr/>
            <a:lstStyle/>
            <a:p>
              <a:endParaRPr lang="es-ES"/>
            </a:p>
          </p:txBody>
        </p:sp>
        <p:sp>
          <p:nvSpPr>
            <p:cNvPr id="1558" name="Line 1558"/>
            <p:cNvSpPr>
              <a:spLocks noChangeShapeType="1"/>
            </p:cNvSpPr>
            <p:nvPr/>
          </p:nvSpPr>
          <p:spPr bwMode="auto">
            <a:xfrm flipV="1">
              <a:off x="5307" y="2931"/>
              <a:ext cx="13" cy="6"/>
            </a:xfrm>
            <a:prstGeom prst="line">
              <a:avLst/>
            </a:prstGeom>
            <a:noFill/>
            <a:ln w="18875">
              <a:solidFill>
                <a:srgbClr val="000000"/>
              </a:solidFill>
              <a:round/>
              <a:headEnd/>
              <a:tailEnd/>
            </a:ln>
            <a:effectLst/>
          </p:spPr>
          <p:txBody>
            <a:bodyPr/>
            <a:lstStyle/>
            <a:p>
              <a:endParaRPr lang="es-ES"/>
            </a:p>
          </p:txBody>
        </p:sp>
        <p:sp>
          <p:nvSpPr>
            <p:cNvPr id="1559" name="Line 1559"/>
            <p:cNvSpPr>
              <a:spLocks noChangeShapeType="1"/>
            </p:cNvSpPr>
            <p:nvPr/>
          </p:nvSpPr>
          <p:spPr bwMode="auto">
            <a:xfrm flipV="1">
              <a:off x="5320" y="2926"/>
              <a:ext cx="13" cy="5"/>
            </a:xfrm>
            <a:prstGeom prst="line">
              <a:avLst/>
            </a:prstGeom>
            <a:noFill/>
            <a:ln w="18875">
              <a:solidFill>
                <a:srgbClr val="000000"/>
              </a:solidFill>
              <a:round/>
              <a:headEnd/>
              <a:tailEnd/>
            </a:ln>
            <a:effectLst/>
          </p:spPr>
          <p:txBody>
            <a:bodyPr/>
            <a:lstStyle/>
            <a:p>
              <a:endParaRPr lang="es-ES"/>
            </a:p>
          </p:txBody>
        </p:sp>
        <p:sp>
          <p:nvSpPr>
            <p:cNvPr id="1560" name="Line 1560"/>
            <p:cNvSpPr>
              <a:spLocks noChangeShapeType="1"/>
            </p:cNvSpPr>
            <p:nvPr/>
          </p:nvSpPr>
          <p:spPr bwMode="auto">
            <a:xfrm flipV="1">
              <a:off x="5333" y="2920"/>
              <a:ext cx="13" cy="6"/>
            </a:xfrm>
            <a:prstGeom prst="line">
              <a:avLst/>
            </a:prstGeom>
            <a:noFill/>
            <a:ln w="18875">
              <a:solidFill>
                <a:srgbClr val="000000"/>
              </a:solidFill>
              <a:round/>
              <a:headEnd/>
              <a:tailEnd/>
            </a:ln>
            <a:effectLst/>
          </p:spPr>
          <p:txBody>
            <a:bodyPr/>
            <a:lstStyle/>
            <a:p>
              <a:endParaRPr lang="es-ES"/>
            </a:p>
          </p:txBody>
        </p:sp>
        <p:sp>
          <p:nvSpPr>
            <p:cNvPr id="1561" name="Line 1561"/>
            <p:cNvSpPr>
              <a:spLocks noChangeShapeType="1"/>
            </p:cNvSpPr>
            <p:nvPr/>
          </p:nvSpPr>
          <p:spPr bwMode="auto">
            <a:xfrm flipV="1">
              <a:off x="5346" y="2916"/>
              <a:ext cx="12" cy="4"/>
            </a:xfrm>
            <a:prstGeom prst="line">
              <a:avLst/>
            </a:prstGeom>
            <a:noFill/>
            <a:ln w="18875">
              <a:solidFill>
                <a:srgbClr val="000000"/>
              </a:solidFill>
              <a:round/>
              <a:headEnd/>
              <a:tailEnd/>
            </a:ln>
            <a:effectLst/>
          </p:spPr>
          <p:txBody>
            <a:bodyPr/>
            <a:lstStyle/>
            <a:p>
              <a:endParaRPr lang="es-ES"/>
            </a:p>
          </p:txBody>
        </p:sp>
        <p:sp>
          <p:nvSpPr>
            <p:cNvPr id="1562" name="Line 1562"/>
            <p:cNvSpPr>
              <a:spLocks noChangeShapeType="1"/>
            </p:cNvSpPr>
            <p:nvPr/>
          </p:nvSpPr>
          <p:spPr bwMode="auto">
            <a:xfrm flipV="1">
              <a:off x="5358" y="2912"/>
              <a:ext cx="14" cy="4"/>
            </a:xfrm>
            <a:prstGeom prst="line">
              <a:avLst/>
            </a:prstGeom>
            <a:noFill/>
            <a:ln w="18875">
              <a:solidFill>
                <a:srgbClr val="000000"/>
              </a:solidFill>
              <a:round/>
              <a:headEnd/>
              <a:tailEnd/>
            </a:ln>
            <a:effectLst/>
          </p:spPr>
          <p:txBody>
            <a:bodyPr/>
            <a:lstStyle/>
            <a:p>
              <a:endParaRPr lang="es-ES"/>
            </a:p>
          </p:txBody>
        </p:sp>
        <p:sp>
          <p:nvSpPr>
            <p:cNvPr id="1563" name="Line 1563"/>
            <p:cNvSpPr>
              <a:spLocks noChangeShapeType="1"/>
            </p:cNvSpPr>
            <p:nvPr/>
          </p:nvSpPr>
          <p:spPr bwMode="auto">
            <a:xfrm flipV="1">
              <a:off x="5372" y="2905"/>
              <a:ext cx="13" cy="7"/>
            </a:xfrm>
            <a:prstGeom prst="line">
              <a:avLst/>
            </a:prstGeom>
            <a:noFill/>
            <a:ln w="18875">
              <a:solidFill>
                <a:srgbClr val="000000"/>
              </a:solidFill>
              <a:round/>
              <a:headEnd/>
              <a:tailEnd/>
            </a:ln>
            <a:effectLst/>
          </p:spPr>
          <p:txBody>
            <a:bodyPr/>
            <a:lstStyle/>
            <a:p>
              <a:endParaRPr lang="es-ES"/>
            </a:p>
          </p:txBody>
        </p:sp>
        <p:sp>
          <p:nvSpPr>
            <p:cNvPr id="1564" name="Line 1564"/>
            <p:cNvSpPr>
              <a:spLocks noChangeShapeType="1"/>
            </p:cNvSpPr>
            <p:nvPr/>
          </p:nvSpPr>
          <p:spPr bwMode="auto">
            <a:xfrm flipV="1">
              <a:off x="5385" y="2900"/>
              <a:ext cx="12" cy="5"/>
            </a:xfrm>
            <a:prstGeom prst="line">
              <a:avLst/>
            </a:prstGeom>
            <a:noFill/>
            <a:ln w="18875">
              <a:solidFill>
                <a:srgbClr val="000000"/>
              </a:solidFill>
              <a:round/>
              <a:headEnd/>
              <a:tailEnd/>
            </a:ln>
            <a:effectLst/>
          </p:spPr>
          <p:txBody>
            <a:bodyPr/>
            <a:lstStyle/>
            <a:p>
              <a:endParaRPr lang="es-ES"/>
            </a:p>
          </p:txBody>
        </p:sp>
        <p:sp>
          <p:nvSpPr>
            <p:cNvPr id="1565" name="Line 1565"/>
            <p:cNvSpPr>
              <a:spLocks noChangeShapeType="1"/>
            </p:cNvSpPr>
            <p:nvPr/>
          </p:nvSpPr>
          <p:spPr bwMode="auto">
            <a:xfrm flipV="1">
              <a:off x="5397" y="2896"/>
              <a:ext cx="14" cy="4"/>
            </a:xfrm>
            <a:prstGeom prst="line">
              <a:avLst/>
            </a:prstGeom>
            <a:noFill/>
            <a:ln w="18875">
              <a:solidFill>
                <a:srgbClr val="000000"/>
              </a:solidFill>
              <a:round/>
              <a:headEnd/>
              <a:tailEnd/>
            </a:ln>
            <a:effectLst/>
          </p:spPr>
          <p:txBody>
            <a:bodyPr/>
            <a:lstStyle/>
            <a:p>
              <a:endParaRPr lang="es-ES"/>
            </a:p>
          </p:txBody>
        </p:sp>
        <p:sp>
          <p:nvSpPr>
            <p:cNvPr id="1566" name="Line 1566"/>
            <p:cNvSpPr>
              <a:spLocks noChangeShapeType="1"/>
            </p:cNvSpPr>
            <p:nvPr/>
          </p:nvSpPr>
          <p:spPr bwMode="auto">
            <a:xfrm flipV="1">
              <a:off x="5411" y="2891"/>
              <a:ext cx="13" cy="5"/>
            </a:xfrm>
            <a:prstGeom prst="line">
              <a:avLst/>
            </a:prstGeom>
            <a:noFill/>
            <a:ln w="18875">
              <a:solidFill>
                <a:srgbClr val="000000"/>
              </a:solidFill>
              <a:round/>
              <a:headEnd/>
              <a:tailEnd/>
            </a:ln>
            <a:effectLst/>
          </p:spPr>
          <p:txBody>
            <a:bodyPr/>
            <a:lstStyle/>
            <a:p>
              <a:endParaRPr lang="es-ES"/>
            </a:p>
          </p:txBody>
        </p:sp>
        <p:sp>
          <p:nvSpPr>
            <p:cNvPr id="1567" name="Line 1567"/>
            <p:cNvSpPr>
              <a:spLocks noChangeShapeType="1"/>
            </p:cNvSpPr>
            <p:nvPr/>
          </p:nvSpPr>
          <p:spPr bwMode="auto">
            <a:xfrm flipV="1">
              <a:off x="5424" y="2886"/>
              <a:ext cx="13" cy="5"/>
            </a:xfrm>
            <a:prstGeom prst="line">
              <a:avLst/>
            </a:prstGeom>
            <a:noFill/>
            <a:ln w="18875">
              <a:solidFill>
                <a:srgbClr val="000000"/>
              </a:solidFill>
              <a:round/>
              <a:headEnd/>
              <a:tailEnd/>
            </a:ln>
            <a:effectLst/>
          </p:spPr>
          <p:txBody>
            <a:bodyPr/>
            <a:lstStyle/>
            <a:p>
              <a:endParaRPr lang="es-ES"/>
            </a:p>
          </p:txBody>
        </p:sp>
        <p:sp>
          <p:nvSpPr>
            <p:cNvPr id="1568" name="Line 1568"/>
            <p:cNvSpPr>
              <a:spLocks noChangeShapeType="1"/>
            </p:cNvSpPr>
            <p:nvPr/>
          </p:nvSpPr>
          <p:spPr bwMode="auto">
            <a:xfrm flipV="1">
              <a:off x="5437" y="2879"/>
              <a:ext cx="12" cy="7"/>
            </a:xfrm>
            <a:prstGeom prst="line">
              <a:avLst/>
            </a:prstGeom>
            <a:noFill/>
            <a:ln w="18875">
              <a:solidFill>
                <a:srgbClr val="000000"/>
              </a:solidFill>
              <a:round/>
              <a:headEnd/>
              <a:tailEnd/>
            </a:ln>
            <a:effectLst/>
          </p:spPr>
          <p:txBody>
            <a:bodyPr/>
            <a:lstStyle/>
            <a:p>
              <a:endParaRPr lang="es-ES"/>
            </a:p>
          </p:txBody>
        </p:sp>
        <p:sp>
          <p:nvSpPr>
            <p:cNvPr id="1569" name="Line 1569"/>
            <p:cNvSpPr>
              <a:spLocks noChangeShapeType="1"/>
            </p:cNvSpPr>
            <p:nvPr/>
          </p:nvSpPr>
          <p:spPr bwMode="auto">
            <a:xfrm flipV="1">
              <a:off x="5449" y="2877"/>
              <a:ext cx="14" cy="2"/>
            </a:xfrm>
            <a:prstGeom prst="line">
              <a:avLst/>
            </a:prstGeom>
            <a:noFill/>
            <a:ln w="18875">
              <a:solidFill>
                <a:srgbClr val="000000"/>
              </a:solidFill>
              <a:round/>
              <a:headEnd/>
              <a:tailEnd/>
            </a:ln>
            <a:effectLst/>
          </p:spPr>
          <p:txBody>
            <a:bodyPr/>
            <a:lstStyle/>
            <a:p>
              <a:endParaRPr lang="es-ES"/>
            </a:p>
          </p:txBody>
        </p:sp>
        <p:sp>
          <p:nvSpPr>
            <p:cNvPr id="1570" name="Line 1570"/>
            <p:cNvSpPr>
              <a:spLocks noChangeShapeType="1"/>
            </p:cNvSpPr>
            <p:nvPr/>
          </p:nvSpPr>
          <p:spPr bwMode="auto">
            <a:xfrm flipV="1">
              <a:off x="5463" y="2871"/>
              <a:ext cx="13" cy="6"/>
            </a:xfrm>
            <a:prstGeom prst="line">
              <a:avLst/>
            </a:prstGeom>
            <a:noFill/>
            <a:ln w="18875">
              <a:solidFill>
                <a:srgbClr val="000000"/>
              </a:solidFill>
              <a:round/>
              <a:headEnd/>
              <a:tailEnd/>
            </a:ln>
            <a:effectLst/>
          </p:spPr>
          <p:txBody>
            <a:bodyPr/>
            <a:lstStyle/>
            <a:p>
              <a:endParaRPr lang="es-ES"/>
            </a:p>
          </p:txBody>
        </p:sp>
        <p:sp>
          <p:nvSpPr>
            <p:cNvPr id="1571" name="Line 1571"/>
            <p:cNvSpPr>
              <a:spLocks noChangeShapeType="1"/>
            </p:cNvSpPr>
            <p:nvPr/>
          </p:nvSpPr>
          <p:spPr bwMode="auto">
            <a:xfrm flipV="1">
              <a:off x="5476" y="2867"/>
              <a:ext cx="13" cy="4"/>
            </a:xfrm>
            <a:prstGeom prst="line">
              <a:avLst/>
            </a:prstGeom>
            <a:noFill/>
            <a:ln w="18875">
              <a:solidFill>
                <a:srgbClr val="000000"/>
              </a:solidFill>
              <a:round/>
              <a:headEnd/>
              <a:tailEnd/>
            </a:ln>
            <a:effectLst/>
          </p:spPr>
          <p:txBody>
            <a:bodyPr/>
            <a:lstStyle/>
            <a:p>
              <a:endParaRPr lang="es-ES"/>
            </a:p>
          </p:txBody>
        </p:sp>
        <p:sp>
          <p:nvSpPr>
            <p:cNvPr id="1572" name="Line 1572"/>
            <p:cNvSpPr>
              <a:spLocks noChangeShapeType="1"/>
            </p:cNvSpPr>
            <p:nvPr/>
          </p:nvSpPr>
          <p:spPr bwMode="auto">
            <a:xfrm flipV="1">
              <a:off x="5489" y="2861"/>
              <a:ext cx="11" cy="6"/>
            </a:xfrm>
            <a:prstGeom prst="line">
              <a:avLst/>
            </a:prstGeom>
            <a:noFill/>
            <a:ln w="18875">
              <a:solidFill>
                <a:srgbClr val="000000"/>
              </a:solidFill>
              <a:round/>
              <a:headEnd/>
              <a:tailEnd/>
            </a:ln>
            <a:effectLst/>
          </p:spPr>
          <p:txBody>
            <a:bodyPr/>
            <a:lstStyle/>
            <a:p>
              <a:endParaRPr lang="es-ES"/>
            </a:p>
          </p:txBody>
        </p:sp>
        <p:sp>
          <p:nvSpPr>
            <p:cNvPr id="1573" name="Line 1573"/>
            <p:cNvSpPr>
              <a:spLocks noChangeShapeType="1"/>
            </p:cNvSpPr>
            <p:nvPr/>
          </p:nvSpPr>
          <p:spPr bwMode="auto">
            <a:xfrm flipV="1">
              <a:off x="5500" y="2856"/>
              <a:ext cx="14" cy="5"/>
            </a:xfrm>
            <a:prstGeom prst="line">
              <a:avLst/>
            </a:prstGeom>
            <a:noFill/>
            <a:ln w="18875">
              <a:solidFill>
                <a:srgbClr val="000000"/>
              </a:solidFill>
              <a:round/>
              <a:headEnd/>
              <a:tailEnd/>
            </a:ln>
            <a:effectLst/>
          </p:spPr>
          <p:txBody>
            <a:bodyPr/>
            <a:lstStyle/>
            <a:p>
              <a:endParaRPr lang="es-ES"/>
            </a:p>
          </p:txBody>
        </p:sp>
        <p:sp>
          <p:nvSpPr>
            <p:cNvPr id="1574" name="Line 1574"/>
            <p:cNvSpPr>
              <a:spLocks noChangeShapeType="1"/>
            </p:cNvSpPr>
            <p:nvPr/>
          </p:nvSpPr>
          <p:spPr bwMode="auto">
            <a:xfrm flipV="1">
              <a:off x="5514" y="2852"/>
              <a:ext cx="13" cy="4"/>
            </a:xfrm>
            <a:prstGeom prst="line">
              <a:avLst/>
            </a:prstGeom>
            <a:noFill/>
            <a:ln w="18875">
              <a:solidFill>
                <a:srgbClr val="000000"/>
              </a:solidFill>
              <a:round/>
              <a:headEnd/>
              <a:tailEnd/>
            </a:ln>
            <a:effectLst/>
          </p:spPr>
          <p:txBody>
            <a:bodyPr/>
            <a:lstStyle/>
            <a:p>
              <a:endParaRPr lang="es-ES"/>
            </a:p>
          </p:txBody>
        </p:sp>
        <p:sp>
          <p:nvSpPr>
            <p:cNvPr id="1575" name="Line 1575"/>
            <p:cNvSpPr>
              <a:spLocks noChangeShapeType="1"/>
            </p:cNvSpPr>
            <p:nvPr/>
          </p:nvSpPr>
          <p:spPr bwMode="auto">
            <a:xfrm flipV="1">
              <a:off x="5527" y="2848"/>
              <a:ext cx="14" cy="4"/>
            </a:xfrm>
            <a:prstGeom prst="line">
              <a:avLst/>
            </a:prstGeom>
            <a:noFill/>
            <a:ln w="18875">
              <a:solidFill>
                <a:srgbClr val="000000"/>
              </a:solidFill>
              <a:round/>
              <a:headEnd/>
              <a:tailEnd/>
            </a:ln>
            <a:effectLst/>
          </p:spPr>
          <p:txBody>
            <a:bodyPr/>
            <a:lstStyle/>
            <a:p>
              <a:endParaRPr lang="es-ES"/>
            </a:p>
          </p:txBody>
        </p:sp>
        <p:sp>
          <p:nvSpPr>
            <p:cNvPr id="1576" name="Line 1576"/>
            <p:cNvSpPr>
              <a:spLocks noChangeShapeType="1"/>
            </p:cNvSpPr>
            <p:nvPr/>
          </p:nvSpPr>
          <p:spPr bwMode="auto">
            <a:xfrm flipV="1">
              <a:off x="5541" y="2842"/>
              <a:ext cx="12" cy="6"/>
            </a:xfrm>
            <a:prstGeom prst="line">
              <a:avLst/>
            </a:prstGeom>
            <a:noFill/>
            <a:ln w="18875">
              <a:solidFill>
                <a:srgbClr val="000000"/>
              </a:solidFill>
              <a:round/>
              <a:headEnd/>
              <a:tailEnd/>
            </a:ln>
            <a:effectLst/>
          </p:spPr>
          <p:txBody>
            <a:bodyPr/>
            <a:lstStyle/>
            <a:p>
              <a:endParaRPr lang="es-ES"/>
            </a:p>
          </p:txBody>
        </p:sp>
        <p:sp>
          <p:nvSpPr>
            <p:cNvPr id="1577" name="Line 1577"/>
            <p:cNvSpPr>
              <a:spLocks noChangeShapeType="1"/>
            </p:cNvSpPr>
            <p:nvPr/>
          </p:nvSpPr>
          <p:spPr bwMode="auto">
            <a:xfrm flipV="1">
              <a:off x="5553" y="2838"/>
              <a:ext cx="13" cy="4"/>
            </a:xfrm>
            <a:prstGeom prst="line">
              <a:avLst/>
            </a:prstGeom>
            <a:noFill/>
            <a:ln w="18875">
              <a:solidFill>
                <a:srgbClr val="000000"/>
              </a:solidFill>
              <a:round/>
              <a:headEnd/>
              <a:tailEnd/>
            </a:ln>
            <a:effectLst/>
          </p:spPr>
          <p:txBody>
            <a:bodyPr/>
            <a:lstStyle/>
            <a:p>
              <a:endParaRPr lang="es-ES"/>
            </a:p>
          </p:txBody>
        </p:sp>
        <p:sp>
          <p:nvSpPr>
            <p:cNvPr id="1578" name="Line 1578"/>
            <p:cNvSpPr>
              <a:spLocks noChangeShapeType="1"/>
            </p:cNvSpPr>
            <p:nvPr/>
          </p:nvSpPr>
          <p:spPr bwMode="auto">
            <a:xfrm flipV="1">
              <a:off x="5566" y="2833"/>
              <a:ext cx="14" cy="5"/>
            </a:xfrm>
            <a:prstGeom prst="line">
              <a:avLst/>
            </a:prstGeom>
            <a:noFill/>
            <a:ln w="18875">
              <a:solidFill>
                <a:srgbClr val="000000"/>
              </a:solidFill>
              <a:round/>
              <a:headEnd/>
              <a:tailEnd/>
            </a:ln>
            <a:effectLst/>
          </p:spPr>
          <p:txBody>
            <a:bodyPr/>
            <a:lstStyle/>
            <a:p>
              <a:endParaRPr lang="es-ES"/>
            </a:p>
          </p:txBody>
        </p:sp>
        <p:sp>
          <p:nvSpPr>
            <p:cNvPr id="1579" name="Line 1579"/>
            <p:cNvSpPr>
              <a:spLocks noChangeShapeType="1"/>
            </p:cNvSpPr>
            <p:nvPr/>
          </p:nvSpPr>
          <p:spPr bwMode="auto">
            <a:xfrm flipV="1">
              <a:off x="5580" y="2829"/>
              <a:ext cx="12" cy="4"/>
            </a:xfrm>
            <a:prstGeom prst="line">
              <a:avLst/>
            </a:prstGeom>
            <a:noFill/>
            <a:ln w="18875">
              <a:solidFill>
                <a:srgbClr val="000000"/>
              </a:solidFill>
              <a:round/>
              <a:headEnd/>
              <a:tailEnd/>
            </a:ln>
            <a:effectLst/>
          </p:spPr>
          <p:txBody>
            <a:bodyPr/>
            <a:lstStyle/>
            <a:p>
              <a:endParaRPr lang="es-ES"/>
            </a:p>
          </p:txBody>
        </p:sp>
        <p:sp>
          <p:nvSpPr>
            <p:cNvPr id="1580" name="Line 1580"/>
            <p:cNvSpPr>
              <a:spLocks noChangeShapeType="1"/>
            </p:cNvSpPr>
            <p:nvPr/>
          </p:nvSpPr>
          <p:spPr bwMode="auto">
            <a:xfrm flipV="1">
              <a:off x="5592" y="2824"/>
              <a:ext cx="14" cy="5"/>
            </a:xfrm>
            <a:prstGeom prst="line">
              <a:avLst/>
            </a:prstGeom>
            <a:noFill/>
            <a:ln w="18875">
              <a:solidFill>
                <a:srgbClr val="000000"/>
              </a:solidFill>
              <a:round/>
              <a:headEnd/>
              <a:tailEnd/>
            </a:ln>
            <a:effectLst/>
          </p:spPr>
          <p:txBody>
            <a:bodyPr/>
            <a:lstStyle/>
            <a:p>
              <a:endParaRPr lang="es-ES"/>
            </a:p>
          </p:txBody>
        </p:sp>
        <p:sp>
          <p:nvSpPr>
            <p:cNvPr id="1581" name="Line 1581"/>
            <p:cNvSpPr>
              <a:spLocks noChangeShapeType="1"/>
            </p:cNvSpPr>
            <p:nvPr/>
          </p:nvSpPr>
          <p:spPr bwMode="auto">
            <a:xfrm flipV="1">
              <a:off x="5606" y="2820"/>
              <a:ext cx="12" cy="4"/>
            </a:xfrm>
            <a:prstGeom prst="line">
              <a:avLst/>
            </a:prstGeom>
            <a:noFill/>
            <a:ln w="18875">
              <a:solidFill>
                <a:srgbClr val="000000"/>
              </a:solidFill>
              <a:round/>
              <a:headEnd/>
              <a:tailEnd/>
            </a:ln>
            <a:effectLst/>
          </p:spPr>
          <p:txBody>
            <a:bodyPr/>
            <a:lstStyle/>
            <a:p>
              <a:endParaRPr lang="es-ES"/>
            </a:p>
          </p:txBody>
        </p:sp>
        <p:sp>
          <p:nvSpPr>
            <p:cNvPr id="1582" name="Line 1582"/>
            <p:cNvSpPr>
              <a:spLocks noChangeShapeType="1"/>
            </p:cNvSpPr>
            <p:nvPr/>
          </p:nvSpPr>
          <p:spPr bwMode="auto">
            <a:xfrm flipV="1">
              <a:off x="5618" y="2816"/>
              <a:ext cx="14" cy="4"/>
            </a:xfrm>
            <a:prstGeom prst="line">
              <a:avLst/>
            </a:prstGeom>
            <a:noFill/>
            <a:ln w="18875">
              <a:solidFill>
                <a:srgbClr val="000000"/>
              </a:solidFill>
              <a:round/>
              <a:headEnd/>
              <a:tailEnd/>
            </a:ln>
            <a:effectLst/>
          </p:spPr>
          <p:txBody>
            <a:bodyPr/>
            <a:lstStyle/>
            <a:p>
              <a:endParaRPr lang="es-ES"/>
            </a:p>
          </p:txBody>
        </p:sp>
        <p:sp>
          <p:nvSpPr>
            <p:cNvPr id="1583" name="Line 1583"/>
            <p:cNvSpPr>
              <a:spLocks noChangeShapeType="1"/>
            </p:cNvSpPr>
            <p:nvPr/>
          </p:nvSpPr>
          <p:spPr bwMode="auto">
            <a:xfrm flipV="1">
              <a:off x="5632" y="2811"/>
              <a:ext cx="14" cy="5"/>
            </a:xfrm>
            <a:prstGeom prst="line">
              <a:avLst/>
            </a:prstGeom>
            <a:noFill/>
            <a:ln w="18875">
              <a:solidFill>
                <a:srgbClr val="000000"/>
              </a:solidFill>
              <a:round/>
              <a:headEnd/>
              <a:tailEnd/>
            </a:ln>
            <a:effectLst/>
          </p:spPr>
          <p:txBody>
            <a:bodyPr/>
            <a:lstStyle/>
            <a:p>
              <a:endParaRPr lang="es-ES"/>
            </a:p>
          </p:txBody>
        </p:sp>
        <p:sp>
          <p:nvSpPr>
            <p:cNvPr id="1584" name="Line 1584"/>
            <p:cNvSpPr>
              <a:spLocks noChangeShapeType="1"/>
            </p:cNvSpPr>
            <p:nvPr/>
          </p:nvSpPr>
          <p:spPr bwMode="auto">
            <a:xfrm flipV="1">
              <a:off x="5646" y="2807"/>
              <a:ext cx="12" cy="4"/>
            </a:xfrm>
            <a:prstGeom prst="line">
              <a:avLst/>
            </a:prstGeom>
            <a:noFill/>
            <a:ln w="18875">
              <a:solidFill>
                <a:srgbClr val="000000"/>
              </a:solidFill>
              <a:round/>
              <a:headEnd/>
              <a:tailEnd/>
            </a:ln>
            <a:effectLst/>
          </p:spPr>
          <p:txBody>
            <a:bodyPr/>
            <a:lstStyle/>
            <a:p>
              <a:endParaRPr lang="es-ES"/>
            </a:p>
          </p:txBody>
        </p:sp>
        <p:sp>
          <p:nvSpPr>
            <p:cNvPr id="1585" name="Line 1585"/>
            <p:cNvSpPr>
              <a:spLocks noChangeShapeType="1"/>
            </p:cNvSpPr>
            <p:nvPr/>
          </p:nvSpPr>
          <p:spPr bwMode="auto">
            <a:xfrm flipV="1">
              <a:off x="5658" y="2803"/>
              <a:ext cx="13" cy="4"/>
            </a:xfrm>
            <a:prstGeom prst="line">
              <a:avLst/>
            </a:prstGeom>
            <a:noFill/>
            <a:ln w="18875">
              <a:solidFill>
                <a:srgbClr val="000000"/>
              </a:solidFill>
              <a:round/>
              <a:headEnd/>
              <a:tailEnd/>
            </a:ln>
            <a:effectLst/>
          </p:spPr>
          <p:txBody>
            <a:bodyPr/>
            <a:lstStyle/>
            <a:p>
              <a:endParaRPr lang="es-ES"/>
            </a:p>
          </p:txBody>
        </p:sp>
        <p:sp>
          <p:nvSpPr>
            <p:cNvPr id="1586" name="Line 1586"/>
            <p:cNvSpPr>
              <a:spLocks noChangeShapeType="1"/>
            </p:cNvSpPr>
            <p:nvPr/>
          </p:nvSpPr>
          <p:spPr bwMode="auto">
            <a:xfrm flipV="1">
              <a:off x="5671" y="2798"/>
              <a:ext cx="13" cy="5"/>
            </a:xfrm>
            <a:prstGeom prst="line">
              <a:avLst/>
            </a:prstGeom>
            <a:noFill/>
            <a:ln w="18875">
              <a:solidFill>
                <a:srgbClr val="000000"/>
              </a:solidFill>
              <a:round/>
              <a:headEnd/>
              <a:tailEnd/>
            </a:ln>
            <a:effectLst/>
          </p:spPr>
          <p:txBody>
            <a:bodyPr/>
            <a:lstStyle/>
            <a:p>
              <a:endParaRPr lang="es-ES"/>
            </a:p>
          </p:txBody>
        </p:sp>
        <p:sp>
          <p:nvSpPr>
            <p:cNvPr id="1587" name="Line 1587"/>
            <p:cNvSpPr>
              <a:spLocks noChangeShapeType="1"/>
            </p:cNvSpPr>
            <p:nvPr/>
          </p:nvSpPr>
          <p:spPr bwMode="auto">
            <a:xfrm flipV="1">
              <a:off x="5684" y="2794"/>
              <a:ext cx="13" cy="4"/>
            </a:xfrm>
            <a:prstGeom prst="line">
              <a:avLst/>
            </a:prstGeom>
            <a:noFill/>
            <a:ln w="18875">
              <a:solidFill>
                <a:srgbClr val="000000"/>
              </a:solidFill>
              <a:round/>
              <a:headEnd/>
              <a:tailEnd/>
            </a:ln>
            <a:effectLst/>
          </p:spPr>
          <p:txBody>
            <a:bodyPr/>
            <a:lstStyle/>
            <a:p>
              <a:endParaRPr lang="es-ES"/>
            </a:p>
          </p:txBody>
        </p:sp>
        <p:sp>
          <p:nvSpPr>
            <p:cNvPr id="1588" name="Line 1588"/>
            <p:cNvSpPr>
              <a:spLocks noChangeShapeType="1"/>
            </p:cNvSpPr>
            <p:nvPr/>
          </p:nvSpPr>
          <p:spPr bwMode="auto">
            <a:xfrm flipV="1">
              <a:off x="5697" y="2790"/>
              <a:ext cx="14" cy="4"/>
            </a:xfrm>
            <a:prstGeom prst="line">
              <a:avLst/>
            </a:prstGeom>
            <a:noFill/>
            <a:ln w="18875">
              <a:solidFill>
                <a:srgbClr val="000000"/>
              </a:solidFill>
              <a:round/>
              <a:headEnd/>
              <a:tailEnd/>
            </a:ln>
            <a:effectLst/>
          </p:spPr>
          <p:txBody>
            <a:bodyPr/>
            <a:lstStyle/>
            <a:p>
              <a:endParaRPr lang="es-ES"/>
            </a:p>
          </p:txBody>
        </p:sp>
        <p:sp>
          <p:nvSpPr>
            <p:cNvPr id="1589" name="Line 1589"/>
            <p:cNvSpPr>
              <a:spLocks noChangeShapeType="1"/>
            </p:cNvSpPr>
            <p:nvPr/>
          </p:nvSpPr>
          <p:spPr bwMode="auto">
            <a:xfrm flipV="1">
              <a:off x="5711" y="2785"/>
              <a:ext cx="13" cy="5"/>
            </a:xfrm>
            <a:prstGeom prst="line">
              <a:avLst/>
            </a:prstGeom>
            <a:noFill/>
            <a:ln w="18875">
              <a:solidFill>
                <a:srgbClr val="000000"/>
              </a:solidFill>
              <a:round/>
              <a:headEnd/>
              <a:tailEnd/>
            </a:ln>
            <a:effectLst/>
          </p:spPr>
          <p:txBody>
            <a:bodyPr/>
            <a:lstStyle/>
            <a:p>
              <a:endParaRPr lang="es-ES"/>
            </a:p>
          </p:txBody>
        </p:sp>
        <p:sp>
          <p:nvSpPr>
            <p:cNvPr id="1590" name="Line 1590"/>
            <p:cNvSpPr>
              <a:spLocks noChangeShapeType="1"/>
            </p:cNvSpPr>
            <p:nvPr/>
          </p:nvSpPr>
          <p:spPr bwMode="auto">
            <a:xfrm flipV="1">
              <a:off x="5724" y="2782"/>
              <a:ext cx="14" cy="3"/>
            </a:xfrm>
            <a:prstGeom prst="line">
              <a:avLst/>
            </a:prstGeom>
            <a:noFill/>
            <a:ln w="18875">
              <a:solidFill>
                <a:srgbClr val="000000"/>
              </a:solidFill>
              <a:round/>
              <a:headEnd/>
              <a:tailEnd/>
            </a:ln>
            <a:effectLst/>
          </p:spPr>
          <p:txBody>
            <a:bodyPr/>
            <a:lstStyle/>
            <a:p>
              <a:endParaRPr lang="es-ES"/>
            </a:p>
          </p:txBody>
        </p:sp>
        <p:sp>
          <p:nvSpPr>
            <p:cNvPr id="1591" name="Line 1591"/>
            <p:cNvSpPr>
              <a:spLocks noChangeShapeType="1"/>
            </p:cNvSpPr>
            <p:nvPr/>
          </p:nvSpPr>
          <p:spPr bwMode="auto">
            <a:xfrm flipV="1">
              <a:off x="5738" y="2778"/>
              <a:ext cx="12" cy="4"/>
            </a:xfrm>
            <a:prstGeom prst="line">
              <a:avLst/>
            </a:prstGeom>
            <a:noFill/>
            <a:ln w="18875">
              <a:solidFill>
                <a:srgbClr val="000000"/>
              </a:solidFill>
              <a:round/>
              <a:headEnd/>
              <a:tailEnd/>
            </a:ln>
            <a:effectLst/>
          </p:spPr>
          <p:txBody>
            <a:bodyPr/>
            <a:lstStyle/>
            <a:p>
              <a:endParaRPr lang="es-ES"/>
            </a:p>
          </p:txBody>
        </p:sp>
        <p:sp>
          <p:nvSpPr>
            <p:cNvPr id="1592" name="Line 1592"/>
            <p:cNvSpPr>
              <a:spLocks noChangeShapeType="1"/>
            </p:cNvSpPr>
            <p:nvPr/>
          </p:nvSpPr>
          <p:spPr bwMode="auto">
            <a:xfrm flipV="1">
              <a:off x="5750" y="2772"/>
              <a:ext cx="13" cy="6"/>
            </a:xfrm>
            <a:prstGeom prst="line">
              <a:avLst/>
            </a:prstGeom>
            <a:noFill/>
            <a:ln w="18875">
              <a:solidFill>
                <a:srgbClr val="000000"/>
              </a:solidFill>
              <a:round/>
              <a:headEnd/>
              <a:tailEnd/>
            </a:ln>
            <a:effectLst/>
          </p:spPr>
          <p:txBody>
            <a:bodyPr/>
            <a:lstStyle/>
            <a:p>
              <a:endParaRPr lang="es-ES"/>
            </a:p>
          </p:txBody>
        </p:sp>
        <p:sp>
          <p:nvSpPr>
            <p:cNvPr id="1593" name="Line 1593"/>
            <p:cNvSpPr>
              <a:spLocks noChangeShapeType="1"/>
            </p:cNvSpPr>
            <p:nvPr/>
          </p:nvSpPr>
          <p:spPr bwMode="auto">
            <a:xfrm flipV="1">
              <a:off x="5763" y="2770"/>
              <a:ext cx="14" cy="2"/>
            </a:xfrm>
            <a:prstGeom prst="line">
              <a:avLst/>
            </a:prstGeom>
            <a:noFill/>
            <a:ln w="18875">
              <a:solidFill>
                <a:srgbClr val="000000"/>
              </a:solidFill>
              <a:round/>
              <a:headEnd/>
              <a:tailEnd/>
            </a:ln>
            <a:effectLst/>
          </p:spPr>
          <p:txBody>
            <a:bodyPr/>
            <a:lstStyle/>
            <a:p>
              <a:endParaRPr lang="es-ES"/>
            </a:p>
          </p:txBody>
        </p:sp>
        <p:sp>
          <p:nvSpPr>
            <p:cNvPr id="1594" name="Line 1594"/>
            <p:cNvSpPr>
              <a:spLocks noChangeShapeType="1"/>
            </p:cNvSpPr>
            <p:nvPr/>
          </p:nvSpPr>
          <p:spPr bwMode="auto">
            <a:xfrm flipV="1">
              <a:off x="5777" y="2765"/>
              <a:ext cx="13" cy="5"/>
            </a:xfrm>
            <a:prstGeom prst="line">
              <a:avLst/>
            </a:prstGeom>
            <a:noFill/>
            <a:ln w="18875">
              <a:solidFill>
                <a:srgbClr val="000000"/>
              </a:solidFill>
              <a:round/>
              <a:headEnd/>
              <a:tailEnd/>
            </a:ln>
            <a:effectLst/>
          </p:spPr>
          <p:txBody>
            <a:bodyPr/>
            <a:lstStyle/>
            <a:p>
              <a:endParaRPr lang="es-ES"/>
            </a:p>
          </p:txBody>
        </p:sp>
        <p:sp>
          <p:nvSpPr>
            <p:cNvPr id="1595" name="Line 1595"/>
            <p:cNvSpPr>
              <a:spLocks noChangeShapeType="1"/>
            </p:cNvSpPr>
            <p:nvPr/>
          </p:nvSpPr>
          <p:spPr bwMode="auto">
            <a:xfrm flipV="1">
              <a:off x="5790" y="2763"/>
              <a:ext cx="14" cy="2"/>
            </a:xfrm>
            <a:prstGeom prst="line">
              <a:avLst/>
            </a:prstGeom>
            <a:noFill/>
            <a:ln w="18875">
              <a:solidFill>
                <a:srgbClr val="000000"/>
              </a:solidFill>
              <a:round/>
              <a:headEnd/>
              <a:tailEnd/>
            </a:ln>
            <a:effectLst/>
          </p:spPr>
          <p:txBody>
            <a:bodyPr/>
            <a:lstStyle/>
            <a:p>
              <a:endParaRPr lang="es-ES"/>
            </a:p>
          </p:txBody>
        </p:sp>
        <p:sp>
          <p:nvSpPr>
            <p:cNvPr id="1596" name="Line 1596"/>
            <p:cNvSpPr>
              <a:spLocks noChangeShapeType="1"/>
            </p:cNvSpPr>
            <p:nvPr/>
          </p:nvSpPr>
          <p:spPr bwMode="auto">
            <a:xfrm flipV="1">
              <a:off x="5804" y="2758"/>
              <a:ext cx="13" cy="5"/>
            </a:xfrm>
            <a:prstGeom prst="line">
              <a:avLst/>
            </a:prstGeom>
            <a:noFill/>
            <a:ln w="18875">
              <a:solidFill>
                <a:srgbClr val="000000"/>
              </a:solidFill>
              <a:round/>
              <a:headEnd/>
              <a:tailEnd/>
            </a:ln>
            <a:effectLst/>
          </p:spPr>
          <p:txBody>
            <a:bodyPr/>
            <a:lstStyle/>
            <a:p>
              <a:endParaRPr lang="es-ES"/>
            </a:p>
          </p:txBody>
        </p:sp>
        <p:sp>
          <p:nvSpPr>
            <p:cNvPr id="1597" name="Line 1597"/>
            <p:cNvSpPr>
              <a:spLocks noChangeShapeType="1"/>
            </p:cNvSpPr>
            <p:nvPr/>
          </p:nvSpPr>
          <p:spPr bwMode="auto">
            <a:xfrm flipV="1">
              <a:off x="5817" y="2755"/>
              <a:ext cx="12" cy="3"/>
            </a:xfrm>
            <a:prstGeom prst="line">
              <a:avLst/>
            </a:prstGeom>
            <a:noFill/>
            <a:ln w="18875">
              <a:solidFill>
                <a:srgbClr val="000000"/>
              </a:solidFill>
              <a:round/>
              <a:headEnd/>
              <a:tailEnd/>
            </a:ln>
            <a:effectLst/>
          </p:spPr>
          <p:txBody>
            <a:bodyPr/>
            <a:lstStyle/>
            <a:p>
              <a:endParaRPr lang="es-ES"/>
            </a:p>
          </p:txBody>
        </p:sp>
        <p:sp>
          <p:nvSpPr>
            <p:cNvPr id="1598" name="Line 1598"/>
            <p:cNvSpPr>
              <a:spLocks noChangeShapeType="1"/>
            </p:cNvSpPr>
            <p:nvPr/>
          </p:nvSpPr>
          <p:spPr bwMode="auto">
            <a:xfrm flipV="1">
              <a:off x="5829" y="2752"/>
              <a:ext cx="14" cy="3"/>
            </a:xfrm>
            <a:prstGeom prst="line">
              <a:avLst/>
            </a:prstGeom>
            <a:noFill/>
            <a:ln w="18875">
              <a:solidFill>
                <a:srgbClr val="000000"/>
              </a:solidFill>
              <a:round/>
              <a:headEnd/>
              <a:tailEnd/>
            </a:ln>
            <a:effectLst/>
          </p:spPr>
          <p:txBody>
            <a:bodyPr/>
            <a:lstStyle/>
            <a:p>
              <a:endParaRPr lang="es-ES"/>
            </a:p>
          </p:txBody>
        </p:sp>
        <p:sp>
          <p:nvSpPr>
            <p:cNvPr id="1599" name="Line 1599"/>
            <p:cNvSpPr>
              <a:spLocks noChangeShapeType="1"/>
            </p:cNvSpPr>
            <p:nvPr/>
          </p:nvSpPr>
          <p:spPr bwMode="auto">
            <a:xfrm flipV="1">
              <a:off x="5843" y="2748"/>
              <a:ext cx="13" cy="4"/>
            </a:xfrm>
            <a:prstGeom prst="line">
              <a:avLst/>
            </a:prstGeom>
            <a:noFill/>
            <a:ln w="18875">
              <a:solidFill>
                <a:srgbClr val="000000"/>
              </a:solidFill>
              <a:round/>
              <a:headEnd/>
              <a:tailEnd/>
            </a:ln>
            <a:effectLst/>
          </p:spPr>
          <p:txBody>
            <a:bodyPr/>
            <a:lstStyle/>
            <a:p>
              <a:endParaRPr lang="es-ES"/>
            </a:p>
          </p:txBody>
        </p:sp>
        <p:sp>
          <p:nvSpPr>
            <p:cNvPr id="1600" name="Line 1600"/>
            <p:cNvSpPr>
              <a:spLocks noChangeShapeType="1"/>
            </p:cNvSpPr>
            <p:nvPr/>
          </p:nvSpPr>
          <p:spPr bwMode="auto">
            <a:xfrm flipV="1">
              <a:off x="5856" y="2745"/>
              <a:ext cx="14" cy="3"/>
            </a:xfrm>
            <a:prstGeom prst="line">
              <a:avLst/>
            </a:prstGeom>
            <a:noFill/>
            <a:ln w="18875">
              <a:solidFill>
                <a:srgbClr val="000000"/>
              </a:solidFill>
              <a:round/>
              <a:headEnd/>
              <a:tailEnd/>
            </a:ln>
            <a:effectLst/>
          </p:spPr>
          <p:txBody>
            <a:bodyPr/>
            <a:lstStyle/>
            <a:p>
              <a:endParaRPr lang="es-ES"/>
            </a:p>
          </p:txBody>
        </p:sp>
        <p:sp>
          <p:nvSpPr>
            <p:cNvPr id="1601" name="Line 1601"/>
            <p:cNvSpPr>
              <a:spLocks noChangeShapeType="1"/>
            </p:cNvSpPr>
            <p:nvPr/>
          </p:nvSpPr>
          <p:spPr bwMode="auto">
            <a:xfrm flipV="1">
              <a:off x="5870" y="2741"/>
              <a:ext cx="13" cy="4"/>
            </a:xfrm>
            <a:prstGeom prst="line">
              <a:avLst/>
            </a:prstGeom>
            <a:noFill/>
            <a:ln w="18875">
              <a:solidFill>
                <a:srgbClr val="000000"/>
              </a:solidFill>
              <a:round/>
              <a:headEnd/>
              <a:tailEnd/>
            </a:ln>
            <a:effectLst/>
          </p:spPr>
          <p:txBody>
            <a:bodyPr/>
            <a:lstStyle/>
            <a:p>
              <a:endParaRPr lang="es-ES"/>
            </a:p>
          </p:txBody>
        </p:sp>
        <p:sp>
          <p:nvSpPr>
            <p:cNvPr id="1602" name="Line 1602"/>
            <p:cNvSpPr>
              <a:spLocks noChangeShapeType="1"/>
            </p:cNvSpPr>
            <p:nvPr/>
          </p:nvSpPr>
          <p:spPr bwMode="auto">
            <a:xfrm flipV="1">
              <a:off x="5883" y="2737"/>
              <a:ext cx="13" cy="4"/>
            </a:xfrm>
            <a:prstGeom prst="line">
              <a:avLst/>
            </a:prstGeom>
            <a:noFill/>
            <a:ln w="18875">
              <a:solidFill>
                <a:srgbClr val="000000"/>
              </a:solidFill>
              <a:round/>
              <a:headEnd/>
              <a:tailEnd/>
            </a:ln>
            <a:effectLst/>
          </p:spPr>
          <p:txBody>
            <a:bodyPr/>
            <a:lstStyle/>
            <a:p>
              <a:endParaRPr lang="es-ES"/>
            </a:p>
          </p:txBody>
        </p:sp>
        <p:sp>
          <p:nvSpPr>
            <p:cNvPr id="1603" name="Line 1603"/>
            <p:cNvSpPr>
              <a:spLocks noChangeShapeType="1"/>
            </p:cNvSpPr>
            <p:nvPr/>
          </p:nvSpPr>
          <p:spPr bwMode="auto">
            <a:xfrm flipV="1">
              <a:off x="5896" y="2734"/>
              <a:ext cx="14" cy="3"/>
            </a:xfrm>
            <a:prstGeom prst="line">
              <a:avLst/>
            </a:prstGeom>
            <a:noFill/>
            <a:ln w="18875">
              <a:solidFill>
                <a:srgbClr val="000000"/>
              </a:solidFill>
              <a:round/>
              <a:headEnd/>
              <a:tailEnd/>
            </a:ln>
            <a:effectLst/>
          </p:spPr>
          <p:txBody>
            <a:bodyPr/>
            <a:lstStyle/>
            <a:p>
              <a:endParaRPr lang="es-ES"/>
            </a:p>
          </p:txBody>
        </p:sp>
        <p:sp>
          <p:nvSpPr>
            <p:cNvPr id="1604" name="Line 1604"/>
            <p:cNvSpPr>
              <a:spLocks noChangeShapeType="1"/>
            </p:cNvSpPr>
            <p:nvPr/>
          </p:nvSpPr>
          <p:spPr bwMode="auto">
            <a:xfrm flipV="1">
              <a:off x="5910" y="2731"/>
              <a:ext cx="13" cy="3"/>
            </a:xfrm>
            <a:prstGeom prst="line">
              <a:avLst/>
            </a:prstGeom>
            <a:noFill/>
            <a:ln w="18875">
              <a:solidFill>
                <a:srgbClr val="000000"/>
              </a:solidFill>
              <a:round/>
              <a:headEnd/>
              <a:tailEnd/>
            </a:ln>
            <a:effectLst/>
          </p:spPr>
          <p:txBody>
            <a:bodyPr/>
            <a:lstStyle/>
            <a:p>
              <a:endParaRPr lang="es-ES"/>
            </a:p>
          </p:txBody>
        </p:sp>
        <p:sp>
          <p:nvSpPr>
            <p:cNvPr id="1605" name="Line 1605"/>
            <p:cNvSpPr>
              <a:spLocks noChangeShapeType="1"/>
            </p:cNvSpPr>
            <p:nvPr/>
          </p:nvSpPr>
          <p:spPr bwMode="auto">
            <a:xfrm flipV="1">
              <a:off x="5923" y="2728"/>
              <a:ext cx="13" cy="3"/>
            </a:xfrm>
            <a:prstGeom prst="line">
              <a:avLst/>
            </a:prstGeom>
            <a:noFill/>
            <a:ln w="18875">
              <a:solidFill>
                <a:srgbClr val="000000"/>
              </a:solidFill>
              <a:round/>
              <a:headEnd/>
              <a:tailEnd/>
            </a:ln>
            <a:effectLst/>
          </p:spPr>
          <p:txBody>
            <a:bodyPr/>
            <a:lstStyle/>
            <a:p>
              <a:endParaRPr lang="es-ES"/>
            </a:p>
          </p:txBody>
        </p:sp>
        <p:sp>
          <p:nvSpPr>
            <p:cNvPr id="1606" name="Line 1606"/>
            <p:cNvSpPr>
              <a:spLocks noChangeShapeType="1"/>
            </p:cNvSpPr>
            <p:nvPr/>
          </p:nvSpPr>
          <p:spPr bwMode="auto">
            <a:xfrm flipV="1">
              <a:off x="5936" y="2726"/>
              <a:ext cx="14" cy="2"/>
            </a:xfrm>
            <a:prstGeom prst="line">
              <a:avLst/>
            </a:prstGeom>
            <a:noFill/>
            <a:ln w="18875">
              <a:solidFill>
                <a:srgbClr val="000000"/>
              </a:solidFill>
              <a:round/>
              <a:headEnd/>
              <a:tailEnd/>
            </a:ln>
            <a:effectLst/>
          </p:spPr>
          <p:txBody>
            <a:bodyPr/>
            <a:lstStyle/>
            <a:p>
              <a:endParaRPr lang="es-ES"/>
            </a:p>
          </p:txBody>
        </p:sp>
        <p:sp>
          <p:nvSpPr>
            <p:cNvPr id="1607" name="Line 1607"/>
            <p:cNvSpPr>
              <a:spLocks noChangeShapeType="1"/>
            </p:cNvSpPr>
            <p:nvPr/>
          </p:nvSpPr>
          <p:spPr bwMode="auto">
            <a:xfrm flipV="1">
              <a:off x="5950" y="2722"/>
              <a:ext cx="13" cy="4"/>
            </a:xfrm>
            <a:prstGeom prst="line">
              <a:avLst/>
            </a:prstGeom>
            <a:noFill/>
            <a:ln w="18875">
              <a:solidFill>
                <a:srgbClr val="000000"/>
              </a:solidFill>
              <a:round/>
              <a:headEnd/>
              <a:tailEnd/>
            </a:ln>
            <a:effectLst/>
          </p:spPr>
          <p:txBody>
            <a:bodyPr/>
            <a:lstStyle/>
            <a:p>
              <a:endParaRPr lang="es-ES"/>
            </a:p>
          </p:txBody>
        </p:sp>
        <p:sp>
          <p:nvSpPr>
            <p:cNvPr id="1608" name="Line 1608"/>
            <p:cNvSpPr>
              <a:spLocks noChangeShapeType="1"/>
            </p:cNvSpPr>
            <p:nvPr/>
          </p:nvSpPr>
          <p:spPr bwMode="auto">
            <a:xfrm flipV="1">
              <a:off x="5963" y="2721"/>
              <a:ext cx="4" cy="1"/>
            </a:xfrm>
            <a:prstGeom prst="line">
              <a:avLst/>
            </a:prstGeom>
            <a:noFill/>
            <a:ln w="18875">
              <a:solidFill>
                <a:srgbClr val="000000"/>
              </a:solidFill>
              <a:round/>
              <a:headEnd/>
              <a:tailEnd/>
            </a:ln>
            <a:effectLst/>
          </p:spPr>
          <p:txBody>
            <a:bodyPr/>
            <a:lstStyle/>
            <a:p>
              <a:endParaRPr lang="es-ES"/>
            </a:p>
          </p:txBody>
        </p:sp>
        <p:sp>
          <p:nvSpPr>
            <p:cNvPr id="1609" name="Line 1609"/>
            <p:cNvSpPr>
              <a:spLocks noChangeShapeType="1"/>
            </p:cNvSpPr>
            <p:nvPr/>
          </p:nvSpPr>
          <p:spPr bwMode="auto">
            <a:xfrm flipV="1">
              <a:off x="5967" y="2719"/>
              <a:ext cx="14" cy="2"/>
            </a:xfrm>
            <a:prstGeom prst="line">
              <a:avLst/>
            </a:prstGeom>
            <a:noFill/>
            <a:ln w="9438">
              <a:solidFill>
                <a:srgbClr val="000000"/>
              </a:solidFill>
              <a:round/>
              <a:headEnd/>
              <a:tailEnd/>
            </a:ln>
            <a:effectLst/>
          </p:spPr>
          <p:txBody>
            <a:bodyPr/>
            <a:lstStyle/>
            <a:p>
              <a:endParaRPr lang="es-ES"/>
            </a:p>
          </p:txBody>
        </p:sp>
        <p:sp>
          <p:nvSpPr>
            <p:cNvPr id="1610" name="Line 1610"/>
            <p:cNvSpPr>
              <a:spLocks noChangeShapeType="1"/>
            </p:cNvSpPr>
            <p:nvPr/>
          </p:nvSpPr>
          <p:spPr bwMode="auto">
            <a:xfrm flipV="1">
              <a:off x="5981" y="2716"/>
              <a:ext cx="13" cy="3"/>
            </a:xfrm>
            <a:prstGeom prst="line">
              <a:avLst/>
            </a:prstGeom>
            <a:noFill/>
            <a:ln w="9438">
              <a:solidFill>
                <a:srgbClr val="000000"/>
              </a:solidFill>
              <a:round/>
              <a:headEnd/>
              <a:tailEnd/>
            </a:ln>
            <a:effectLst/>
          </p:spPr>
          <p:txBody>
            <a:bodyPr/>
            <a:lstStyle/>
            <a:p>
              <a:endParaRPr lang="es-ES"/>
            </a:p>
          </p:txBody>
        </p:sp>
        <p:sp>
          <p:nvSpPr>
            <p:cNvPr id="1611" name="Line 1611"/>
            <p:cNvSpPr>
              <a:spLocks noChangeShapeType="1"/>
            </p:cNvSpPr>
            <p:nvPr/>
          </p:nvSpPr>
          <p:spPr bwMode="auto">
            <a:xfrm flipV="1">
              <a:off x="5994" y="2714"/>
              <a:ext cx="12" cy="2"/>
            </a:xfrm>
            <a:prstGeom prst="line">
              <a:avLst/>
            </a:prstGeom>
            <a:noFill/>
            <a:ln w="9438">
              <a:solidFill>
                <a:srgbClr val="000000"/>
              </a:solidFill>
              <a:round/>
              <a:headEnd/>
              <a:tailEnd/>
            </a:ln>
            <a:effectLst/>
          </p:spPr>
          <p:txBody>
            <a:bodyPr/>
            <a:lstStyle/>
            <a:p>
              <a:endParaRPr lang="es-ES"/>
            </a:p>
          </p:txBody>
        </p:sp>
        <p:sp>
          <p:nvSpPr>
            <p:cNvPr id="1612" name="Line 1612"/>
            <p:cNvSpPr>
              <a:spLocks noChangeShapeType="1"/>
            </p:cNvSpPr>
            <p:nvPr/>
          </p:nvSpPr>
          <p:spPr bwMode="auto">
            <a:xfrm flipV="1">
              <a:off x="6006" y="2711"/>
              <a:ext cx="15" cy="3"/>
            </a:xfrm>
            <a:prstGeom prst="line">
              <a:avLst/>
            </a:prstGeom>
            <a:noFill/>
            <a:ln w="9438">
              <a:solidFill>
                <a:srgbClr val="000000"/>
              </a:solidFill>
              <a:round/>
              <a:headEnd/>
              <a:tailEnd/>
            </a:ln>
            <a:effectLst/>
          </p:spPr>
          <p:txBody>
            <a:bodyPr/>
            <a:lstStyle/>
            <a:p>
              <a:endParaRPr lang="es-ES"/>
            </a:p>
          </p:txBody>
        </p:sp>
        <p:sp>
          <p:nvSpPr>
            <p:cNvPr id="1613" name="Line 1613"/>
            <p:cNvSpPr>
              <a:spLocks noChangeShapeType="1"/>
            </p:cNvSpPr>
            <p:nvPr/>
          </p:nvSpPr>
          <p:spPr bwMode="auto">
            <a:xfrm flipV="1">
              <a:off x="6021" y="2708"/>
              <a:ext cx="13" cy="3"/>
            </a:xfrm>
            <a:prstGeom prst="line">
              <a:avLst/>
            </a:prstGeom>
            <a:noFill/>
            <a:ln w="9438">
              <a:solidFill>
                <a:srgbClr val="000000"/>
              </a:solidFill>
              <a:round/>
              <a:headEnd/>
              <a:tailEnd/>
            </a:ln>
            <a:effectLst/>
          </p:spPr>
          <p:txBody>
            <a:bodyPr/>
            <a:lstStyle/>
            <a:p>
              <a:endParaRPr lang="es-ES"/>
            </a:p>
          </p:txBody>
        </p:sp>
        <p:sp>
          <p:nvSpPr>
            <p:cNvPr id="1614" name="Line 1614"/>
            <p:cNvSpPr>
              <a:spLocks noChangeShapeType="1"/>
            </p:cNvSpPr>
            <p:nvPr/>
          </p:nvSpPr>
          <p:spPr bwMode="auto">
            <a:xfrm flipV="1">
              <a:off x="6034" y="2706"/>
              <a:ext cx="14" cy="2"/>
            </a:xfrm>
            <a:prstGeom prst="line">
              <a:avLst/>
            </a:prstGeom>
            <a:noFill/>
            <a:ln w="9438">
              <a:solidFill>
                <a:srgbClr val="000000"/>
              </a:solidFill>
              <a:round/>
              <a:headEnd/>
              <a:tailEnd/>
            </a:ln>
            <a:effectLst/>
          </p:spPr>
          <p:txBody>
            <a:bodyPr/>
            <a:lstStyle/>
            <a:p>
              <a:endParaRPr lang="es-ES"/>
            </a:p>
          </p:txBody>
        </p:sp>
        <p:sp>
          <p:nvSpPr>
            <p:cNvPr id="1615" name="Line 1615"/>
            <p:cNvSpPr>
              <a:spLocks noChangeShapeType="1"/>
            </p:cNvSpPr>
            <p:nvPr/>
          </p:nvSpPr>
          <p:spPr bwMode="auto">
            <a:xfrm flipV="1">
              <a:off x="6048" y="2702"/>
              <a:ext cx="13" cy="4"/>
            </a:xfrm>
            <a:prstGeom prst="line">
              <a:avLst/>
            </a:prstGeom>
            <a:noFill/>
            <a:ln w="9438">
              <a:solidFill>
                <a:srgbClr val="000000"/>
              </a:solidFill>
              <a:round/>
              <a:headEnd/>
              <a:tailEnd/>
            </a:ln>
            <a:effectLst/>
          </p:spPr>
          <p:txBody>
            <a:bodyPr/>
            <a:lstStyle/>
            <a:p>
              <a:endParaRPr lang="es-ES"/>
            </a:p>
          </p:txBody>
        </p:sp>
        <p:sp>
          <p:nvSpPr>
            <p:cNvPr id="1616" name="Line 1616"/>
            <p:cNvSpPr>
              <a:spLocks noChangeShapeType="1"/>
            </p:cNvSpPr>
            <p:nvPr/>
          </p:nvSpPr>
          <p:spPr bwMode="auto">
            <a:xfrm flipV="1">
              <a:off x="6061" y="2701"/>
              <a:ext cx="13" cy="1"/>
            </a:xfrm>
            <a:prstGeom prst="line">
              <a:avLst/>
            </a:prstGeom>
            <a:noFill/>
            <a:ln w="9438">
              <a:solidFill>
                <a:srgbClr val="000000"/>
              </a:solidFill>
              <a:round/>
              <a:headEnd/>
              <a:tailEnd/>
            </a:ln>
            <a:effectLst/>
          </p:spPr>
          <p:txBody>
            <a:bodyPr/>
            <a:lstStyle/>
            <a:p>
              <a:endParaRPr lang="es-ES"/>
            </a:p>
          </p:txBody>
        </p:sp>
        <p:sp>
          <p:nvSpPr>
            <p:cNvPr id="1617" name="Line 1617"/>
            <p:cNvSpPr>
              <a:spLocks noChangeShapeType="1"/>
            </p:cNvSpPr>
            <p:nvPr/>
          </p:nvSpPr>
          <p:spPr bwMode="auto">
            <a:xfrm flipV="1">
              <a:off x="6074" y="2700"/>
              <a:ext cx="15" cy="1"/>
            </a:xfrm>
            <a:prstGeom prst="line">
              <a:avLst/>
            </a:prstGeom>
            <a:noFill/>
            <a:ln w="9438">
              <a:solidFill>
                <a:srgbClr val="000000"/>
              </a:solidFill>
              <a:round/>
              <a:headEnd/>
              <a:tailEnd/>
            </a:ln>
            <a:effectLst/>
          </p:spPr>
          <p:txBody>
            <a:bodyPr/>
            <a:lstStyle/>
            <a:p>
              <a:endParaRPr lang="es-ES"/>
            </a:p>
          </p:txBody>
        </p:sp>
        <p:sp>
          <p:nvSpPr>
            <p:cNvPr id="1618" name="Line 1618"/>
            <p:cNvSpPr>
              <a:spLocks noChangeShapeType="1"/>
            </p:cNvSpPr>
            <p:nvPr/>
          </p:nvSpPr>
          <p:spPr bwMode="auto">
            <a:xfrm flipV="1">
              <a:off x="6089" y="2698"/>
              <a:ext cx="13" cy="2"/>
            </a:xfrm>
            <a:prstGeom prst="line">
              <a:avLst/>
            </a:prstGeom>
            <a:noFill/>
            <a:ln w="9438">
              <a:solidFill>
                <a:srgbClr val="000000"/>
              </a:solidFill>
              <a:round/>
              <a:headEnd/>
              <a:tailEnd/>
            </a:ln>
            <a:effectLst/>
          </p:spPr>
          <p:txBody>
            <a:bodyPr/>
            <a:lstStyle/>
            <a:p>
              <a:endParaRPr lang="es-ES"/>
            </a:p>
          </p:txBody>
        </p:sp>
        <p:sp>
          <p:nvSpPr>
            <p:cNvPr id="1619" name="Line 1619"/>
            <p:cNvSpPr>
              <a:spLocks noChangeShapeType="1"/>
            </p:cNvSpPr>
            <p:nvPr/>
          </p:nvSpPr>
          <p:spPr bwMode="auto">
            <a:xfrm flipV="1">
              <a:off x="6102" y="2696"/>
              <a:ext cx="13" cy="2"/>
            </a:xfrm>
            <a:prstGeom prst="line">
              <a:avLst/>
            </a:prstGeom>
            <a:noFill/>
            <a:ln w="9438">
              <a:solidFill>
                <a:srgbClr val="000000"/>
              </a:solidFill>
              <a:round/>
              <a:headEnd/>
              <a:tailEnd/>
            </a:ln>
            <a:effectLst/>
          </p:spPr>
          <p:txBody>
            <a:bodyPr/>
            <a:lstStyle/>
            <a:p>
              <a:endParaRPr lang="es-ES"/>
            </a:p>
          </p:txBody>
        </p:sp>
        <p:sp>
          <p:nvSpPr>
            <p:cNvPr id="1620" name="Line 1620"/>
            <p:cNvSpPr>
              <a:spLocks noChangeShapeType="1"/>
            </p:cNvSpPr>
            <p:nvPr/>
          </p:nvSpPr>
          <p:spPr bwMode="auto">
            <a:xfrm flipV="1">
              <a:off x="6115" y="2694"/>
              <a:ext cx="16" cy="2"/>
            </a:xfrm>
            <a:prstGeom prst="line">
              <a:avLst/>
            </a:prstGeom>
            <a:noFill/>
            <a:ln w="9438">
              <a:solidFill>
                <a:srgbClr val="000000"/>
              </a:solidFill>
              <a:round/>
              <a:headEnd/>
              <a:tailEnd/>
            </a:ln>
            <a:effectLst/>
          </p:spPr>
          <p:txBody>
            <a:bodyPr/>
            <a:lstStyle/>
            <a:p>
              <a:endParaRPr lang="es-ES"/>
            </a:p>
          </p:txBody>
        </p:sp>
        <p:sp>
          <p:nvSpPr>
            <p:cNvPr id="1621" name="Line 1621"/>
            <p:cNvSpPr>
              <a:spLocks noChangeShapeType="1"/>
            </p:cNvSpPr>
            <p:nvPr/>
          </p:nvSpPr>
          <p:spPr bwMode="auto">
            <a:xfrm flipV="1">
              <a:off x="6131" y="2692"/>
              <a:ext cx="11" cy="2"/>
            </a:xfrm>
            <a:prstGeom prst="line">
              <a:avLst/>
            </a:prstGeom>
            <a:noFill/>
            <a:ln w="9438">
              <a:solidFill>
                <a:srgbClr val="000000"/>
              </a:solidFill>
              <a:round/>
              <a:headEnd/>
              <a:tailEnd/>
            </a:ln>
            <a:effectLst/>
          </p:spPr>
          <p:txBody>
            <a:bodyPr/>
            <a:lstStyle/>
            <a:p>
              <a:endParaRPr lang="es-ES"/>
            </a:p>
          </p:txBody>
        </p:sp>
        <p:sp>
          <p:nvSpPr>
            <p:cNvPr id="1622" name="Line 1622"/>
            <p:cNvSpPr>
              <a:spLocks noChangeShapeType="1"/>
            </p:cNvSpPr>
            <p:nvPr/>
          </p:nvSpPr>
          <p:spPr bwMode="auto">
            <a:xfrm flipV="1">
              <a:off x="6142" y="2691"/>
              <a:ext cx="15" cy="1"/>
            </a:xfrm>
            <a:prstGeom prst="line">
              <a:avLst/>
            </a:prstGeom>
            <a:noFill/>
            <a:ln w="9438">
              <a:solidFill>
                <a:srgbClr val="000000"/>
              </a:solidFill>
              <a:round/>
              <a:headEnd/>
              <a:tailEnd/>
            </a:ln>
            <a:effectLst/>
          </p:spPr>
          <p:txBody>
            <a:bodyPr/>
            <a:lstStyle/>
            <a:p>
              <a:endParaRPr lang="es-ES"/>
            </a:p>
          </p:txBody>
        </p:sp>
        <p:sp>
          <p:nvSpPr>
            <p:cNvPr id="1623" name="Line 1623"/>
            <p:cNvSpPr>
              <a:spLocks noChangeShapeType="1"/>
            </p:cNvSpPr>
            <p:nvPr/>
          </p:nvSpPr>
          <p:spPr bwMode="auto">
            <a:xfrm flipV="1">
              <a:off x="6157" y="2689"/>
              <a:ext cx="13" cy="2"/>
            </a:xfrm>
            <a:prstGeom prst="line">
              <a:avLst/>
            </a:prstGeom>
            <a:noFill/>
            <a:ln w="9438">
              <a:solidFill>
                <a:srgbClr val="000000"/>
              </a:solidFill>
              <a:round/>
              <a:headEnd/>
              <a:tailEnd/>
            </a:ln>
            <a:effectLst/>
          </p:spPr>
          <p:txBody>
            <a:bodyPr/>
            <a:lstStyle/>
            <a:p>
              <a:endParaRPr lang="es-ES"/>
            </a:p>
          </p:txBody>
        </p:sp>
        <p:sp>
          <p:nvSpPr>
            <p:cNvPr id="1624" name="Line 1624"/>
            <p:cNvSpPr>
              <a:spLocks noChangeShapeType="1"/>
            </p:cNvSpPr>
            <p:nvPr/>
          </p:nvSpPr>
          <p:spPr bwMode="auto">
            <a:xfrm flipV="1">
              <a:off x="6170" y="2688"/>
              <a:ext cx="14" cy="1"/>
            </a:xfrm>
            <a:prstGeom prst="line">
              <a:avLst/>
            </a:prstGeom>
            <a:noFill/>
            <a:ln w="9438">
              <a:solidFill>
                <a:srgbClr val="000000"/>
              </a:solidFill>
              <a:round/>
              <a:headEnd/>
              <a:tailEnd/>
            </a:ln>
            <a:effectLst/>
          </p:spPr>
          <p:txBody>
            <a:bodyPr/>
            <a:lstStyle/>
            <a:p>
              <a:endParaRPr lang="es-ES"/>
            </a:p>
          </p:txBody>
        </p:sp>
        <p:sp>
          <p:nvSpPr>
            <p:cNvPr id="1625" name="Line 1625"/>
            <p:cNvSpPr>
              <a:spLocks noChangeShapeType="1"/>
            </p:cNvSpPr>
            <p:nvPr/>
          </p:nvSpPr>
          <p:spPr bwMode="auto">
            <a:xfrm flipV="1">
              <a:off x="4547" y="3179"/>
              <a:ext cx="13" cy="5"/>
            </a:xfrm>
            <a:prstGeom prst="line">
              <a:avLst/>
            </a:prstGeom>
            <a:noFill/>
            <a:ln w="9438">
              <a:solidFill>
                <a:srgbClr val="000000"/>
              </a:solidFill>
              <a:round/>
              <a:headEnd/>
              <a:tailEnd/>
            </a:ln>
            <a:effectLst/>
          </p:spPr>
          <p:txBody>
            <a:bodyPr/>
            <a:lstStyle/>
            <a:p>
              <a:endParaRPr lang="es-ES"/>
            </a:p>
          </p:txBody>
        </p:sp>
        <p:sp>
          <p:nvSpPr>
            <p:cNvPr id="1626" name="Line 1626"/>
            <p:cNvSpPr>
              <a:spLocks noChangeShapeType="1"/>
            </p:cNvSpPr>
            <p:nvPr/>
          </p:nvSpPr>
          <p:spPr bwMode="auto">
            <a:xfrm flipV="1">
              <a:off x="4560" y="3173"/>
              <a:ext cx="12" cy="6"/>
            </a:xfrm>
            <a:prstGeom prst="line">
              <a:avLst/>
            </a:prstGeom>
            <a:noFill/>
            <a:ln w="9438">
              <a:solidFill>
                <a:srgbClr val="000000"/>
              </a:solidFill>
              <a:round/>
              <a:headEnd/>
              <a:tailEnd/>
            </a:ln>
            <a:effectLst/>
          </p:spPr>
          <p:txBody>
            <a:bodyPr/>
            <a:lstStyle/>
            <a:p>
              <a:endParaRPr lang="es-ES"/>
            </a:p>
          </p:txBody>
        </p:sp>
        <p:sp>
          <p:nvSpPr>
            <p:cNvPr id="1627" name="Line 1627"/>
            <p:cNvSpPr>
              <a:spLocks noChangeShapeType="1"/>
            </p:cNvSpPr>
            <p:nvPr/>
          </p:nvSpPr>
          <p:spPr bwMode="auto">
            <a:xfrm flipV="1">
              <a:off x="4572" y="3166"/>
              <a:ext cx="14" cy="7"/>
            </a:xfrm>
            <a:prstGeom prst="line">
              <a:avLst/>
            </a:prstGeom>
            <a:noFill/>
            <a:ln w="9438">
              <a:solidFill>
                <a:srgbClr val="000000"/>
              </a:solidFill>
              <a:round/>
              <a:headEnd/>
              <a:tailEnd/>
            </a:ln>
            <a:effectLst/>
          </p:spPr>
          <p:txBody>
            <a:bodyPr/>
            <a:lstStyle/>
            <a:p>
              <a:endParaRPr lang="es-ES"/>
            </a:p>
          </p:txBody>
        </p:sp>
        <p:sp>
          <p:nvSpPr>
            <p:cNvPr id="1628" name="Line 1628"/>
            <p:cNvSpPr>
              <a:spLocks noChangeShapeType="1"/>
            </p:cNvSpPr>
            <p:nvPr/>
          </p:nvSpPr>
          <p:spPr bwMode="auto">
            <a:xfrm flipV="1">
              <a:off x="4586" y="3161"/>
              <a:ext cx="12" cy="5"/>
            </a:xfrm>
            <a:prstGeom prst="line">
              <a:avLst/>
            </a:prstGeom>
            <a:noFill/>
            <a:ln w="9438">
              <a:solidFill>
                <a:srgbClr val="000000"/>
              </a:solidFill>
              <a:round/>
              <a:headEnd/>
              <a:tailEnd/>
            </a:ln>
            <a:effectLst/>
          </p:spPr>
          <p:txBody>
            <a:bodyPr/>
            <a:lstStyle/>
            <a:p>
              <a:endParaRPr lang="es-ES"/>
            </a:p>
          </p:txBody>
        </p:sp>
        <p:sp>
          <p:nvSpPr>
            <p:cNvPr id="1629" name="Line 1629"/>
            <p:cNvSpPr>
              <a:spLocks noChangeShapeType="1"/>
            </p:cNvSpPr>
            <p:nvPr/>
          </p:nvSpPr>
          <p:spPr bwMode="auto">
            <a:xfrm flipV="1">
              <a:off x="4598" y="3157"/>
              <a:ext cx="13" cy="4"/>
            </a:xfrm>
            <a:prstGeom prst="line">
              <a:avLst/>
            </a:prstGeom>
            <a:noFill/>
            <a:ln w="9438">
              <a:solidFill>
                <a:srgbClr val="000000"/>
              </a:solidFill>
              <a:round/>
              <a:headEnd/>
              <a:tailEnd/>
            </a:ln>
            <a:effectLst/>
          </p:spPr>
          <p:txBody>
            <a:bodyPr/>
            <a:lstStyle/>
            <a:p>
              <a:endParaRPr lang="es-ES"/>
            </a:p>
          </p:txBody>
        </p:sp>
        <p:sp>
          <p:nvSpPr>
            <p:cNvPr id="1630" name="Line 1630"/>
            <p:cNvSpPr>
              <a:spLocks noChangeShapeType="1"/>
            </p:cNvSpPr>
            <p:nvPr/>
          </p:nvSpPr>
          <p:spPr bwMode="auto">
            <a:xfrm flipV="1">
              <a:off x="4611" y="3151"/>
              <a:ext cx="13" cy="6"/>
            </a:xfrm>
            <a:prstGeom prst="line">
              <a:avLst/>
            </a:prstGeom>
            <a:noFill/>
            <a:ln w="9438">
              <a:solidFill>
                <a:srgbClr val="000000"/>
              </a:solidFill>
              <a:round/>
              <a:headEnd/>
              <a:tailEnd/>
            </a:ln>
            <a:effectLst/>
          </p:spPr>
          <p:txBody>
            <a:bodyPr/>
            <a:lstStyle/>
            <a:p>
              <a:endParaRPr lang="es-ES"/>
            </a:p>
          </p:txBody>
        </p:sp>
        <p:sp>
          <p:nvSpPr>
            <p:cNvPr id="1631" name="Line 1631"/>
            <p:cNvSpPr>
              <a:spLocks noChangeShapeType="1"/>
            </p:cNvSpPr>
            <p:nvPr/>
          </p:nvSpPr>
          <p:spPr bwMode="auto">
            <a:xfrm flipV="1">
              <a:off x="4624" y="3146"/>
              <a:ext cx="13" cy="5"/>
            </a:xfrm>
            <a:prstGeom prst="line">
              <a:avLst/>
            </a:prstGeom>
            <a:noFill/>
            <a:ln w="9438">
              <a:solidFill>
                <a:srgbClr val="000000"/>
              </a:solidFill>
              <a:round/>
              <a:headEnd/>
              <a:tailEnd/>
            </a:ln>
            <a:effectLst/>
          </p:spPr>
          <p:txBody>
            <a:bodyPr/>
            <a:lstStyle/>
            <a:p>
              <a:endParaRPr lang="es-ES"/>
            </a:p>
          </p:txBody>
        </p:sp>
        <p:sp>
          <p:nvSpPr>
            <p:cNvPr id="1632" name="Line 1632"/>
            <p:cNvSpPr>
              <a:spLocks noChangeShapeType="1"/>
            </p:cNvSpPr>
            <p:nvPr/>
          </p:nvSpPr>
          <p:spPr bwMode="auto">
            <a:xfrm flipV="1">
              <a:off x="4637" y="3140"/>
              <a:ext cx="13" cy="6"/>
            </a:xfrm>
            <a:prstGeom prst="line">
              <a:avLst/>
            </a:prstGeom>
            <a:noFill/>
            <a:ln w="9438">
              <a:solidFill>
                <a:srgbClr val="000000"/>
              </a:solidFill>
              <a:round/>
              <a:headEnd/>
              <a:tailEnd/>
            </a:ln>
            <a:effectLst/>
          </p:spPr>
          <p:txBody>
            <a:bodyPr/>
            <a:lstStyle/>
            <a:p>
              <a:endParaRPr lang="es-ES"/>
            </a:p>
          </p:txBody>
        </p:sp>
        <p:sp>
          <p:nvSpPr>
            <p:cNvPr id="1633" name="Line 1633"/>
            <p:cNvSpPr>
              <a:spLocks noChangeShapeType="1"/>
            </p:cNvSpPr>
            <p:nvPr/>
          </p:nvSpPr>
          <p:spPr bwMode="auto">
            <a:xfrm flipV="1">
              <a:off x="4650" y="3134"/>
              <a:ext cx="13" cy="6"/>
            </a:xfrm>
            <a:prstGeom prst="line">
              <a:avLst/>
            </a:prstGeom>
            <a:noFill/>
            <a:ln w="9438">
              <a:solidFill>
                <a:srgbClr val="000000"/>
              </a:solidFill>
              <a:round/>
              <a:headEnd/>
              <a:tailEnd/>
            </a:ln>
            <a:effectLst/>
          </p:spPr>
          <p:txBody>
            <a:bodyPr/>
            <a:lstStyle/>
            <a:p>
              <a:endParaRPr lang="es-ES"/>
            </a:p>
          </p:txBody>
        </p:sp>
        <p:sp>
          <p:nvSpPr>
            <p:cNvPr id="1634" name="Line 1634"/>
            <p:cNvSpPr>
              <a:spLocks noChangeShapeType="1"/>
            </p:cNvSpPr>
            <p:nvPr/>
          </p:nvSpPr>
          <p:spPr bwMode="auto">
            <a:xfrm flipV="1">
              <a:off x="4663" y="3128"/>
              <a:ext cx="12" cy="6"/>
            </a:xfrm>
            <a:prstGeom prst="line">
              <a:avLst/>
            </a:prstGeom>
            <a:noFill/>
            <a:ln w="9438">
              <a:solidFill>
                <a:srgbClr val="000000"/>
              </a:solidFill>
              <a:round/>
              <a:headEnd/>
              <a:tailEnd/>
            </a:ln>
            <a:effectLst/>
          </p:spPr>
          <p:txBody>
            <a:bodyPr/>
            <a:lstStyle/>
            <a:p>
              <a:endParaRPr lang="es-ES"/>
            </a:p>
          </p:txBody>
        </p:sp>
        <p:sp>
          <p:nvSpPr>
            <p:cNvPr id="1635" name="Line 1635"/>
            <p:cNvSpPr>
              <a:spLocks noChangeShapeType="1"/>
            </p:cNvSpPr>
            <p:nvPr/>
          </p:nvSpPr>
          <p:spPr bwMode="auto">
            <a:xfrm flipV="1">
              <a:off x="4675" y="3123"/>
              <a:ext cx="13" cy="5"/>
            </a:xfrm>
            <a:prstGeom prst="line">
              <a:avLst/>
            </a:prstGeom>
            <a:noFill/>
            <a:ln w="9438">
              <a:solidFill>
                <a:srgbClr val="000000"/>
              </a:solidFill>
              <a:round/>
              <a:headEnd/>
              <a:tailEnd/>
            </a:ln>
            <a:effectLst/>
          </p:spPr>
          <p:txBody>
            <a:bodyPr/>
            <a:lstStyle/>
            <a:p>
              <a:endParaRPr lang="es-ES"/>
            </a:p>
          </p:txBody>
        </p:sp>
        <p:sp>
          <p:nvSpPr>
            <p:cNvPr id="1636" name="Line 1636"/>
            <p:cNvSpPr>
              <a:spLocks noChangeShapeType="1"/>
            </p:cNvSpPr>
            <p:nvPr/>
          </p:nvSpPr>
          <p:spPr bwMode="auto">
            <a:xfrm flipV="1">
              <a:off x="4688" y="3118"/>
              <a:ext cx="12" cy="5"/>
            </a:xfrm>
            <a:prstGeom prst="line">
              <a:avLst/>
            </a:prstGeom>
            <a:noFill/>
            <a:ln w="9438">
              <a:solidFill>
                <a:srgbClr val="000000"/>
              </a:solidFill>
              <a:round/>
              <a:headEnd/>
              <a:tailEnd/>
            </a:ln>
            <a:effectLst/>
          </p:spPr>
          <p:txBody>
            <a:bodyPr/>
            <a:lstStyle/>
            <a:p>
              <a:endParaRPr lang="es-ES"/>
            </a:p>
          </p:txBody>
        </p:sp>
        <p:sp>
          <p:nvSpPr>
            <p:cNvPr id="1637" name="Line 1637"/>
            <p:cNvSpPr>
              <a:spLocks noChangeShapeType="1"/>
            </p:cNvSpPr>
            <p:nvPr/>
          </p:nvSpPr>
          <p:spPr bwMode="auto">
            <a:xfrm flipV="1">
              <a:off x="4700" y="3113"/>
              <a:ext cx="14" cy="5"/>
            </a:xfrm>
            <a:prstGeom prst="line">
              <a:avLst/>
            </a:prstGeom>
            <a:noFill/>
            <a:ln w="9438">
              <a:solidFill>
                <a:srgbClr val="000000"/>
              </a:solidFill>
              <a:round/>
              <a:headEnd/>
              <a:tailEnd/>
            </a:ln>
            <a:effectLst/>
          </p:spPr>
          <p:txBody>
            <a:bodyPr/>
            <a:lstStyle/>
            <a:p>
              <a:endParaRPr lang="es-ES"/>
            </a:p>
          </p:txBody>
        </p:sp>
        <p:sp>
          <p:nvSpPr>
            <p:cNvPr id="1638" name="Line 1638"/>
            <p:cNvSpPr>
              <a:spLocks noChangeShapeType="1"/>
            </p:cNvSpPr>
            <p:nvPr/>
          </p:nvSpPr>
          <p:spPr bwMode="auto">
            <a:xfrm flipV="1">
              <a:off x="4714" y="3107"/>
              <a:ext cx="12" cy="6"/>
            </a:xfrm>
            <a:prstGeom prst="line">
              <a:avLst/>
            </a:prstGeom>
            <a:noFill/>
            <a:ln w="9438">
              <a:solidFill>
                <a:srgbClr val="000000"/>
              </a:solidFill>
              <a:round/>
              <a:headEnd/>
              <a:tailEnd/>
            </a:ln>
            <a:effectLst/>
          </p:spPr>
          <p:txBody>
            <a:bodyPr/>
            <a:lstStyle/>
            <a:p>
              <a:endParaRPr lang="es-ES"/>
            </a:p>
          </p:txBody>
        </p:sp>
        <p:sp>
          <p:nvSpPr>
            <p:cNvPr id="1639" name="Line 1639"/>
            <p:cNvSpPr>
              <a:spLocks noChangeShapeType="1"/>
            </p:cNvSpPr>
            <p:nvPr/>
          </p:nvSpPr>
          <p:spPr bwMode="auto">
            <a:xfrm flipV="1">
              <a:off x="4726" y="3102"/>
              <a:ext cx="12" cy="5"/>
            </a:xfrm>
            <a:prstGeom prst="line">
              <a:avLst/>
            </a:prstGeom>
            <a:noFill/>
            <a:ln w="9438">
              <a:solidFill>
                <a:srgbClr val="000000"/>
              </a:solidFill>
              <a:round/>
              <a:headEnd/>
              <a:tailEnd/>
            </a:ln>
            <a:effectLst/>
          </p:spPr>
          <p:txBody>
            <a:bodyPr/>
            <a:lstStyle/>
            <a:p>
              <a:endParaRPr lang="es-ES"/>
            </a:p>
          </p:txBody>
        </p:sp>
        <p:sp>
          <p:nvSpPr>
            <p:cNvPr id="1640" name="Line 1640"/>
            <p:cNvSpPr>
              <a:spLocks noChangeShapeType="1"/>
            </p:cNvSpPr>
            <p:nvPr/>
          </p:nvSpPr>
          <p:spPr bwMode="auto">
            <a:xfrm flipV="1">
              <a:off x="4738" y="3096"/>
              <a:ext cx="13" cy="6"/>
            </a:xfrm>
            <a:prstGeom prst="line">
              <a:avLst/>
            </a:prstGeom>
            <a:noFill/>
            <a:ln w="9438">
              <a:solidFill>
                <a:srgbClr val="000000"/>
              </a:solidFill>
              <a:round/>
              <a:headEnd/>
              <a:tailEnd/>
            </a:ln>
            <a:effectLst/>
          </p:spPr>
          <p:txBody>
            <a:bodyPr/>
            <a:lstStyle/>
            <a:p>
              <a:endParaRPr lang="es-ES"/>
            </a:p>
          </p:txBody>
        </p:sp>
        <p:sp>
          <p:nvSpPr>
            <p:cNvPr id="1641" name="Line 1641"/>
            <p:cNvSpPr>
              <a:spLocks noChangeShapeType="1"/>
            </p:cNvSpPr>
            <p:nvPr/>
          </p:nvSpPr>
          <p:spPr bwMode="auto">
            <a:xfrm flipV="1">
              <a:off x="4751" y="3090"/>
              <a:ext cx="13" cy="6"/>
            </a:xfrm>
            <a:prstGeom prst="line">
              <a:avLst/>
            </a:prstGeom>
            <a:noFill/>
            <a:ln w="9438">
              <a:solidFill>
                <a:srgbClr val="000000"/>
              </a:solidFill>
              <a:round/>
              <a:headEnd/>
              <a:tailEnd/>
            </a:ln>
            <a:effectLst/>
          </p:spPr>
          <p:txBody>
            <a:bodyPr/>
            <a:lstStyle/>
            <a:p>
              <a:endParaRPr lang="es-ES"/>
            </a:p>
          </p:txBody>
        </p:sp>
        <p:sp>
          <p:nvSpPr>
            <p:cNvPr id="1642" name="Line 1642"/>
            <p:cNvSpPr>
              <a:spLocks noChangeShapeType="1"/>
            </p:cNvSpPr>
            <p:nvPr/>
          </p:nvSpPr>
          <p:spPr bwMode="auto">
            <a:xfrm flipV="1">
              <a:off x="4764" y="3085"/>
              <a:ext cx="13" cy="5"/>
            </a:xfrm>
            <a:prstGeom prst="line">
              <a:avLst/>
            </a:prstGeom>
            <a:noFill/>
            <a:ln w="9438">
              <a:solidFill>
                <a:srgbClr val="000000"/>
              </a:solidFill>
              <a:round/>
              <a:headEnd/>
              <a:tailEnd/>
            </a:ln>
            <a:effectLst/>
          </p:spPr>
          <p:txBody>
            <a:bodyPr/>
            <a:lstStyle/>
            <a:p>
              <a:endParaRPr lang="es-ES"/>
            </a:p>
          </p:txBody>
        </p:sp>
        <p:sp>
          <p:nvSpPr>
            <p:cNvPr id="1643" name="Line 1643"/>
            <p:cNvSpPr>
              <a:spLocks noChangeShapeType="1"/>
            </p:cNvSpPr>
            <p:nvPr/>
          </p:nvSpPr>
          <p:spPr bwMode="auto">
            <a:xfrm flipV="1">
              <a:off x="4777" y="3079"/>
              <a:ext cx="14" cy="6"/>
            </a:xfrm>
            <a:prstGeom prst="line">
              <a:avLst/>
            </a:prstGeom>
            <a:noFill/>
            <a:ln w="9438">
              <a:solidFill>
                <a:srgbClr val="000000"/>
              </a:solidFill>
              <a:round/>
              <a:headEnd/>
              <a:tailEnd/>
            </a:ln>
            <a:effectLst/>
          </p:spPr>
          <p:txBody>
            <a:bodyPr/>
            <a:lstStyle/>
            <a:p>
              <a:endParaRPr lang="es-ES"/>
            </a:p>
          </p:txBody>
        </p:sp>
        <p:sp>
          <p:nvSpPr>
            <p:cNvPr id="1644" name="Line 1644"/>
            <p:cNvSpPr>
              <a:spLocks noChangeShapeType="1"/>
            </p:cNvSpPr>
            <p:nvPr/>
          </p:nvSpPr>
          <p:spPr bwMode="auto">
            <a:xfrm flipV="1">
              <a:off x="4791" y="3074"/>
              <a:ext cx="12" cy="5"/>
            </a:xfrm>
            <a:prstGeom prst="line">
              <a:avLst/>
            </a:prstGeom>
            <a:noFill/>
            <a:ln w="9438">
              <a:solidFill>
                <a:srgbClr val="000000"/>
              </a:solidFill>
              <a:round/>
              <a:headEnd/>
              <a:tailEnd/>
            </a:ln>
            <a:effectLst/>
          </p:spPr>
          <p:txBody>
            <a:bodyPr/>
            <a:lstStyle/>
            <a:p>
              <a:endParaRPr lang="es-ES"/>
            </a:p>
          </p:txBody>
        </p:sp>
        <p:sp>
          <p:nvSpPr>
            <p:cNvPr id="1645" name="Line 1645"/>
            <p:cNvSpPr>
              <a:spLocks noChangeShapeType="1"/>
            </p:cNvSpPr>
            <p:nvPr/>
          </p:nvSpPr>
          <p:spPr bwMode="auto">
            <a:xfrm flipV="1">
              <a:off x="4803" y="3069"/>
              <a:ext cx="14" cy="5"/>
            </a:xfrm>
            <a:prstGeom prst="line">
              <a:avLst/>
            </a:prstGeom>
            <a:noFill/>
            <a:ln w="9438">
              <a:solidFill>
                <a:srgbClr val="000000"/>
              </a:solidFill>
              <a:round/>
              <a:headEnd/>
              <a:tailEnd/>
            </a:ln>
            <a:effectLst/>
          </p:spPr>
          <p:txBody>
            <a:bodyPr/>
            <a:lstStyle/>
            <a:p>
              <a:endParaRPr lang="es-ES"/>
            </a:p>
          </p:txBody>
        </p:sp>
        <p:sp>
          <p:nvSpPr>
            <p:cNvPr id="1646" name="Line 1646"/>
            <p:cNvSpPr>
              <a:spLocks noChangeShapeType="1"/>
            </p:cNvSpPr>
            <p:nvPr/>
          </p:nvSpPr>
          <p:spPr bwMode="auto">
            <a:xfrm flipV="1">
              <a:off x="4817" y="3063"/>
              <a:ext cx="11" cy="6"/>
            </a:xfrm>
            <a:prstGeom prst="line">
              <a:avLst/>
            </a:prstGeom>
            <a:noFill/>
            <a:ln w="9438">
              <a:solidFill>
                <a:srgbClr val="000000"/>
              </a:solidFill>
              <a:round/>
              <a:headEnd/>
              <a:tailEnd/>
            </a:ln>
            <a:effectLst/>
          </p:spPr>
          <p:txBody>
            <a:bodyPr/>
            <a:lstStyle/>
            <a:p>
              <a:endParaRPr lang="es-ES"/>
            </a:p>
          </p:txBody>
        </p:sp>
        <p:sp>
          <p:nvSpPr>
            <p:cNvPr id="1647" name="Line 1647"/>
            <p:cNvSpPr>
              <a:spLocks noChangeShapeType="1"/>
            </p:cNvSpPr>
            <p:nvPr/>
          </p:nvSpPr>
          <p:spPr bwMode="auto">
            <a:xfrm flipV="1">
              <a:off x="4828" y="3058"/>
              <a:ext cx="13" cy="5"/>
            </a:xfrm>
            <a:prstGeom prst="line">
              <a:avLst/>
            </a:prstGeom>
            <a:noFill/>
            <a:ln w="9438">
              <a:solidFill>
                <a:srgbClr val="000000"/>
              </a:solidFill>
              <a:round/>
              <a:headEnd/>
              <a:tailEnd/>
            </a:ln>
            <a:effectLst/>
          </p:spPr>
          <p:txBody>
            <a:bodyPr/>
            <a:lstStyle/>
            <a:p>
              <a:endParaRPr lang="es-ES"/>
            </a:p>
          </p:txBody>
        </p:sp>
        <p:sp>
          <p:nvSpPr>
            <p:cNvPr id="1648" name="Line 1648"/>
            <p:cNvSpPr>
              <a:spLocks noChangeShapeType="1"/>
            </p:cNvSpPr>
            <p:nvPr/>
          </p:nvSpPr>
          <p:spPr bwMode="auto">
            <a:xfrm flipV="1">
              <a:off x="4841" y="3052"/>
              <a:ext cx="13" cy="6"/>
            </a:xfrm>
            <a:prstGeom prst="line">
              <a:avLst/>
            </a:prstGeom>
            <a:noFill/>
            <a:ln w="9438">
              <a:solidFill>
                <a:srgbClr val="000000"/>
              </a:solidFill>
              <a:round/>
              <a:headEnd/>
              <a:tailEnd/>
            </a:ln>
            <a:effectLst/>
          </p:spPr>
          <p:txBody>
            <a:bodyPr/>
            <a:lstStyle/>
            <a:p>
              <a:endParaRPr lang="es-ES"/>
            </a:p>
          </p:txBody>
        </p:sp>
        <p:sp>
          <p:nvSpPr>
            <p:cNvPr id="1649" name="Line 1649"/>
            <p:cNvSpPr>
              <a:spLocks noChangeShapeType="1"/>
            </p:cNvSpPr>
            <p:nvPr/>
          </p:nvSpPr>
          <p:spPr bwMode="auto">
            <a:xfrm flipV="1">
              <a:off x="4854" y="3046"/>
              <a:ext cx="12" cy="6"/>
            </a:xfrm>
            <a:prstGeom prst="line">
              <a:avLst/>
            </a:prstGeom>
            <a:noFill/>
            <a:ln w="9438">
              <a:solidFill>
                <a:srgbClr val="000000"/>
              </a:solidFill>
              <a:round/>
              <a:headEnd/>
              <a:tailEnd/>
            </a:ln>
            <a:effectLst/>
          </p:spPr>
          <p:txBody>
            <a:bodyPr/>
            <a:lstStyle/>
            <a:p>
              <a:endParaRPr lang="es-ES"/>
            </a:p>
          </p:txBody>
        </p:sp>
        <p:sp>
          <p:nvSpPr>
            <p:cNvPr id="1650" name="Line 1650"/>
            <p:cNvSpPr>
              <a:spLocks noChangeShapeType="1"/>
            </p:cNvSpPr>
            <p:nvPr/>
          </p:nvSpPr>
          <p:spPr bwMode="auto">
            <a:xfrm flipV="1">
              <a:off x="4866" y="3041"/>
              <a:ext cx="14" cy="5"/>
            </a:xfrm>
            <a:prstGeom prst="line">
              <a:avLst/>
            </a:prstGeom>
            <a:noFill/>
            <a:ln w="9438">
              <a:solidFill>
                <a:srgbClr val="000000"/>
              </a:solidFill>
              <a:round/>
              <a:headEnd/>
              <a:tailEnd/>
            </a:ln>
            <a:effectLst/>
          </p:spPr>
          <p:txBody>
            <a:bodyPr/>
            <a:lstStyle/>
            <a:p>
              <a:endParaRPr lang="es-ES"/>
            </a:p>
          </p:txBody>
        </p:sp>
        <p:sp>
          <p:nvSpPr>
            <p:cNvPr id="1651" name="Line 1651"/>
            <p:cNvSpPr>
              <a:spLocks noChangeShapeType="1"/>
            </p:cNvSpPr>
            <p:nvPr/>
          </p:nvSpPr>
          <p:spPr bwMode="auto">
            <a:xfrm flipV="1">
              <a:off x="4880" y="3036"/>
              <a:ext cx="11" cy="5"/>
            </a:xfrm>
            <a:prstGeom prst="line">
              <a:avLst/>
            </a:prstGeom>
            <a:noFill/>
            <a:ln w="9438">
              <a:solidFill>
                <a:srgbClr val="000000"/>
              </a:solidFill>
              <a:round/>
              <a:headEnd/>
              <a:tailEnd/>
            </a:ln>
            <a:effectLst/>
          </p:spPr>
          <p:txBody>
            <a:bodyPr/>
            <a:lstStyle/>
            <a:p>
              <a:endParaRPr lang="es-ES"/>
            </a:p>
          </p:txBody>
        </p:sp>
        <p:sp>
          <p:nvSpPr>
            <p:cNvPr id="1652" name="Line 1652"/>
            <p:cNvSpPr>
              <a:spLocks noChangeShapeType="1"/>
            </p:cNvSpPr>
            <p:nvPr/>
          </p:nvSpPr>
          <p:spPr bwMode="auto">
            <a:xfrm flipV="1">
              <a:off x="4891" y="3030"/>
              <a:ext cx="14" cy="6"/>
            </a:xfrm>
            <a:prstGeom prst="line">
              <a:avLst/>
            </a:prstGeom>
            <a:noFill/>
            <a:ln w="9438">
              <a:solidFill>
                <a:srgbClr val="000000"/>
              </a:solidFill>
              <a:round/>
              <a:headEnd/>
              <a:tailEnd/>
            </a:ln>
            <a:effectLst/>
          </p:spPr>
          <p:txBody>
            <a:bodyPr/>
            <a:lstStyle/>
            <a:p>
              <a:endParaRPr lang="es-ES"/>
            </a:p>
          </p:txBody>
        </p:sp>
        <p:sp>
          <p:nvSpPr>
            <p:cNvPr id="1653" name="Line 1653"/>
            <p:cNvSpPr>
              <a:spLocks noChangeShapeType="1"/>
            </p:cNvSpPr>
            <p:nvPr/>
          </p:nvSpPr>
          <p:spPr bwMode="auto">
            <a:xfrm flipV="1">
              <a:off x="4905" y="3026"/>
              <a:ext cx="12" cy="4"/>
            </a:xfrm>
            <a:prstGeom prst="line">
              <a:avLst/>
            </a:prstGeom>
            <a:noFill/>
            <a:ln w="9438">
              <a:solidFill>
                <a:srgbClr val="000000"/>
              </a:solidFill>
              <a:round/>
              <a:headEnd/>
              <a:tailEnd/>
            </a:ln>
            <a:effectLst/>
          </p:spPr>
          <p:txBody>
            <a:bodyPr/>
            <a:lstStyle/>
            <a:p>
              <a:endParaRPr lang="es-ES"/>
            </a:p>
          </p:txBody>
        </p:sp>
        <p:sp>
          <p:nvSpPr>
            <p:cNvPr id="1654" name="Line 1654"/>
            <p:cNvSpPr>
              <a:spLocks noChangeShapeType="1"/>
            </p:cNvSpPr>
            <p:nvPr/>
          </p:nvSpPr>
          <p:spPr bwMode="auto">
            <a:xfrm flipV="1">
              <a:off x="4917" y="3020"/>
              <a:ext cx="13" cy="6"/>
            </a:xfrm>
            <a:prstGeom prst="line">
              <a:avLst/>
            </a:prstGeom>
            <a:noFill/>
            <a:ln w="9438">
              <a:solidFill>
                <a:srgbClr val="000000"/>
              </a:solidFill>
              <a:round/>
              <a:headEnd/>
              <a:tailEnd/>
            </a:ln>
            <a:effectLst/>
          </p:spPr>
          <p:txBody>
            <a:bodyPr/>
            <a:lstStyle/>
            <a:p>
              <a:endParaRPr lang="es-ES"/>
            </a:p>
          </p:txBody>
        </p:sp>
        <p:sp>
          <p:nvSpPr>
            <p:cNvPr id="1655" name="Line 1655"/>
            <p:cNvSpPr>
              <a:spLocks noChangeShapeType="1"/>
            </p:cNvSpPr>
            <p:nvPr/>
          </p:nvSpPr>
          <p:spPr bwMode="auto">
            <a:xfrm flipV="1">
              <a:off x="4930" y="3015"/>
              <a:ext cx="14" cy="5"/>
            </a:xfrm>
            <a:prstGeom prst="line">
              <a:avLst/>
            </a:prstGeom>
            <a:noFill/>
            <a:ln w="9438">
              <a:solidFill>
                <a:srgbClr val="000000"/>
              </a:solidFill>
              <a:round/>
              <a:headEnd/>
              <a:tailEnd/>
            </a:ln>
            <a:effectLst/>
          </p:spPr>
          <p:txBody>
            <a:bodyPr/>
            <a:lstStyle/>
            <a:p>
              <a:endParaRPr lang="es-ES"/>
            </a:p>
          </p:txBody>
        </p:sp>
        <p:sp>
          <p:nvSpPr>
            <p:cNvPr id="1656" name="Line 1656"/>
            <p:cNvSpPr>
              <a:spLocks noChangeShapeType="1"/>
            </p:cNvSpPr>
            <p:nvPr/>
          </p:nvSpPr>
          <p:spPr bwMode="auto">
            <a:xfrm flipV="1">
              <a:off x="4944" y="3009"/>
              <a:ext cx="13" cy="6"/>
            </a:xfrm>
            <a:prstGeom prst="line">
              <a:avLst/>
            </a:prstGeom>
            <a:noFill/>
            <a:ln w="9438">
              <a:solidFill>
                <a:srgbClr val="000000"/>
              </a:solidFill>
              <a:round/>
              <a:headEnd/>
              <a:tailEnd/>
            </a:ln>
            <a:effectLst/>
          </p:spPr>
          <p:txBody>
            <a:bodyPr/>
            <a:lstStyle/>
            <a:p>
              <a:endParaRPr lang="es-ES"/>
            </a:p>
          </p:txBody>
        </p:sp>
        <p:sp>
          <p:nvSpPr>
            <p:cNvPr id="1657" name="Line 1657"/>
            <p:cNvSpPr>
              <a:spLocks noChangeShapeType="1"/>
            </p:cNvSpPr>
            <p:nvPr/>
          </p:nvSpPr>
          <p:spPr bwMode="auto">
            <a:xfrm flipV="1">
              <a:off x="4957" y="3004"/>
              <a:ext cx="13" cy="5"/>
            </a:xfrm>
            <a:prstGeom prst="line">
              <a:avLst/>
            </a:prstGeom>
            <a:noFill/>
            <a:ln w="9438">
              <a:solidFill>
                <a:srgbClr val="000000"/>
              </a:solidFill>
              <a:round/>
              <a:headEnd/>
              <a:tailEnd/>
            </a:ln>
            <a:effectLst/>
          </p:spPr>
          <p:txBody>
            <a:bodyPr/>
            <a:lstStyle/>
            <a:p>
              <a:endParaRPr lang="es-ES"/>
            </a:p>
          </p:txBody>
        </p:sp>
        <p:sp>
          <p:nvSpPr>
            <p:cNvPr id="1658" name="Line 1658"/>
            <p:cNvSpPr>
              <a:spLocks noChangeShapeType="1"/>
            </p:cNvSpPr>
            <p:nvPr/>
          </p:nvSpPr>
          <p:spPr bwMode="auto">
            <a:xfrm flipV="1">
              <a:off x="4970" y="2998"/>
              <a:ext cx="11" cy="6"/>
            </a:xfrm>
            <a:prstGeom prst="line">
              <a:avLst/>
            </a:prstGeom>
            <a:noFill/>
            <a:ln w="9438">
              <a:solidFill>
                <a:srgbClr val="000000"/>
              </a:solidFill>
              <a:round/>
              <a:headEnd/>
              <a:tailEnd/>
            </a:ln>
            <a:effectLst/>
          </p:spPr>
          <p:txBody>
            <a:bodyPr/>
            <a:lstStyle/>
            <a:p>
              <a:endParaRPr lang="es-ES"/>
            </a:p>
          </p:txBody>
        </p:sp>
        <p:sp>
          <p:nvSpPr>
            <p:cNvPr id="1659" name="Line 1659"/>
            <p:cNvSpPr>
              <a:spLocks noChangeShapeType="1"/>
            </p:cNvSpPr>
            <p:nvPr/>
          </p:nvSpPr>
          <p:spPr bwMode="auto">
            <a:xfrm flipV="1">
              <a:off x="4981" y="2993"/>
              <a:ext cx="13" cy="5"/>
            </a:xfrm>
            <a:prstGeom prst="line">
              <a:avLst/>
            </a:prstGeom>
            <a:noFill/>
            <a:ln w="9438">
              <a:solidFill>
                <a:srgbClr val="000000"/>
              </a:solidFill>
              <a:round/>
              <a:headEnd/>
              <a:tailEnd/>
            </a:ln>
            <a:effectLst/>
          </p:spPr>
          <p:txBody>
            <a:bodyPr/>
            <a:lstStyle/>
            <a:p>
              <a:endParaRPr lang="es-ES"/>
            </a:p>
          </p:txBody>
        </p:sp>
        <p:sp>
          <p:nvSpPr>
            <p:cNvPr id="1660" name="Line 1660"/>
            <p:cNvSpPr>
              <a:spLocks noChangeShapeType="1"/>
            </p:cNvSpPr>
            <p:nvPr/>
          </p:nvSpPr>
          <p:spPr bwMode="auto">
            <a:xfrm flipV="1">
              <a:off x="4994" y="2987"/>
              <a:ext cx="14" cy="6"/>
            </a:xfrm>
            <a:prstGeom prst="line">
              <a:avLst/>
            </a:prstGeom>
            <a:noFill/>
            <a:ln w="9438">
              <a:solidFill>
                <a:srgbClr val="000000"/>
              </a:solidFill>
              <a:round/>
              <a:headEnd/>
              <a:tailEnd/>
            </a:ln>
            <a:effectLst/>
          </p:spPr>
          <p:txBody>
            <a:bodyPr/>
            <a:lstStyle/>
            <a:p>
              <a:endParaRPr lang="es-ES"/>
            </a:p>
          </p:txBody>
        </p:sp>
        <p:sp>
          <p:nvSpPr>
            <p:cNvPr id="1661" name="Line 1661"/>
            <p:cNvSpPr>
              <a:spLocks noChangeShapeType="1"/>
            </p:cNvSpPr>
            <p:nvPr/>
          </p:nvSpPr>
          <p:spPr bwMode="auto">
            <a:xfrm flipV="1">
              <a:off x="5008" y="2982"/>
              <a:ext cx="12" cy="5"/>
            </a:xfrm>
            <a:prstGeom prst="line">
              <a:avLst/>
            </a:prstGeom>
            <a:noFill/>
            <a:ln w="9438">
              <a:solidFill>
                <a:srgbClr val="000000"/>
              </a:solidFill>
              <a:round/>
              <a:headEnd/>
              <a:tailEnd/>
            </a:ln>
            <a:effectLst/>
          </p:spPr>
          <p:txBody>
            <a:bodyPr/>
            <a:lstStyle/>
            <a:p>
              <a:endParaRPr lang="es-ES"/>
            </a:p>
          </p:txBody>
        </p:sp>
        <p:sp>
          <p:nvSpPr>
            <p:cNvPr id="1662" name="Line 1662"/>
            <p:cNvSpPr>
              <a:spLocks noChangeShapeType="1"/>
            </p:cNvSpPr>
            <p:nvPr/>
          </p:nvSpPr>
          <p:spPr bwMode="auto">
            <a:xfrm flipV="1">
              <a:off x="5020" y="2976"/>
              <a:ext cx="13" cy="6"/>
            </a:xfrm>
            <a:prstGeom prst="line">
              <a:avLst/>
            </a:prstGeom>
            <a:noFill/>
            <a:ln w="9438">
              <a:solidFill>
                <a:srgbClr val="000000"/>
              </a:solidFill>
              <a:round/>
              <a:headEnd/>
              <a:tailEnd/>
            </a:ln>
            <a:effectLst/>
          </p:spPr>
          <p:txBody>
            <a:bodyPr/>
            <a:lstStyle/>
            <a:p>
              <a:endParaRPr lang="es-ES"/>
            </a:p>
          </p:txBody>
        </p:sp>
        <p:sp>
          <p:nvSpPr>
            <p:cNvPr id="1663" name="Line 1663"/>
            <p:cNvSpPr>
              <a:spLocks noChangeShapeType="1"/>
            </p:cNvSpPr>
            <p:nvPr/>
          </p:nvSpPr>
          <p:spPr bwMode="auto">
            <a:xfrm flipV="1">
              <a:off x="5033" y="2970"/>
              <a:ext cx="12" cy="6"/>
            </a:xfrm>
            <a:prstGeom prst="line">
              <a:avLst/>
            </a:prstGeom>
            <a:noFill/>
            <a:ln w="9438">
              <a:solidFill>
                <a:srgbClr val="000000"/>
              </a:solidFill>
              <a:round/>
              <a:headEnd/>
              <a:tailEnd/>
            </a:ln>
            <a:effectLst/>
          </p:spPr>
          <p:txBody>
            <a:bodyPr/>
            <a:lstStyle/>
            <a:p>
              <a:endParaRPr lang="es-ES"/>
            </a:p>
          </p:txBody>
        </p:sp>
        <p:sp>
          <p:nvSpPr>
            <p:cNvPr id="1664" name="Line 1664"/>
            <p:cNvSpPr>
              <a:spLocks noChangeShapeType="1"/>
            </p:cNvSpPr>
            <p:nvPr/>
          </p:nvSpPr>
          <p:spPr bwMode="auto">
            <a:xfrm flipV="1">
              <a:off x="5045" y="2965"/>
              <a:ext cx="13" cy="5"/>
            </a:xfrm>
            <a:prstGeom prst="line">
              <a:avLst/>
            </a:prstGeom>
            <a:noFill/>
            <a:ln w="9438">
              <a:solidFill>
                <a:srgbClr val="000000"/>
              </a:solidFill>
              <a:round/>
              <a:headEnd/>
              <a:tailEnd/>
            </a:ln>
            <a:effectLst/>
          </p:spPr>
          <p:txBody>
            <a:bodyPr/>
            <a:lstStyle/>
            <a:p>
              <a:endParaRPr lang="es-ES"/>
            </a:p>
          </p:txBody>
        </p:sp>
        <p:sp>
          <p:nvSpPr>
            <p:cNvPr id="1665" name="Line 1665"/>
            <p:cNvSpPr>
              <a:spLocks noChangeShapeType="1"/>
            </p:cNvSpPr>
            <p:nvPr/>
          </p:nvSpPr>
          <p:spPr bwMode="auto">
            <a:xfrm flipV="1">
              <a:off x="5058" y="2960"/>
              <a:ext cx="13" cy="5"/>
            </a:xfrm>
            <a:prstGeom prst="line">
              <a:avLst/>
            </a:prstGeom>
            <a:noFill/>
            <a:ln w="9438">
              <a:solidFill>
                <a:srgbClr val="000000"/>
              </a:solidFill>
              <a:round/>
              <a:headEnd/>
              <a:tailEnd/>
            </a:ln>
            <a:effectLst/>
          </p:spPr>
          <p:txBody>
            <a:bodyPr/>
            <a:lstStyle/>
            <a:p>
              <a:endParaRPr lang="es-ES"/>
            </a:p>
          </p:txBody>
        </p:sp>
        <p:sp>
          <p:nvSpPr>
            <p:cNvPr id="1666" name="Line 1666"/>
            <p:cNvSpPr>
              <a:spLocks noChangeShapeType="1"/>
            </p:cNvSpPr>
            <p:nvPr/>
          </p:nvSpPr>
          <p:spPr bwMode="auto">
            <a:xfrm flipV="1">
              <a:off x="5071" y="2954"/>
              <a:ext cx="13" cy="6"/>
            </a:xfrm>
            <a:prstGeom prst="line">
              <a:avLst/>
            </a:prstGeom>
            <a:noFill/>
            <a:ln w="9438">
              <a:solidFill>
                <a:srgbClr val="000000"/>
              </a:solidFill>
              <a:round/>
              <a:headEnd/>
              <a:tailEnd/>
            </a:ln>
            <a:effectLst/>
          </p:spPr>
          <p:txBody>
            <a:bodyPr/>
            <a:lstStyle/>
            <a:p>
              <a:endParaRPr lang="es-ES"/>
            </a:p>
          </p:txBody>
        </p:sp>
        <p:sp>
          <p:nvSpPr>
            <p:cNvPr id="1667" name="Line 1667"/>
            <p:cNvSpPr>
              <a:spLocks noChangeShapeType="1"/>
            </p:cNvSpPr>
            <p:nvPr/>
          </p:nvSpPr>
          <p:spPr bwMode="auto">
            <a:xfrm flipV="1">
              <a:off x="5084" y="2949"/>
              <a:ext cx="13" cy="5"/>
            </a:xfrm>
            <a:prstGeom prst="line">
              <a:avLst/>
            </a:prstGeom>
            <a:noFill/>
            <a:ln w="9438">
              <a:solidFill>
                <a:srgbClr val="000000"/>
              </a:solidFill>
              <a:round/>
              <a:headEnd/>
              <a:tailEnd/>
            </a:ln>
            <a:effectLst/>
          </p:spPr>
          <p:txBody>
            <a:bodyPr/>
            <a:lstStyle/>
            <a:p>
              <a:endParaRPr lang="es-ES"/>
            </a:p>
          </p:txBody>
        </p:sp>
        <p:sp>
          <p:nvSpPr>
            <p:cNvPr id="1668" name="Line 1668"/>
            <p:cNvSpPr>
              <a:spLocks noChangeShapeType="1"/>
            </p:cNvSpPr>
            <p:nvPr/>
          </p:nvSpPr>
          <p:spPr bwMode="auto">
            <a:xfrm flipV="1">
              <a:off x="5097" y="2943"/>
              <a:ext cx="12" cy="6"/>
            </a:xfrm>
            <a:prstGeom prst="line">
              <a:avLst/>
            </a:prstGeom>
            <a:noFill/>
            <a:ln w="9438">
              <a:solidFill>
                <a:srgbClr val="000000"/>
              </a:solidFill>
              <a:round/>
              <a:headEnd/>
              <a:tailEnd/>
            </a:ln>
            <a:effectLst/>
          </p:spPr>
          <p:txBody>
            <a:bodyPr/>
            <a:lstStyle/>
            <a:p>
              <a:endParaRPr lang="es-ES"/>
            </a:p>
          </p:txBody>
        </p:sp>
        <p:sp>
          <p:nvSpPr>
            <p:cNvPr id="1669" name="Line 1669"/>
            <p:cNvSpPr>
              <a:spLocks noChangeShapeType="1"/>
            </p:cNvSpPr>
            <p:nvPr/>
          </p:nvSpPr>
          <p:spPr bwMode="auto">
            <a:xfrm flipV="1">
              <a:off x="5109" y="2937"/>
              <a:ext cx="14" cy="6"/>
            </a:xfrm>
            <a:prstGeom prst="line">
              <a:avLst/>
            </a:prstGeom>
            <a:noFill/>
            <a:ln w="9438">
              <a:solidFill>
                <a:srgbClr val="000000"/>
              </a:solidFill>
              <a:round/>
              <a:headEnd/>
              <a:tailEnd/>
            </a:ln>
            <a:effectLst/>
          </p:spPr>
          <p:txBody>
            <a:bodyPr/>
            <a:lstStyle/>
            <a:p>
              <a:endParaRPr lang="es-ES"/>
            </a:p>
          </p:txBody>
        </p:sp>
        <p:sp>
          <p:nvSpPr>
            <p:cNvPr id="1670" name="Line 1670"/>
            <p:cNvSpPr>
              <a:spLocks noChangeShapeType="1"/>
            </p:cNvSpPr>
            <p:nvPr/>
          </p:nvSpPr>
          <p:spPr bwMode="auto">
            <a:xfrm flipV="1">
              <a:off x="5123" y="2932"/>
              <a:ext cx="13" cy="5"/>
            </a:xfrm>
            <a:prstGeom prst="line">
              <a:avLst/>
            </a:prstGeom>
            <a:noFill/>
            <a:ln w="9438">
              <a:solidFill>
                <a:srgbClr val="000000"/>
              </a:solidFill>
              <a:round/>
              <a:headEnd/>
              <a:tailEnd/>
            </a:ln>
            <a:effectLst/>
          </p:spPr>
          <p:txBody>
            <a:bodyPr/>
            <a:lstStyle/>
            <a:p>
              <a:endParaRPr lang="es-ES"/>
            </a:p>
          </p:txBody>
        </p:sp>
        <p:sp>
          <p:nvSpPr>
            <p:cNvPr id="1671" name="Line 1671"/>
            <p:cNvSpPr>
              <a:spLocks noChangeShapeType="1"/>
            </p:cNvSpPr>
            <p:nvPr/>
          </p:nvSpPr>
          <p:spPr bwMode="auto">
            <a:xfrm flipV="1">
              <a:off x="5136" y="2926"/>
              <a:ext cx="11" cy="6"/>
            </a:xfrm>
            <a:prstGeom prst="line">
              <a:avLst/>
            </a:prstGeom>
            <a:noFill/>
            <a:ln w="9438">
              <a:solidFill>
                <a:srgbClr val="000000"/>
              </a:solidFill>
              <a:round/>
              <a:headEnd/>
              <a:tailEnd/>
            </a:ln>
            <a:effectLst/>
          </p:spPr>
          <p:txBody>
            <a:bodyPr/>
            <a:lstStyle/>
            <a:p>
              <a:endParaRPr lang="es-ES"/>
            </a:p>
          </p:txBody>
        </p:sp>
        <p:sp>
          <p:nvSpPr>
            <p:cNvPr id="1672" name="Line 1672"/>
            <p:cNvSpPr>
              <a:spLocks noChangeShapeType="1"/>
            </p:cNvSpPr>
            <p:nvPr/>
          </p:nvSpPr>
          <p:spPr bwMode="auto">
            <a:xfrm flipV="1">
              <a:off x="5147" y="2921"/>
              <a:ext cx="14" cy="5"/>
            </a:xfrm>
            <a:prstGeom prst="line">
              <a:avLst/>
            </a:prstGeom>
            <a:noFill/>
            <a:ln w="9438">
              <a:solidFill>
                <a:srgbClr val="000000"/>
              </a:solidFill>
              <a:round/>
              <a:headEnd/>
              <a:tailEnd/>
            </a:ln>
            <a:effectLst/>
          </p:spPr>
          <p:txBody>
            <a:bodyPr/>
            <a:lstStyle/>
            <a:p>
              <a:endParaRPr lang="es-ES"/>
            </a:p>
          </p:txBody>
        </p:sp>
        <p:sp>
          <p:nvSpPr>
            <p:cNvPr id="1673" name="Line 1673"/>
            <p:cNvSpPr>
              <a:spLocks noChangeShapeType="1"/>
            </p:cNvSpPr>
            <p:nvPr/>
          </p:nvSpPr>
          <p:spPr bwMode="auto">
            <a:xfrm flipV="1">
              <a:off x="5161" y="2916"/>
              <a:ext cx="13" cy="5"/>
            </a:xfrm>
            <a:prstGeom prst="line">
              <a:avLst/>
            </a:prstGeom>
            <a:noFill/>
            <a:ln w="9438">
              <a:solidFill>
                <a:srgbClr val="000000"/>
              </a:solidFill>
              <a:round/>
              <a:headEnd/>
              <a:tailEnd/>
            </a:ln>
            <a:effectLst/>
          </p:spPr>
          <p:txBody>
            <a:bodyPr/>
            <a:lstStyle/>
            <a:p>
              <a:endParaRPr lang="es-ES"/>
            </a:p>
          </p:txBody>
        </p:sp>
        <p:sp>
          <p:nvSpPr>
            <p:cNvPr id="1674" name="Line 1674"/>
            <p:cNvSpPr>
              <a:spLocks noChangeShapeType="1"/>
            </p:cNvSpPr>
            <p:nvPr/>
          </p:nvSpPr>
          <p:spPr bwMode="auto">
            <a:xfrm flipV="1">
              <a:off x="5174" y="2910"/>
              <a:ext cx="13" cy="6"/>
            </a:xfrm>
            <a:prstGeom prst="line">
              <a:avLst/>
            </a:prstGeom>
            <a:noFill/>
            <a:ln w="9438">
              <a:solidFill>
                <a:srgbClr val="000000"/>
              </a:solidFill>
              <a:round/>
              <a:headEnd/>
              <a:tailEnd/>
            </a:ln>
            <a:effectLst/>
          </p:spPr>
          <p:txBody>
            <a:bodyPr/>
            <a:lstStyle/>
            <a:p>
              <a:endParaRPr lang="es-ES"/>
            </a:p>
          </p:txBody>
        </p:sp>
        <p:sp>
          <p:nvSpPr>
            <p:cNvPr id="1675" name="Line 1675"/>
            <p:cNvSpPr>
              <a:spLocks noChangeShapeType="1"/>
            </p:cNvSpPr>
            <p:nvPr/>
          </p:nvSpPr>
          <p:spPr bwMode="auto">
            <a:xfrm flipV="1">
              <a:off x="5187" y="2905"/>
              <a:ext cx="12" cy="5"/>
            </a:xfrm>
            <a:prstGeom prst="line">
              <a:avLst/>
            </a:prstGeom>
            <a:noFill/>
            <a:ln w="9438">
              <a:solidFill>
                <a:srgbClr val="000000"/>
              </a:solidFill>
              <a:round/>
              <a:headEnd/>
              <a:tailEnd/>
            </a:ln>
            <a:effectLst/>
          </p:spPr>
          <p:txBody>
            <a:bodyPr/>
            <a:lstStyle/>
            <a:p>
              <a:endParaRPr lang="es-ES"/>
            </a:p>
          </p:txBody>
        </p:sp>
        <p:sp>
          <p:nvSpPr>
            <p:cNvPr id="1676" name="Line 1676"/>
            <p:cNvSpPr>
              <a:spLocks noChangeShapeType="1"/>
            </p:cNvSpPr>
            <p:nvPr/>
          </p:nvSpPr>
          <p:spPr bwMode="auto">
            <a:xfrm flipV="1">
              <a:off x="5199" y="2899"/>
              <a:ext cx="14" cy="6"/>
            </a:xfrm>
            <a:prstGeom prst="line">
              <a:avLst/>
            </a:prstGeom>
            <a:noFill/>
            <a:ln w="9438">
              <a:solidFill>
                <a:srgbClr val="000000"/>
              </a:solidFill>
              <a:round/>
              <a:headEnd/>
              <a:tailEnd/>
            </a:ln>
            <a:effectLst/>
          </p:spPr>
          <p:txBody>
            <a:bodyPr/>
            <a:lstStyle/>
            <a:p>
              <a:endParaRPr lang="es-ES"/>
            </a:p>
          </p:txBody>
        </p:sp>
        <p:sp>
          <p:nvSpPr>
            <p:cNvPr id="1677" name="Line 1677"/>
            <p:cNvSpPr>
              <a:spLocks noChangeShapeType="1"/>
            </p:cNvSpPr>
            <p:nvPr/>
          </p:nvSpPr>
          <p:spPr bwMode="auto">
            <a:xfrm flipV="1">
              <a:off x="5213" y="2893"/>
              <a:ext cx="11" cy="6"/>
            </a:xfrm>
            <a:prstGeom prst="line">
              <a:avLst/>
            </a:prstGeom>
            <a:noFill/>
            <a:ln w="9438">
              <a:solidFill>
                <a:srgbClr val="000000"/>
              </a:solidFill>
              <a:round/>
              <a:headEnd/>
              <a:tailEnd/>
            </a:ln>
            <a:effectLst/>
          </p:spPr>
          <p:txBody>
            <a:bodyPr/>
            <a:lstStyle/>
            <a:p>
              <a:endParaRPr lang="es-ES"/>
            </a:p>
          </p:txBody>
        </p:sp>
        <p:sp>
          <p:nvSpPr>
            <p:cNvPr id="1678" name="Line 1678"/>
            <p:cNvSpPr>
              <a:spLocks noChangeShapeType="1"/>
            </p:cNvSpPr>
            <p:nvPr/>
          </p:nvSpPr>
          <p:spPr bwMode="auto">
            <a:xfrm flipV="1">
              <a:off x="5224" y="2889"/>
              <a:ext cx="13" cy="4"/>
            </a:xfrm>
            <a:prstGeom prst="line">
              <a:avLst/>
            </a:prstGeom>
            <a:noFill/>
            <a:ln w="9438">
              <a:solidFill>
                <a:srgbClr val="000000"/>
              </a:solidFill>
              <a:round/>
              <a:headEnd/>
              <a:tailEnd/>
            </a:ln>
            <a:effectLst/>
          </p:spPr>
          <p:txBody>
            <a:bodyPr/>
            <a:lstStyle/>
            <a:p>
              <a:endParaRPr lang="es-ES"/>
            </a:p>
          </p:txBody>
        </p:sp>
        <p:sp>
          <p:nvSpPr>
            <p:cNvPr id="1679" name="Line 1679"/>
            <p:cNvSpPr>
              <a:spLocks noChangeShapeType="1"/>
            </p:cNvSpPr>
            <p:nvPr/>
          </p:nvSpPr>
          <p:spPr bwMode="auto">
            <a:xfrm flipV="1">
              <a:off x="5237" y="2886"/>
              <a:ext cx="5" cy="3"/>
            </a:xfrm>
            <a:prstGeom prst="line">
              <a:avLst/>
            </a:prstGeom>
            <a:noFill/>
            <a:ln w="9438">
              <a:solidFill>
                <a:srgbClr val="000000"/>
              </a:solidFill>
              <a:round/>
              <a:headEnd/>
              <a:tailEnd/>
            </a:ln>
            <a:effectLst/>
          </p:spPr>
          <p:txBody>
            <a:bodyPr/>
            <a:lstStyle/>
            <a:p>
              <a:endParaRPr lang="es-ES"/>
            </a:p>
          </p:txBody>
        </p:sp>
        <p:sp>
          <p:nvSpPr>
            <p:cNvPr id="1680" name="Line 1680"/>
            <p:cNvSpPr>
              <a:spLocks noChangeShapeType="1"/>
            </p:cNvSpPr>
            <p:nvPr/>
          </p:nvSpPr>
          <p:spPr bwMode="auto">
            <a:xfrm>
              <a:off x="5242" y="2886"/>
              <a:ext cx="0" cy="0"/>
            </a:xfrm>
            <a:prstGeom prst="line">
              <a:avLst/>
            </a:prstGeom>
            <a:noFill/>
            <a:ln w="18875">
              <a:solidFill>
                <a:srgbClr val="000000"/>
              </a:solidFill>
              <a:round/>
              <a:headEnd/>
              <a:tailEnd/>
            </a:ln>
            <a:effectLst/>
          </p:spPr>
          <p:txBody>
            <a:bodyPr/>
            <a:lstStyle/>
            <a:p>
              <a:endParaRPr lang="es-ES"/>
            </a:p>
          </p:txBody>
        </p:sp>
        <p:sp>
          <p:nvSpPr>
            <p:cNvPr id="1681" name="Line 1681"/>
            <p:cNvSpPr>
              <a:spLocks noChangeShapeType="1"/>
            </p:cNvSpPr>
            <p:nvPr/>
          </p:nvSpPr>
          <p:spPr bwMode="auto">
            <a:xfrm flipV="1">
              <a:off x="5242" y="2881"/>
              <a:ext cx="13" cy="5"/>
            </a:xfrm>
            <a:prstGeom prst="line">
              <a:avLst/>
            </a:prstGeom>
            <a:noFill/>
            <a:ln w="18875">
              <a:solidFill>
                <a:srgbClr val="000000"/>
              </a:solidFill>
              <a:round/>
              <a:headEnd/>
              <a:tailEnd/>
            </a:ln>
            <a:effectLst/>
          </p:spPr>
          <p:txBody>
            <a:bodyPr/>
            <a:lstStyle/>
            <a:p>
              <a:endParaRPr lang="es-ES"/>
            </a:p>
          </p:txBody>
        </p:sp>
        <p:sp>
          <p:nvSpPr>
            <p:cNvPr id="1682" name="Line 1682"/>
            <p:cNvSpPr>
              <a:spLocks noChangeShapeType="1"/>
            </p:cNvSpPr>
            <p:nvPr/>
          </p:nvSpPr>
          <p:spPr bwMode="auto">
            <a:xfrm flipV="1">
              <a:off x="5255" y="2875"/>
              <a:ext cx="13" cy="6"/>
            </a:xfrm>
            <a:prstGeom prst="line">
              <a:avLst/>
            </a:prstGeom>
            <a:noFill/>
            <a:ln w="18875">
              <a:solidFill>
                <a:srgbClr val="000000"/>
              </a:solidFill>
              <a:round/>
              <a:headEnd/>
              <a:tailEnd/>
            </a:ln>
            <a:effectLst/>
          </p:spPr>
          <p:txBody>
            <a:bodyPr/>
            <a:lstStyle/>
            <a:p>
              <a:endParaRPr lang="es-ES"/>
            </a:p>
          </p:txBody>
        </p:sp>
        <p:sp>
          <p:nvSpPr>
            <p:cNvPr id="1683" name="Line 1683"/>
            <p:cNvSpPr>
              <a:spLocks noChangeShapeType="1"/>
            </p:cNvSpPr>
            <p:nvPr/>
          </p:nvSpPr>
          <p:spPr bwMode="auto">
            <a:xfrm flipV="1">
              <a:off x="5268" y="2870"/>
              <a:ext cx="12" cy="5"/>
            </a:xfrm>
            <a:prstGeom prst="line">
              <a:avLst/>
            </a:prstGeom>
            <a:noFill/>
            <a:ln w="18875">
              <a:solidFill>
                <a:srgbClr val="000000"/>
              </a:solidFill>
              <a:round/>
              <a:headEnd/>
              <a:tailEnd/>
            </a:ln>
            <a:effectLst/>
          </p:spPr>
          <p:txBody>
            <a:bodyPr/>
            <a:lstStyle/>
            <a:p>
              <a:endParaRPr lang="es-ES"/>
            </a:p>
          </p:txBody>
        </p:sp>
        <p:sp>
          <p:nvSpPr>
            <p:cNvPr id="1684" name="Line 1684"/>
            <p:cNvSpPr>
              <a:spLocks noChangeShapeType="1"/>
            </p:cNvSpPr>
            <p:nvPr/>
          </p:nvSpPr>
          <p:spPr bwMode="auto">
            <a:xfrm flipV="1">
              <a:off x="5280" y="2865"/>
              <a:ext cx="12" cy="5"/>
            </a:xfrm>
            <a:prstGeom prst="line">
              <a:avLst/>
            </a:prstGeom>
            <a:noFill/>
            <a:ln w="18875">
              <a:solidFill>
                <a:srgbClr val="000000"/>
              </a:solidFill>
              <a:round/>
              <a:headEnd/>
              <a:tailEnd/>
            </a:ln>
            <a:effectLst/>
          </p:spPr>
          <p:txBody>
            <a:bodyPr/>
            <a:lstStyle/>
            <a:p>
              <a:endParaRPr lang="es-ES"/>
            </a:p>
          </p:txBody>
        </p:sp>
        <p:sp>
          <p:nvSpPr>
            <p:cNvPr id="1685" name="Line 1685"/>
            <p:cNvSpPr>
              <a:spLocks noChangeShapeType="1"/>
            </p:cNvSpPr>
            <p:nvPr/>
          </p:nvSpPr>
          <p:spPr bwMode="auto">
            <a:xfrm flipV="1">
              <a:off x="5292" y="2859"/>
              <a:ext cx="14" cy="6"/>
            </a:xfrm>
            <a:prstGeom prst="line">
              <a:avLst/>
            </a:prstGeom>
            <a:noFill/>
            <a:ln w="18875">
              <a:solidFill>
                <a:srgbClr val="000000"/>
              </a:solidFill>
              <a:round/>
              <a:headEnd/>
              <a:tailEnd/>
            </a:ln>
            <a:effectLst/>
          </p:spPr>
          <p:txBody>
            <a:bodyPr/>
            <a:lstStyle/>
            <a:p>
              <a:endParaRPr lang="es-ES"/>
            </a:p>
          </p:txBody>
        </p:sp>
        <p:sp>
          <p:nvSpPr>
            <p:cNvPr id="1686" name="Line 1686"/>
            <p:cNvSpPr>
              <a:spLocks noChangeShapeType="1"/>
            </p:cNvSpPr>
            <p:nvPr/>
          </p:nvSpPr>
          <p:spPr bwMode="auto">
            <a:xfrm flipV="1">
              <a:off x="5306" y="2854"/>
              <a:ext cx="13" cy="5"/>
            </a:xfrm>
            <a:prstGeom prst="line">
              <a:avLst/>
            </a:prstGeom>
            <a:noFill/>
            <a:ln w="18875">
              <a:solidFill>
                <a:srgbClr val="000000"/>
              </a:solidFill>
              <a:round/>
              <a:headEnd/>
              <a:tailEnd/>
            </a:ln>
            <a:effectLst/>
          </p:spPr>
          <p:txBody>
            <a:bodyPr/>
            <a:lstStyle/>
            <a:p>
              <a:endParaRPr lang="es-ES"/>
            </a:p>
          </p:txBody>
        </p:sp>
        <p:sp>
          <p:nvSpPr>
            <p:cNvPr id="1687" name="Line 1687"/>
            <p:cNvSpPr>
              <a:spLocks noChangeShapeType="1"/>
            </p:cNvSpPr>
            <p:nvPr/>
          </p:nvSpPr>
          <p:spPr bwMode="auto">
            <a:xfrm flipV="1">
              <a:off x="5319" y="2848"/>
              <a:ext cx="13" cy="6"/>
            </a:xfrm>
            <a:prstGeom prst="line">
              <a:avLst/>
            </a:prstGeom>
            <a:noFill/>
            <a:ln w="18875">
              <a:solidFill>
                <a:srgbClr val="000000"/>
              </a:solidFill>
              <a:round/>
              <a:headEnd/>
              <a:tailEnd/>
            </a:ln>
            <a:effectLst/>
          </p:spPr>
          <p:txBody>
            <a:bodyPr/>
            <a:lstStyle/>
            <a:p>
              <a:endParaRPr lang="es-ES"/>
            </a:p>
          </p:txBody>
        </p:sp>
        <p:sp>
          <p:nvSpPr>
            <p:cNvPr id="1688" name="Line 1688"/>
            <p:cNvSpPr>
              <a:spLocks noChangeShapeType="1"/>
            </p:cNvSpPr>
            <p:nvPr/>
          </p:nvSpPr>
          <p:spPr bwMode="auto">
            <a:xfrm flipV="1">
              <a:off x="5332" y="2842"/>
              <a:ext cx="13" cy="6"/>
            </a:xfrm>
            <a:prstGeom prst="line">
              <a:avLst/>
            </a:prstGeom>
            <a:noFill/>
            <a:ln w="18875">
              <a:solidFill>
                <a:srgbClr val="000000"/>
              </a:solidFill>
              <a:round/>
              <a:headEnd/>
              <a:tailEnd/>
            </a:ln>
            <a:effectLst/>
          </p:spPr>
          <p:txBody>
            <a:bodyPr/>
            <a:lstStyle/>
            <a:p>
              <a:endParaRPr lang="es-ES"/>
            </a:p>
          </p:txBody>
        </p:sp>
        <p:sp>
          <p:nvSpPr>
            <p:cNvPr id="1689" name="Line 1689"/>
            <p:cNvSpPr>
              <a:spLocks noChangeShapeType="1"/>
            </p:cNvSpPr>
            <p:nvPr/>
          </p:nvSpPr>
          <p:spPr bwMode="auto">
            <a:xfrm flipV="1">
              <a:off x="5345" y="2837"/>
              <a:ext cx="13" cy="5"/>
            </a:xfrm>
            <a:prstGeom prst="line">
              <a:avLst/>
            </a:prstGeom>
            <a:noFill/>
            <a:ln w="18875">
              <a:solidFill>
                <a:srgbClr val="000000"/>
              </a:solidFill>
              <a:round/>
              <a:headEnd/>
              <a:tailEnd/>
            </a:ln>
            <a:effectLst/>
          </p:spPr>
          <p:txBody>
            <a:bodyPr/>
            <a:lstStyle/>
            <a:p>
              <a:endParaRPr lang="es-ES"/>
            </a:p>
          </p:txBody>
        </p:sp>
        <p:sp>
          <p:nvSpPr>
            <p:cNvPr id="1690" name="Line 1690"/>
            <p:cNvSpPr>
              <a:spLocks noChangeShapeType="1"/>
            </p:cNvSpPr>
            <p:nvPr/>
          </p:nvSpPr>
          <p:spPr bwMode="auto">
            <a:xfrm flipV="1">
              <a:off x="5358" y="2832"/>
              <a:ext cx="12" cy="5"/>
            </a:xfrm>
            <a:prstGeom prst="line">
              <a:avLst/>
            </a:prstGeom>
            <a:noFill/>
            <a:ln w="18875">
              <a:solidFill>
                <a:srgbClr val="000000"/>
              </a:solidFill>
              <a:round/>
              <a:headEnd/>
              <a:tailEnd/>
            </a:ln>
            <a:effectLst/>
          </p:spPr>
          <p:txBody>
            <a:bodyPr/>
            <a:lstStyle/>
            <a:p>
              <a:endParaRPr lang="es-ES"/>
            </a:p>
          </p:txBody>
        </p:sp>
        <p:sp>
          <p:nvSpPr>
            <p:cNvPr id="1691" name="Line 1691"/>
            <p:cNvSpPr>
              <a:spLocks noChangeShapeType="1"/>
            </p:cNvSpPr>
            <p:nvPr/>
          </p:nvSpPr>
          <p:spPr bwMode="auto">
            <a:xfrm flipV="1">
              <a:off x="5370" y="2826"/>
              <a:ext cx="12" cy="6"/>
            </a:xfrm>
            <a:prstGeom prst="line">
              <a:avLst/>
            </a:prstGeom>
            <a:noFill/>
            <a:ln w="18875">
              <a:solidFill>
                <a:srgbClr val="000000"/>
              </a:solidFill>
              <a:round/>
              <a:headEnd/>
              <a:tailEnd/>
            </a:ln>
            <a:effectLst/>
          </p:spPr>
          <p:txBody>
            <a:bodyPr/>
            <a:lstStyle/>
            <a:p>
              <a:endParaRPr lang="es-ES"/>
            </a:p>
          </p:txBody>
        </p:sp>
        <p:sp>
          <p:nvSpPr>
            <p:cNvPr id="1692" name="Line 1692"/>
            <p:cNvSpPr>
              <a:spLocks noChangeShapeType="1"/>
            </p:cNvSpPr>
            <p:nvPr/>
          </p:nvSpPr>
          <p:spPr bwMode="auto">
            <a:xfrm flipV="1">
              <a:off x="5382" y="2821"/>
              <a:ext cx="13" cy="5"/>
            </a:xfrm>
            <a:prstGeom prst="line">
              <a:avLst/>
            </a:prstGeom>
            <a:noFill/>
            <a:ln w="18875">
              <a:solidFill>
                <a:srgbClr val="000000"/>
              </a:solidFill>
              <a:round/>
              <a:headEnd/>
              <a:tailEnd/>
            </a:ln>
            <a:effectLst/>
          </p:spPr>
          <p:txBody>
            <a:bodyPr/>
            <a:lstStyle/>
            <a:p>
              <a:endParaRPr lang="es-ES"/>
            </a:p>
          </p:txBody>
        </p:sp>
        <p:sp>
          <p:nvSpPr>
            <p:cNvPr id="1693" name="Line 1693"/>
            <p:cNvSpPr>
              <a:spLocks noChangeShapeType="1"/>
            </p:cNvSpPr>
            <p:nvPr/>
          </p:nvSpPr>
          <p:spPr bwMode="auto">
            <a:xfrm flipV="1">
              <a:off x="5395" y="2815"/>
              <a:ext cx="14" cy="6"/>
            </a:xfrm>
            <a:prstGeom prst="line">
              <a:avLst/>
            </a:prstGeom>
            <a:noFill/>
            <a:ln w="18875">
              <a:solidFill>
                <a:srgbClr val="000000"/>
              </a:solidFill>
              <a:round/>
              <a:headEnd/>
              <a:tailEnd/>
            </a:ln>
            <a:effectLst/>
          </p:spPr>
          <p:txBody>
            <a:bodyPr/>
            <a:lstStyle/>
            <a:p>
              <a:endParaRPr lang="es-ES"/>
            </a:p>
          </p:txBody>
        </p:sp>
        <p:sp>
          <p:nvSpPr>
            <p:cNvPr id="1694" name="Line 1694"/>
            <p:cNvSpPr>
              <a:spLocks noChangeShapeType="1"/>
            </p:cNvSpPr>
            <p:nvPr/>
          </p:nvSpPr>
          <p:spPr bwMode="auto">
            <a:xfrm flipV="1">
              <a:off x="5409" y="2809"/>
              <a:ext cx="11" cy="6"/>
            </a:xfrm>
            <a:prstGeom prst="line">
              <a:avLst/>
            </a:prstGeom>
            <a:noFill/>
            <a:ln w="18875">
              <a:solidFill>
                <a:srgbClr val="000000"/>
              </a:solidFill>
              <a:round/>
              <a:headEnd/>
              <a:tailEnd/>
            </a:ln>
            <a:effectLst/>
          </p:spPr>
          <p:txBody>
            <a:bodyPr/>
            <a:lstStyle/>
            <a:p>
              <a:endParaRPr lang="es-ES"/>
            </a:p>
          </p:txBody>
        </p:sp>
        <p:sp>
          <p:nvSpPr>
            <p:cNvPr id="1695" name="Line 1695"/>
            <p:cNvSpPr>
              <a:spLocks noChangeShapeType="1"/>
            </p:cNvSpPr>
            <p:nvPr/>
          </p:nvSpPr>
          <p:spPr bwMode="auto">
            <a:xfrm flipV="1">
              <a:off x="5420" y="2803"/>
              <a:ext cx="14" cy="6"/>
            </a:xfrm>
            <a:prstGeom prst="line">
              <a:avLst/>
            </a:prstGeom>
            <a:noFill/>
            <a:ln w="18875">
              <a:solidFill>
                <a:srgbClr val="000000"/>
              </a:solidFill>
              <a:round/>
              <a:headEnd/>
              <a:tailEnd/>
            </a:ln>
            <a:effectLst/>
          </p:spPr>
          <p:txBody>
            <a:bodyPr/>
            <a:lstStyle/>
            <a:p>
              <a:endParaRPr lang="es-ES"/>
            </a:p>
          </p:txBody>
        </p:sp>
        <p:sp>
          <p:nvSpPr>
            <p:cNvPr id="1696" name="Line 1696"/>
            <p:cNvSpPr>
              <a:spLocks noChangeShapeType="1"/>
            </p:cNvSpPr>
            <p:nvPr/>
          </p:nvSpPr>
          <p:spPr bwMode="auto">
            <a:xfrm flipV="1">
              <a:off x="5434" y="2798"/>
              <a:ext cx="13" cy="5"/>
            </a:xfrm>
            <a:prstGeom prst="line">
              <a:avLst/>
            </a:prstGeom>
            <a:noFill/>
            <a:ln w="18875">
              <a:solidFill>
                <a:srgbClr val="000000"/>
              </a:solidFill>
              <a:round/>
              <a:headEnd/>
              <a:tailEnd/>
            </a:ln>
            <a:effectLst/>
          </p:spPr>
          <p:txBody>
            <a:bodyPr/>
            <a:lstStyle/>
            <a:p>
              <a:endParaRPr lang="es-ES"/>
            </a:p>
          </p:txBody>
        </p:sp>
        <p:sp>
          <p:nvSpPr>
            <p:cNvPr id="1697" name="Line 1697"/>
            <p:cNvSpPr>
              <a:spLocks noChangeShapeType="1"/>
            </p:cNvSpPr>
            <p:nvPr/>
          </p:nvSpPr>
          <p:spPr bwMode="auto">
            <a:xfrm flipV="1">
              <a:off x="5447" y="2792"/>
              <a:ext cx="11" cy="6"/>
            </a:xfrm>
            <a:prstGeom prst="line">
              <a:avLst/>
            </a:prstGeom>
            <a:noFill/>
            <a:ln w="18875">
              <a:solidFill>
                <a:srgbClr val="000000"/>
              </a:solidFill>
              <a:round/>
              <a:headEnd/>
              <a:tailEnd/>
            </a:ln>
            <a:effectLst/>
          </p:spPr>
          <p:txBody>
            <a:bodyPr/>
            <a:lstStyle/>
            <a:p>
              <a:endParaRPr lang="es-ES"/>
            </a:p>
          </p:txBody>
        </p:sp>
        <p:sp>
          <p:nvSpPr>
            <p:cNvPr id="1698" name="Line 1698"/>
            <p:cNvSpPr>
              <a:spLocks noChangeShapeType="1"/>
            </p:cNvSpPr>
            <p:nvPr/>
          </p:nvSpPr>
          <p:spPr bwMode="auto">
            <a:xfrm flipV="1">
              <a:off x="5458" y="2787"/>
              <a:ext cx="15" cy="5"/>
            </a:xfrm>
            <a:prstGeom prst="line">
              <a:avLst/>
            </a:prstGeom>
            <a:noFill/>
            <a:ln w="18875">
              <a:solidFill>
                <a:srgbClr val="000000"/>
              </a:solidFill>
              <a:round/>
              <a:headEnd/>
              <a:tailEnd/>
            </a:ln>
            <a:effectLst/>
          </p:spPr>
          <p:txBody>
            <a:bodyPr/>
            <a:lstStyle/>
            <a:p>
              <a:endParaRPr lang="es-ES"/>
            </a:p>
          </p:txBody>
        </p:sp>
        <p:sp>
          <p:nvSpPr>
            <p:cNvPr id="1699" name="Line 1699"/>
            <p:cNvSpPr>
              <a:spLocks noChangeShapeType="1"/>
            </p:cNvSpPr>
            <p:nvPr/>
          </p:nvSpPr>
          <p:spPr bwMode="auto">
            <a:xfrm flipV="1">
              <a:off x="5473" y="2782"/>
              <a:ext cx="12" cy="5"/>
            </a:xfrm>
            <a:prstGeom prst="line">
              <a:avLst/>
            </a:prstGeom>
            <a:noFill/>
            <a:ln w="18875">
              <a:solidFill>
                <a:srgbClr val="000000"/>
              </a:solidFill>
              <a:round/>
              <a:headEnd/>
              <a:tailEnd/>
            </a:ln>
            <a:effectLst/>
          </p:spPr>
          <p:txBody>
            <a:bodyPr/>
            <a:lstStyle/>
            <a:p>
              <a:endParaRPr lang="es-ES"/>
            </a:p>
          </p:txBody>
        </p:sp>
        <p:sp>
          <p:nvSpPr>
            <p:cNvPr id="1700" name="Line 1700"/>
            <p:cNvSpPr>
              <a:spLocks noChangeShapeType="1"/>
            </p:cNvSpPr>
            <p:nvPr/>
          </p:nvSpPr>
          <p:spPr bwMode="auto">
            <a:xfrm flipV="1">
              <a:off x="5485" y="2776"/>
              <a:ext cx="13" cy="6"/>
            </a:xfrm>
            <a:prstGeom prst="line">
              <a:avLst/>
            </a:prstGeom>
            <a:noFill/>
            <a:ln w="18875">
              <a:solidFill>
                <a:srgbClr val="000000"/>
              </a:solidFill>
              <a:round/>
              <a:headEnd/>
              <a:tailEnd/>
            </a:ln>
            <a:effectLst/>
          </p:spPr>
          <p:txBody>
            <a:bodyPr/>
            <a:lstStyle/>
            <a:p>
              <a:endParaRPr lang="es-ES"/>
            </a:p>
          </p:txBody>
        </p:sp>
        <p:sp>
          <p:nvSpPr>
            <p:cNvPr id="1701" name="Line 1701"/>
            <p:cNvSpPr>
              <a:spLocks noChangeShapeType="1"/>
            </p:cNvSpPr>
            <p:nvPr/>
          </p:nvSpPr>
          <p:spPr bwMode="auto">
            <a:xfrm flipV="1">
              <a:off x="5498" y="2772"/>
              <a:ext cx="12" cy="4"/>
            </a:xfrm>
            <a:prstGeom prst="line">
              <a:avLst/>
            </a:prstGeom>
            <a:noFill/>
            <a:ln w="18875">
              <a:solidFill>
                <a:srgbClr val="000000"/>
              </a:solidFill>
              <a:round/>
              <a:headEnd/>
              <a:tailEnd/>
            </a:ln>
            <a:effectLst/>
          </p:spPr>
          <p:txBody>
            <a:bodyPr/>
            <a:lstStyle/>
            <a:p>
              <a:endParaRPr lang="es-ES"/>
            </a:p>
          </p:txBody>
        </p:sp>
        <p:sp>
          <p:nvSpPr>
            <p:cNvPr id="1702" name="Line 1702"/>
            <p:cNvSpPr>
              <a:spLocks noChangeShapeType="1"/>
            </p:cNvSpPr>
            <p:nvPr/>
          </p:nvSpPr>
          <p:spPr bwMode="auto">
            <a:xfrm flipV="1">
              <a:off x="5510" y="2765"/>
              <a:ext cx="12" cy="7"/>
            </a:xfrm>
            <a:prstGeom prst="line">
              <a:avLst/>
            </a:prstGeom>
            <a:noFill/>
            <a:ln w="18875">
              <a:solidFill>
                <a:srgbClr val="000000"/>
              </a:solidFill>
              <a:round/>
              <a:headEnd/>
              <a:tailEnd/>
            </a:ln>
            <a:effectLst/>
          </p:spPr>
          <p:txBody>
            <a:bodyPr/>
            <a:lstStyle/>
            <a:p>
              <a:endParaRPr lang="es-ES"/>
            </a:p>
          </p:txBody>
        </p:sp>
        <p:sp>
          <p:nvSpPr>
            <p:cNvPr id="1703" name="Line 1703"/>
            <p:cNvSpPr>
              <a:spLocks noChangeShapeType="1"/>
            </p:cNvSpPr>
            <p:nvPr/>
          </p:nvSpPr>
          <p:spPr bwMode="auto">
            <a:xfrm flipV="1">
              <a:off x="5522" y="2760"/>
              <a:ext cx="13" cy="5"/>
            </a:xfrm>
            <a:prstGeom prst="line">
              <a:avLst/>
            </a:prstGeom>
            <a:noFill/>
            <a:ln w="18875">
              <a:solidFill>
                <a:srgbClr val="000000"/>
              </a:solidFill>
              <a:round/>
              <a:headEnd/>
              <a:tailEnd/>
            </a:ln>
            <a:effectLst/>
          </p:spPr>
          <p:txBody>
            <a:bodyPr/>
            <a:lstStyle/>
            <a:p>
              <a:endParaRPr lang="es-ES"/>
            </a:p>
          </p:txBody>
        </p:sp>
        <p:sp>
          <p:nvSpPr>
            <p:cNvPr id="1704" name="Line 1704"/>
            <p:cNvSpPr>
              <a:spLocks noChangeShapeType="1"/>
            </p:cNvSpPr>
            <p:nvPr/>
          </p:nvSpPr>
          <p:spPr bwMode="auto">
            <a:xfrm flipV="1">
              <a:off x="5535" y="2754"/>
              <a:ext cx="13" cy="6"/>
            </a:xfrm>
            <a:prstGeom prst="line">
              <a:avLst/>
            </a:prstGeom>
            <a:noFill/>
            <a:ln w="18875">
              <a:solidFill>
                <a:srgbClr val="000000"/>
              </a:solidFill>
              <a:round/>
              <a:headEnd/>
              <a:tailEnd/>
            </a:ln>
            <a:effectLst/>
          </p:spPr>
          <p:txBody>
            <a:bodyPr/>
            <a:lstStyle/>
            <a:p>
              <a:endParaRPr lang="es-ES"/>
            </a:p>
          </p:txBody>
        </p:sp>
        <p:sp>
          <p:nvSpPr>
            <p:cNvPr id="1705" name="Line 1705"/>
            <p:cNvSpPr>
              <a:spLocks noChangeShapeType="1"/>
            </p:cNvSpPr>
            <p:nvPr/>
          </p:nvSpPr>
          <p:spPr bwMode="auto">
            <a:xfrm flipV="1">
              <a:off x="5548" y="2749"/>
              <a:ext cx="13" cy="5"/>
            </a:xfrm>
            <a:prstGeom prst="line">
              <a:avLst/>
            </a:prstGeom>
            <a:noFill/>
            <a:ln w="18875">
              <a:solidFill>
                <a:srgbClr val="000000"/>
              </a:solidFill>
              <a:round/>
              <a:headEnd/>
              <a:tailEnd/>
            </a:ln>
            <a:effectLst/>
          </p:spPr>
          <p:txBody>
            <a:bodyPr/>
            <a:lstStyle/>
            <a:p>
              <a:endParaRPr lang="es-ES"/>
            </a:p>
          </p:txBody>
        </p:sp>
        <p:sp>
          <p:nvSpPr>
            <p:cNvPr id="1706" name="Line 1706"/>
            <p:cNvSpPr>
              <a:spLocks noChangeShapeType="1"/>
            </p:cNvSpPr>
            <p:nvPr/>
          </p:nvSpPr>
          <p:spPr bwMode="auto">
            <a:xfrm flipV="1">
              <a:off x="5561" y="2743"/>
              <a:ext cx="13" cy="6"/>
            </a:xfrm>
            <a:prstGeom prst="line">
              <a:avLst/>
            </a:prstGeom>
            <a:noFill/>
            <a:ln w="18875">
              <a:solidFill>
                <a:srgbClr val="000000"/>
              </a:solidFill>
              <a:round/>
              <a:headEnd/>
              <a:tailEnd/>
            </a:ln>
            <a:effectLst/>
          </p:spPr>
          <p:txBody>
            <a:bodyPr/>
            <a:lstStyle/>
            <a:p>
              <a:endParaRPr lang="es-ES"/>
            </a:p>
          </p:txBody>
        </p:sp>
        <p:sp>
          <p:nvSpPr>
            <p:cNvPr id="1707" name="Line 1707"/>
            <p:cNvSpPr>
              <a:spLocks noChangeShapeType="1"/>
            </p:cNvSpPr>
            <p:nvPr/>
          </p:nvSpPr>
          <p:spPr bwMode="auto">
            <a:xfrm flipV="1">
              <a:off x="5574" y="2739"/>
              <a:ext cx="13" cy="4"/>
            </a:xfrm>
            <a:prstGeom prst="line">
              <a:avLst/>
            </a:prstGeom>
            <a:noFill/>
            <a:ln w="18875">
              <a:solidFill>
                <a:srgbClr val="000000"/>
              </a:solidFill>
              <a:round/>
              <a:headEnd/>
              <a:tailEnd/>
            </a:ln>
            <a:effectLst/>
          </p:spPr>
          <p:txBody>
            <a:bodyPr/>
            <a:lstStyle/>
            <a:p>
              <a:endParaRPr lang="es-ES"/>
            </a:p>
          </p:txBody>
        </p:sp>
        <p:sp>
          <p:nvSpPr>
            <p:cNvPr id="1708" name="Line 1708"/>
            <p:cNvSpPr>
              <a:spLocks noChangeShapeType="1"/>
            </p:cNvSpPr>
            <p:nvPr/>
          </p:nvSpPr>
          <p:spPr bwMode="auto">
            <a:xfrm flipV="1">
              <a:off x="5587" y="2733"/>
              <a:ext cx="14" cy="6"/>
            </a:xfrm>
            <a:prstGeom prst="line">
              <a:avLst/>
            </a:prstGeom>
            <a:noFill/>
            <a:ln w="18875">
              <a:solidFill>
                <a:srgbClr val="000000"/>
              </a:solidFill>
              <a:round/>
              <a:headEnd/>
              <a:tailEnd/>
            </a:ln>
            <a:effectLst/>
          </p:spPr>
          <p:txBody>
            <a:bodyPr/>
            <a:lstStyle/>
            <a:p>
              <a:endParaRPr lang="es-ES"/>
            </a:p>
          </p:txBody>
        </p:sp>
        <p:sp>
          <p:nvSpPr>
            <p:cNvPr id="1709" name="Line 1709"/>
            <p:cNvSpPr>
              <a:spLocks noChangeShapeType="1"/>
            </p:cNvSpPr>
            <p:nvPr/>
          </p:nvSpPr>
          <p:spPr bwMode="auto">
            <a:xfrm flipV="1">
              <a:off x="5601" y="2727"/>
              <a:ext cx="12" cy="6"/>
            </a:xfrm>
            <a:prstGeom prst="line">
              <a:avLst/>
            </a:prstGeom>
            <a:noFill/>
            <a:ln w="18875">
              <a:solidFill>
                <a:srgbClr val="000000"/>
              </a:solidFill>
              <a:round/>
              <a:headEnd/>
              <a:tailEnd/>
            </a:ln>
            <a:effectLst/>
          </p:spPr>
          <p:txBody>
            <a:bodyPr/>
            <a:lstStyle/>
            <a:p>
              <a:endParaRPr lang="es-ES"/>
            </a:p>
          </p:txBody>
        </p:sp>
        <p:sp>
          <p:nvSpPr>
            <p:cNvPr id="1710" name="Line 1710"/>
            <p:cNvSpPr>
              <a:spLocks noChangeShapeType="1"/>
            </p:cNvSpPr>
            <p:nvPr/>
          </p:nvSpPr>
          <p:spPr bwMode="auto">
            <a:xfrm flipV="1">
              <a:off x="5613" y="2722"/>
              <a:ext cx="12" cy="5"/>
            </a:xfrm>
            <a:prstGeom prst="line">
              <a:avLst/>
            </a:prstGeom>
            <a:noFill/>
            <a:ln w="18875">
              <a:solidFill>
                <a:srgbClr val="000000"/>
              </a:solidFill>
              <a:round/>
              <a:headEnd/>
              <a:tailEnd/>
            </a:ln>
            <a:effectLst/>
          </p:spPr>
          <p:txBody>
            <a:bodyPr/>
            <a:lstStyle/>
            <a:p>
              <a:endParaRPr lang="es-ES"/>
            </a:p>
          </p:txBody>
        </p:sp>
        <p:sp>
          <p:nvSpPr>
            <p:cNvPr id="1711" name="Line 1711"/>
            <p:cNvSpPr>
              <a:spLocks noChangeShapeType="1"/>
            </p:cNvSpPr>
            <p:nvPr/>
          </p:nvSpPr>
          <p:spPr bwMode="auto">
            <a:xfrm flipV="1">
              <a:off x="5625" y="2717"/>
              <a:ext cx="13" cy="5"/>
            </a:xfrm>
            <a:prstGeom prst="line">
              <a:avLst/>
            </a:prstGeom>
            <a:noFill/>
            <a:ln w="18875">
              <a:solidFill>
                <a:srgbClr val="000000"/>
              </a:solidFill>
              <a:round/>
              <a:headEnd/>
              <a:tailEnd/>
            </a:ln>
            <a:effectLst/>
          </p:spPr>
          <p:txBody>
            <a:bodyPr/>
            <a:lstStyle/>
            <a:p>
              <a:endParaRPr lang="es-ES"/>
            </a:p>
          </p:txBody>
        </p:sp>
        <p:sp>
          <p:nvSpPr>
            <p:cNvPr id="1712" name="Line 1712"/>
            <p:cNvSpPr>
              <a:spLocks noChangeShapeType="1"/>
            </p:cNvSpPr>
            <p:nvPr/>
          </p:nvSpPr>
          <p:spPr bwMode="auto">
            <a:xfrm flipV="1">
              <a:off x="5638" y="2712"/>
              <a:ext cx="13" cy="5"/>
            </a:xfrm>
            <a:prstGeom prst="line">
              <a:avLst/>
            </a:prstGeom>
            <a:noFill/>
            <a:ln w="18875">
              <a:solidFill>
                <a:srgbClr val="000000"/>
              </a:solidFill>
              <a:round/>
              <a:headEnd/>
              <a:tailEnd/>
            </a:ln>
            <a:effectLst/>
          </p:spPr>
          <p:txBody>
            <a:bodyPr/>
            <a:lstStyle/>
            <a:p>
              <a:endParaRPr lang="es-ES"/>
            </a:p>
          </p:txBody>
        </p:sp>
        <p:sp>
          <p:nvSpPr>
            <p:cNvPr id="1713" name="Line 1713"/>
            <p:cNvSpPr>
              <a:spLocks noChangeShapeType="1"/>
            </p:cNvSpPr>
            <p:nvPr/>
          </p:nvSpPr>
          <p:spPr bwMode="auto">
            <a:xfrm flipV="1">
              <a:off x="5651" y="2706"/>
              <a:ext cx="13" cy="6"/>
            </a:xfrm>
            <a:prstGeom prst="line">
              <a:avLst/>
            </a:prstGeom>
            <a:noFill/>
            <a:ln w="18875">
              <a:solidFill>
                <a:srgbClr val="000000"/>
              </a:solidFill>
              <a:round/>
              <a:headEnd/>
              <a:tailEnd/>
            </a:ln>
            <a:effectLst/>
          </p:spPr>
          <p:txBody>
            <a:bodyPr/>
            <a:lstStyle/>
            <a:p>
              <a:endParaRPr lang="es-ES"/>
            </a:p>
          </p:txBody>
        </p:sp>
        <p:sp>
          <p:nvSpPr>
            <p:cNvPr id="1714" name="Line 1714"/>
            <p:cNvSpPr>
              <a:spLocks noChangeShapeType="1"/>
            </p:cNvSpPr>
            <p:nvPr/>
          </p:nvSpPr>
          <p:spPr bwMode="auto">
            <a:xfrm flipV="1">
              <a:off x="5664" y="2701"/>
              <a:ext cx="13" cy="5"/>
            </a:xfrm>
            <a:prstGeom prst="line">
              <a:avLst/>
            </a:prstGeom>
            <a:noFill/>
            <a:ln w="18875">
              <a:solidFill>
                <a:srgbClr val="000000"/>
              </a:solidFill>
              <a:round/>
              <a:headEnd/>
              <a:tailEnd/>
            </a:ln>
            <a:effectLst/>
          </p:spPr>
          <p:txBody>
            <a:bodyPr/>
            <a:lstStyle/>
            <a:p>
              <a:endParaRPr lang="es-ES"/>
            </a:p>
          </p:txBody>
        </p:sp>
        <p:sp>
          <p:nvSpPr>
            <p:cNvPr id="1715" name="Line 1715"/>
            <p:cNvSpPr>
              <a:spLocks noChangeShapeType="1"/>
            </p:cNvSpPr>
            <p:nvPr/>
          </p:nvSpPr>
          <p:spPr bwMode="auto">
            <a:xfrm flipV="1">
              <a:off x="5677" y="2696"/>
              <a:ext cx="13" cy="5"/>
            </a:xfrm>
            <a:prstGeom prst="line">
              <a:avLst/>
            </a:prstGeom>
            <a:noFill/>
            <a:ln w="18875">
              <a:solidFill>
                <a:srgbClr val="000000"/>
              </a:solidFill>
              <a:round/>
              <a:headEnd/>
              <a:tailEnd/>
            </a:ln>
            <a:effectLst/>
          </p:spPr>
          <p:txBody>
            <a:bodyPr/>
            <a:lstStyle/>
            <a:p>
              <a:endParaRPr lang="es-ES"/>
            </a:p>
          </p:txBody>
        </p:sp>
        <p:sp>
          <p:nvSpPr>
            <p:cNvPr id="1716" name="Line 1716"/>
            <p:cNvSpPr>
              <a:spLocks noChangeShapeType="1"/>
            </p:cNvSpPr>
            <p:nvPr/>
          </p:nvSpPr>
          <p:spPr bwMode="auto">
            <a:xfrm flipV="1">
              <a:off x="5690" y="2691"/>
              <a:ext cx="13" cy="5"/>
            </a:xfrm>
            <a:prstGeom prst="line">
              <a:avLst/>
            </a:prstGeom>
            <a:noFill/>
            <a:ln w="18875">
              <a:solidFill>
                <a:srgbClr val="000000"/>
              </a:solidFill>
              <a:round/>
              <a:headEnd/>
              <a:tailEnd/>
            </a:ln>
            <a:effectLst/>
          </p:spPr>
          <p:txBody>
            <a:bodyPr/>
            <a:lstStyle/>
            <a:p>
              <a:endParaRPr lang="es-ES"/>
            </a:p>
          </p:txBody>
        </p:sp>
        <p:sp>
          <p:nvSpPr>
            <p:cNvPr id="1717" name="Line 1717"/>
            <p:cNvSpPr>
              <a:spLocks noChangeShapeType="1"/>
            </p:cNvSpPr>
            <p:nvPr/>
          </p:nvSpPr>
          <p:spPr bwMode="auto">
            <a:xfrm flipV="1">
              <a:off x="5703" y="2686"/>
              <a:ext cx="13" cy="5"/>
            </a:xfrm>
            <a:prstGeom prst="line">
              <a:avLst/>
            </a:prstGeom>
            <a:noFill/>
            <a:ln w="18875">
              <a:solidFill>
                <a:srgbClr val="000000"/>
              </a:solidFill>
              <a:round/>
              <a:headEnd/>
              <a:tailEnd/>
            </a:ln>
            <a:effectLst/>
          </p:spPr>
          <p:txBody>
            <a:bodyPr/>
            <a:lstStyle/>
            <a:p>
              <a:endParaRPr lang="es-ES"/>
            </a:p>
          </p:txBody>
        </p:sp>
        <p:sp>
          <p:nvSpPr>
            <p:cNvPr id="1718" name="Line 1718"/>
            <p:cNvSpPr>
              <a:spLocks noChangeShapeType="1"/>
            </p:cNvSpPr>
            <p:nvPr/>
          </p:nvSpPr>
          <p:spPr bwMode="auto">
            <a:xfrm flipV="1">
              <a:off x="5716" y="2681"/>
              <a:ext cx="12" cy="5"/>
            </a:xfrm>
            <a:prstGeom prst="line">
              <a:avLst/>
            </a:prstGeom>
            <a:noFill/>
            <a:ln w="18875">
              <a:solidFill>
                <a:srgbClr val="000000"/>
              </a:solidFill>
              <a:round/>
              <a:headEnd/>
              <a:tailEnd/>
            </a:ln>
            <a:effectLst/>
          </p:spPr>
          <p:txBody>
            <a:bodyPr/>
            <a:lstStyle/>
            <a:p>
              <a:endParaRPr lang="es-ES"/>
            </a:p>
          </p:txBody>
        </p:sp>
        <p:sp>
          <p:nvSpPr>
            <p:cNvPr id="1719" name="Line 1719"/>
            <p:cNvSpPr>
              <a:spLocks noChangeShapeType="1"/>
            </p:cNvSpPr>
            <p:nvPr/>
          </p:nvSpPr>
          <p:spPr bwMode="auto">
            <a:xfrm flipV="1">
              <a:off x="5728" y="2675"/>
              <a:ext cx="13" cy="6"/>
            </a:xfrm>
            <a:prstGeom prst="line">
              <a:avLst/>
            </a:prstGeom>
            <a:noFill/>
            <a:ln w="18875">
              <a:solidFill>
                <a:srgbClr val="000000"/>
              </a:solidFill>
              <a:round/>
              <a:headEnd/>
              <a:tailEnd/>
            </a:ln>
            <a:effectLst/>
          </p:spPr>
          <p:txBody>
            <a:bodyPr/>
            <a:lstStyle/>
            <a:p>
              <a:endParaRPr lang="es-ES"/>
            </a:p>
          </p:txBody>
        </p:sp>
        <p:sp>
          <p:nvSpPr>
            <p:cNvPr id="1720" name="Line 1720"/>
            <p:cNvSpPr>
              <a:spLocks noChangeShapeType="1"/>
            </p:cNvSpPr>
            <p:nvPr/>
          </p:nvSpPr>
          <p:spPr bwMode="auto">
            <a:xfrm flipV="1">
              <a:off x="5741" y="2671"/>
              <a:ext cx="14" cy="4"/>
            </a:xfrm>
            <a:prstGeom prst="line">
              <a:avLst/>
            </a:prstGeom>
            <a:noFill/>
            <a:ln w="18875">
              <a:solidFill>
                <a:srgbClr val="000000"/>
              </a:solidFill>
              <a:round/>
              <a:headEnd/>
              <a:tailEnd/>
            </a:ln>
            <a:effectLst/>
          </p:spPr>
          <p:txBody>
            <a:bodyPr/>
            <a:lstStyle/>
            <a:p>
              <a:endParaRPr lang="es-ES"/>
            </a:p>
          </p:txBody>
        </p:sp>
        <p:sp>
          <p:nvSpPr>
            <p:cNvPr id="1721" name="Line 1721"/>
            <p:cNvSpPr>
              <a:spLocks noChangeShapeType="1"/>
            </p:cNvSpPr>
            <p:nvPr/>
          </p:nvSpPr>
          <p:spPr bwMode="auto">
            <a:xfrm flipV="1">
              <a:off x="5755" y="2666"/>
              <a:ext cx="12" cy="5"/>
            </a:xfrm>
            <a:prstGeom prst="line">
              <a:avLst/>
            </a:prstGeom>
            <a:noFill/>
            <a:ln w="18875">
              <a:solidFill>
                <a:srgbClr val="000000"/>
              </a:solidFill>
              <a:round/>
              <a:headEnd/>
              <a:tailEnd/>
            </a:ln>
            <a:effectLst/>
          </p:spPr>
          <p:txBody>
            <a:bodyPr/>
            <a:lstStyle/>
            <a:p>
              <a:endParaRPr lang="es-ES"/>
            </a:p>
          </p:txBody>
        </p:sp>
        <p:sp>
          <p:nvSpPr>
            <p:cNvPr id="1722" name="Line 1722"/>
            <p:cNvSpPr>
              <a:spLocks noChangeShapeType="1"/>
            </p:cNvSpPr>
            <p:nvPr/>
          </p:nvSpPr>
          <p:spPr bwMode="auto">
            <a:xfrm flipV="1">
              <a:off x="5767" y="2662"/>
              <a:ext cx="14" cy="4"/>
            </a:xfrm>
            <a:prstGeom prst="line">
              <a:avLst/>
            </a:prstGeom>
            <a:noFill/>
            <a:ln w="18875">
              <a:solidFill>
                <a:srgbClr val="000000"/>
              </a:solidFill>
              <a:round/>
              <a:headEnd/>
              <a:tailEnd/>
            </a:ln>
            <a:effectLst/>
          </p:spPr>
          <p:txBody>
            <a:bodyPr/>
            <a:lstStyle/>
            <a:p>
              <a:endParaRPr lang="es-ES"/>
            </a:p>
          </p:txBody>
        </p:sp>
        <p:sp>
          <p:nvSpPr>
            <p:cNvPr id="1723" name="Line 1723"/>
            <p:cNvSpPr>
              <a:spLocks noChangeShapeType="1"/>
            </p:cNvSpPr>
            <p:nvPr/>
          </p:nvSpPr>
          <p:spPr bwMode="auto">
            <a:xfrm flipV="1">
              <a:off x="5781" y="2657"/>
              <a:ext cx="12" cy="5"/>
            </a:xfrm>
            <a:prstGeom prst="line">
              <a:avLst/>
            </a:prstGeom>
            <a:noFill/>
            <a:ln w="18875">
              <a:solidFill>
                <a:srgbClr val="000000"/>
              </a:solidFill>
              <a:round/>
              <a:headEnd/>
              <a:tailEnd/>
            </a:ln>
            <a:effectLst/>
          </p:spPr>
          <p:txBody>
            <a:bodyPr/>
            <a:lstStyle/>
            <a:p>
              <a:endParaRPr lang="es-ES"/>
            </a:p>
          </p:txBody>
        </p:sp>
        <p:sp>
          <p:nvSpPr>
            <p:cNvPr id="1724" name="Line 1724"/>
            <p:cNvSpPr>
              <a:spLocks noChangeShapeType="1"/>
            </p:cNvSpPr>
            <p:nvPr/>
          </p:nvSpPr>
          <p:spPr bwMode="auto">
            <a:xfrm flipV="1">
              <a:off x="5793" y="2652"/>
              <a:ext cx="14" cy="5"/>
            </a:xfrm>
            <a:prstGeom prst="line">
              <a:avLst/>
            </a:prstGeom>
            <a:noFill/>
            <a:ln w="18875">
              <a:solidFill>
                <a:srgbClr val="000000"/>
              </a:solidFill>
              <a:round/>
              <a:headEnd/>
              <a:tailEnd/>
            </a:ln>
            <a:effectLst/>
          </p:spPr>
          <p:txBody>
            <a:bodyPr/>
            <a:lstStyle/>
            <a:p>
              <a:endParaRPr lang="es-ES"/>
            </a:p>
          </p:txBody>
        </p:sp>
        <p:sp>
          <p:nvSpPr>
            <p:cNvPr id="1725" name="Line 1725"/>
            <p:cNvSpPr>
              <a:spLocks noChangeShapeType="1"/>
            </p:cNvSpPr>
            <p:nvPr/>
          </p:nvSpPr>
          <p:spPr bwMode="auto">
            <a:xfrm flipV="1">
              <a:off x="5807" y="2647"/>
              <a:ext cx="12" cy="5"/>
            </a:xfrm>
            <a:prstGeom prst="line">
              <a:avLst/>
            </a:prstGeom>
            <a:noFill/>
            <a:ln w="18875">
              <a:solidFill>
                <a:srgbClr val="000000"/>
              </a:solidFill>
              <a:round/>
              <a:headEnd/>
              <a:tailEnd/>
            </a:ln>
            <a:effectLst/>
          </p:spPr>
          <p:txBody>
            <a:bodyPr/>
            <a:lstStyle/>
            <a:p>
              <a:endParaRPr lang="es-ES"/>
            </a:p>
          </p:txBody>
        </p:sp>
        <p:sp>
          <p:nvSpPr>
            <p:cNvPr id="1726" name="Line 1726"/>
            <p:cNvSpPr>
              <a:spLocks noChangeShapeType="1"/>
            </p:cNvSpPr>
            <p:nvPr/>
          </p:nvSpPr>
          <p:spPr bwMode="auto">
            <a:xfrm flipV="1">
              <a:off x="5819" y="2643"/>
              <a:ext cx="14" cy="4"/>
            </a:xfrm>
            <a:prstGeom prst="line">
              <a:avLst/>
            </a:prstGeom>
            <a:noFill/>
            <a:ln w="18875">
              <a:solidFill>
                <a:srgbClr val="000000"/>
              </a:solidFill>
              <a:round/>
              <a:headEnd/>
              <a:tailEnd/>
            </a:ln>
            <a:effectLst/>
          </p:spPr>
          <p:txBody>
            <a:bodyPr/>
            <a:lstStyle/>
            <a:p>
              <a:endParaRPr lang="es-ES"/>
            </a:p>
          </p:txBody>
        </p:sp>
        <p:sp>
          <p:nvSpPr>
            <p:cNvPr id="1727" name="Line 1727"/>
            <p:cNvSpPr>
              <a:spLocks noChangeShapeType="1"/>
            </p:cNvSpPr>
            <p:nvPr/>
          </p:nvSpPr>
          <p:spPr bwMode="auto">
            <a:xfrm flipV="1">
              <a:off x="5833" y="2638"/>
              <a:ext cx="13" cy="5"/>
            </a:xfrm>
            <a:prstGeom prst="line">
              <a:avLst/>
            </a:prstGeom>
            <a:noFill/>
            <a:ln w="18875">
              <a:solidFill>
                <a:srgbClr val="000000"/>
              </a:solidFill>
              <a:round/>
              <a:headEnd/>
              <a:tailEnd/>
            </a:ln>
            <a:effectLst/>
          </p:spPr>
          <p:txBody>
            <a:bodyPr/>
            <a:lstStyle/>
            <a:p>
              <a:endParaRPr lang="es-ES"/>
            </a:p>
          </p:txBody>
        </p:sp>
        <p:sp>
          <p:nvSpPr>
            <p:cNvPr id="1728" name="Line 1728"/>
            <p:cNvSpPr>
              <a:spLocks noChangeShapeType="1"/>
            </p:cNvSpPr>
            <p:nvPr/>
          </p:nvSpPr>
          <p:spPr bwMode="auto">
            <a:xfrm flipV="1">
              <a:off x="5846" y="2634"/>
              <a:ext cx="12" cy="4"/>
            </a:xfrm>
            <a:prstGeom prst="line">
              <a:avLst/>
            </a:prstGeom>
            <a:noFill/>
            <a:ln w="18875">
              <a:solidFill>
                <a:srgbClr val="000000"/>
              </a:solidFill>
              <a:round/>
              <a:headEnd/>
              <a:tailEnd/>
            </a:ln>
            <a:effectLst/>
          </p:spPr>
          <p:txBody>
            <a:bodyPr/>
            <a:lstStyle/>
            <a:p>
              <a:endParaRPr lang="es-ES"/>
            </a:p>
          </p:txBody>
        </p:sp>
        <p:sp>
          <p:nvSpPr>
            <p:cNvPr id="1729" name="Line 1729"/>
            <p:cNvSpPr>
              <a:spLocks noChangeShapeType="1"/>
            </p:cNvSpPr>
            <p:nvPr/>
          </p:nvSpPr>
          <p:spPr bwMode="auto">
            <a:xfrm flipV="1">
              <a:off x="5858" y="2629"/>
              <a:ext cx="14" cy="5"/>
            </a:xfrm>
            <a:prstGeom prst="line">
              <a:avLst/>
            </a:prstGeom>
            <a:noFill/>
            <a:ln w="18875">
              <a:solidFill>
                <a:srgbClr val="000000"/>
              </a:solidFill>
              <a:round/>
              <a:headEnd/>
              <a:tailEnd/>
            </a:ln>
            <a:effectLst/>
          </p:spPr>
          <p:txBody>
            <a:bodyPr/>
            <a:lstStyle/>
            <a:p>
              <a:endParaRPr lang="es-ES"/>
            </a:p>
          </p:txBody>
        </p:sp>
        <p:sp>
          <p:nvSpPr>
            <p:cNvPr id="1730" name="Line 1730"/>
            <p:cNvSpPr>
              <a:spLocks noChangeShapeType="1"/>
            </p:cNvSpPr>
            <p:nvPr/>
          </p:nvSpPr>
          <p:spPr bwMode="auto">
            <a:xfrm flipV="1">
              <a:off x="5872" y="2625"/>
              <a:ext cx="13" cy="4"/>
            </a:xfrm>
            <a:prstGeom prst="line">
              <a:avLst/>
            </a:prstGeom>
            <a:noFill/>
            <a:ln w="18875">
              <a:solidFill>
                <a:srgbClr val="000000"/>
              </a:solidFill>
              <a:round/>
              <a:headEnd/>
              <a:tailEnd/>
            </a:ln>
            <a:effectLst/>
          </p:spPr>
          <p:txBody>
            <a:bodyPr/>
            <a:lstStyle/>
            <a:p>
              <a:endParaRPr lang="es-ES"/>
            </a:p>
          </p:txBody>
        </p:sp>
        <p:sp>
          <p:nvSpPr>
            <p:cNvPr id="1731" name="Line 1731"/>
            <p:cNvSpPr>
              <a:spLocks noChangeShapeType="1"/>
            </p:cNvSpPr>
            <p:nvPr/>
          </p:nvSpPr>
          <p:spPr bwMode="auto">
            <a:xfrm flipV="1">
              <a:off x="5885" y="2621"/>
              <a:ext cx="12" cy="4"/>
            </a:xfrm>
            <a:prstGeom prst="line">
              <a:avLst/>
            </a:prstGeom>
            <a:noFill/>
            <a:ln w="18875">
              <a:solidFill>
                <a:srgbClr val="000000"/>
              </a:solidFill>
              <a:round/>
              <a:headEnd/>
              <a:tailEnd/>
            </a:ln>
            <a:effectLst/>
          </p:spPr>
          <p:txBody>
            <a:bodyPr/>
            <a:lstStyle/>
            <a:p>
              <a:endParaRPr lang="es-ES"/>
            </a:p>
          </p:txBody>
        </p:sp>
        <p:sp>
          <p:nvSpPr>
            <p:cNvPr id="1732" name="Line 1732"/>
            <p:cNvSpPr>
              <a:spLocks noChangeShapeType="1"/>
            </p:cNvSpPr>
            <p:nvPr/>
          </p:nvSpPr>
          <p:spPr bwMode="auto">
            <a:xfrm flipV="1">
              <a:off x="5897" y="2617"/>
              <a:ext cx="15" cy="4"/>
            </a:xfrm>
            <a:prstGeom prst="line">
              <a:avLst/>
            </a:prstGeom>
            <a:noFill/>
            <a:ln w="18875">
              <a:solidFill>
                <a:srgbClr val="000000"/>
              </a:solidFill>
              <a:round/>
              <a:headEnd/>
              <a:tailEnd/>
            </a:ln>
            <a:effectLst/>
          </p:spPr>
          <p:txBody>
            <a:bodyPr/>
            <a:lstStyle/>
            <a:p>
              <a:endParaRPr lang="es-ES"/>
            </a:p>
          </p:txBody>
        </p:sp>
        <p:sp>
          <p:nvSpPr>
            <p:cNvPr id="1733" name="Line 1733"/>
            <p:cNvSpPr>
              <a:spLocks noChangeShapeType="1"/>
            </p:cNvSpPr>
            <p:nvPr/>
          </p:nvSpPr>
          <p:spPr bwMode="auto">
            <a:xfrm flipV="1">
              <a:off x="5912" y="2612"/>
              <a:ext cx="12" cy="5"/>
            </a:xfrm>
            <a:prstGeom prst="line">
              <a:avLst/>
            </a:prstGeom>
            <a:noFill/>
            <a:ln w="18875">
              <a:solidFill>
                <a:srgbClr val="000000"/>
              </a:solidFill>
              <a:round/>
              <a:headEnd/>
              <a:tailEnd/>
            </a:ln>
            <a:effectLst/>
          </p:spPr>
          <p:txBody>
            <a:bodyPr/>
            <a:lstStyle/>
            <a:p>
              <a:endParaRPr lang="es-ES"/>
            </a:p>
          </p:txBody>
        </p:sp>
        <p:sp>
          <p:nvSpPr>
            <p:cNvPr id="1734" name="Line 1734"/>
            <p:cNvSpPr>
              <a:spLocks noChangeShapeType="1"/>
            </p:cNvSpPr>
            <p:nvPr/>
          </p:nvSpPr>
          <p:spPr bwMode="auto">
            <a:xfrm flipV="1">
              <a:off x="5924" y="2608"/>
              <a:ext cx="14" cy="4"/>
            </a:xfrm>
            <a:prstGeom prst="line">
              <a:avLst/>
            </a:prstGeom>
            <a:noFill/>
            <a:ln w="18875">
              <a:solidFill>
                <a:srgbClr val="000000"/>
              </a:solidFill>
              <a:round/>
              <a:headEnd/>
              <a:tailEnd/>
            </a:ln>
            <a:effectLst/>
          </p:spPr>
          <p:txBody>
            <a:bodyPr/>
            <a:lstStyle/>
            <a:p>
              <a:endParaRPr lang="es-ES"/>
            </a:p>
          </p:txBody>
        </p:sp>
        <p:sp>
          <p:nvSpPr>
            <p:cNvPr id="1735" name="Line 1735"/>
            <p:cNvSpPr>
              <a:spLocks noChangeShapeType="1"/>
            </p:cNvSpPr>
            <p:nvPr/>
          </p:nvSpPr>
          <p:spPr bwMode="auto">
            <a:xfrm flipV="1">
              <a:off x="5938" y="2605"/>
              <a:ext cx="12" cy="3"/>
            </a:xfrm>
            <a:prstGeom prst="line">
              <a:avLst/>
            </a:prstGeom>
            <a:noFill/>
            <a:ln w="18875">
              <a:solidFill>
                <a:srgbClr val="000000"/>
              </a:solidFill>
              <a:round/>
              <a:headEnd/>
              <a:tailEnd/>
            </a:ln>
            <a:effectLst/>
          </p:spPr>
          <p:txBody>
            <a:bodyPr/>
            <a:lstStyle/>
            <a:p>
              <a:endParaRPr lang="es-ES"/>
            </a:p>
          </p:txBody>
        </p:sp>
        <p:sp>
          <p:nvSpPr>
            <p:cNvPr id="1736" name="Line 1736"/>
            <p:cNvSpPr>
              <a:spLocks noChangeShapeType="1"/>
            </p:cNvSpPr>
            <p:nvPr/>
          </p:nvSpPr>
          <p:spPr bwMode="auto">
            <a:xfrm flipV="1">
              <a:off x="5950" y="2599"/>
              <a:ext cx="13" cy="6"/>
            </a:xfrm>
            <a:prstGeom prst="line">
              <a:avLst/>
            </a:prstGeom>
            <a:noFill/>
            <a:ln w="18875">
              <a:solidFill>
                <a:srgbClr val="000000"/>
              </a:solidFill>
              <a:round/>
              <a:headEnd/>
              <a:tailEnd/>
            </a:ln>
            <a:effectLst/>
          </p:spPr>
          <p:txBody>
            <a:bodyPr/>
            <a:lstStyle/>
            <a:p>
              <a:endParaRPr lang="es-ES"/>
            </a:p>
          </p:txBody>
        </p:sp>
        <p:sp>
          <p:nvSpPr>
            <p:cNvPr id="1737" name="Line 1737"/>
            <p:cNvSpPr>
              <a:spLocks noChangeShapeType="1"/>
            </p:cNvSpPr>
            <p:nvPr/>
          </p:nvSpPr>
          <p:spPr bwMode="auto">
            <a:xfrm flipV="1">
              <a:off x="5963" y="2597"/>
              <a:ext cx="15" cy="2"/>
            </a:xfrm>
            <a:prstGeom prst="line">
              <a:avLst/>
            </a:prstGeom>
            <a:noFill/>
            <a:ln w="18875">
              <a:solidFill>
                <a:srgbClr val="000000"/>
              </a:solidFill>
              <a:round/>
              <a:headEnd/>
              <a:tailEnd/>
            </a:ln>
            <a:effectLst/>
          </p:spPr>
          <p:txBody>
            <a:bodyPr/>
            <a:lstStyle/>
            <a:p>
              <a:endParaRPr lang="es-ES"/>
            </a:p>
          </p:txBody>
        </p:sp>
        <p:sp>
          <p:nvSpPr>
            <p:cNvPr id="1738" name="Line 1738"/>
            <p:cNvSpPr>
              <a:spLocks noChangeShapeType="1"/>
            </p:cNvSpPr>
            <p:nvPr/>
          </p:nvSpPr>
          <p:spPr bwMode="auto">
            <a:xfrm flipV="1">
              <a:off x="5978" y="2593"/>
              <a:ext cx="12" cy="4"/>
            </a:xfrm>
            <a:prstGeom prst="line">
              <a:avLst/>
            </a:prstGeom>
            <a:noFill/>
            <a:ln w="18875">
              <a:solidFill>
                <a:srgbClr val="000000"/>
              </a:solidFill>
              <a:round/>
              <a:headEnd/>
              <a:tailEnd/>
            </a:ln>
            <a:effectLst/>
          </p:spPr>
          <p:txBody>
            <a:bodyPr/>
            <a:lstStyle/>
            <a:p>
              <a:endParaRPr lang="es-ES"/>
            </a:p>
          </p:txBody>
        </p:sp>
        <p:sp>
          <p:nvSpPr>
            <p:cNvPr id="1739" name="Line 1739"/>
            <p:cNvSpPr>
              <a:spLocks noChangeShapeType="1"/>
            </p:cNvSpPr>
            <p:nvPr/>
          </p:nvSpPr>
          <p:spPr bwMode="auto">
            <a:xfrm flipV="1">
              <a:off x="5990" y="2589"/>
              <a:ext cx="14" cy="4"/>
            </a:xfrm>
            <a:prstGeom prst="line">
              <a:avLst/>
            </a:prstGeom>
            <a:noFill/>
            <a:ln w="18875">
              <a:solidFill>
                <a:srgbClr val="000000"/>
              </a:solidFill>
              <a:round/>
              <a:headEnd/>
              <a:tailEnd/>
            </a:ln>
            <a:effectLst/>
          </p:spPr>
          <p:txBody>
            <a:bodyPr/>
            <a:lstStyle/>
            <a:p>
              <a:endParaRPr lang="es-ES"/>
            </a:p>
          </p:txBody>
        </p:sp>
        <p:sp>
          <p:nvSpPr>
            <p:cNvPr id="1740" name="Line 1740"/>
            <p:cNvSpPr>
              <a:spLocks noChangeShapeType="1"/>
            </p:cNvSpPr>
            <p:nvPr/>
          </p:nvSpPr>
          <p:spPr bwMode="auto">
            <a:xfrm flipV="1">
              <a:off x="6004" y="2586"/>
              <a:ext cx="13" cy="3"/>
            </a:xfrm>
            <a:prstGeom prst="line">
              <a:avLst/>
            </a:prstGeom>
            <a:noFill/>
            <a:ln w="18875">
              <a:solidFill>
                <a:srgbClr val="000000"/>
              </a:solidFill>
              <a:round/>
              <a:headEnd/>
              <a:tailEnd/>
            </a:ln>
            <a:effectLst/>
          </p:spPr>
          <p:txBody>
            <a:bodyPr/>
            <a:lstStyle/>
            <a:p>
              <a:endParaRPr lang="es-ES"/>
            </a:p>
          </p:txBody>
        </p:sp>
        <p:sp>
          <p:nvSpPr>
            <p:cNvPr id="1741" name="Line 1741"/>
            <p:cNvSpPr>
              <a:spLocks noChangeShapeType="1"/>
            </p:cNvSpPr>
            <p:nvPr/>
          </p:nvSpPr>
          <p:spPr bwMode="auto">
            <a:xfrm flipV="1">
              <a:off x="6017" y="2582"/>
              <a:ext cx="13" cy="4"/>
            </a:xfrm>
            <a:prstGeom prst="line">
              <a:avLst/>
            </a:prstGeom>
            <a:noFill/>
            <a:ln w="18875">
              <a:solidFill>
                <a:srgbClr val="000000"/>
              </a:solidFill>
              <a:round/>
              <a:headEnd/>
              <a:tailEnd/>
            </a:ln>
            <a:effectLst/>
          </p:spPr>
          <p:txBody>
            <a:bodyPr/>
            <a:lstStyle/>
            <a:p>
              <a:endParaRPr lang="es-ES"/>
            </a:p>
          </p:txBody>
        </p:sp>
        <p:sp>
          <p:nvSpPr>
            <p:cNvPr id="1742" name="Line 1742"/>
            <p:cNvSpPr>
              <a:spLocks noChangeShapeType="1"/>
            </p:cNvSpPr>
            <p:nvPr/>
          </p:nvSpPr>
          <p:spPr bwMode="auto">
            <a:xfrm flipV="1">
              <a:off x="6030" y="2579"/>
              <a:ext cx="14" cy="3"/>
            </a:xfrm>
            <a:prstGeom prst="line">
              <a:avLst/>
            </a:prstGeom>
            <a:noFill/>
            <a:ln w="18875">
              <a:solidFill>
                <a:srgbClr val="000000"/>
              </a:solidFill>
              <a:round/>
              <a:headEnd/>
              <a:tailEnd/>
            </a:ln>
            <a:effectLst/>
          </p:spPr>
          <p:txBody>
            <a:bodyPr/>
            <a:lstStyle/>
            <a:p>
              <a:endParaRPr lang="es-ES"/>
            </a:p>
          </p:txBody>
        </p:sp>
        <p:sp>
          <p:nvSpPr>
            <p:cNvPr id="1743" name="Line 1743"/>
            <p:cNvSpPr>
              <a:spLocks noChangeShapeType="1"/>
            </p:cNvSpPr>
            <p:nvPr/>
          </p:nvSpPr>
          <p:spPr bwMode="auto">
            <a:xfrm flipV="1">
              <a:off x="6044" y="2575"/>
              <a:ext cx="13" cy="4"/>
            </a:xfrm>
            <a:prstGeom prst="line">
              <a:avLst/>
            </a:prstGeom>
            <a:noFill/>
            <a:ln w="18875">
              <a:solidFill>
                <a:srgbClr val="000000"/>
              </a:solidFill>
              <a:round/>
              <a:headEnd/>
              <a:tailEnd/>
            </a:ln>
            <a:effectLst/>
          </p:spPr>
          <p:txBody>
            <a:bodyPr/>
            <a:lstStyle/>
            <a:p>
              <a:endParaRPr lang="es-ES"/>
            </a:p>
          </p:txBody>
        </p:sp>
        <p:sp>
          <p:nvSpPr>
            <p:cNvPr id="1744" name="Line 1744"/>
            <p:cNvSpPr>
              <a:spLocks noChangeShapeType="1"/>
            </p:cNvSpPr>
            <p:nvPr/>
          </p:nvSpPr>
          <p:spPr bwMode="auto">
            <a:xfrm flipV="1">
              <a:off x="6057" y="2572"/>
              <a:ext cx="13" cy="3"/>
            </a:xfrm>
            <a:prstGeom prst="line">
              <a:avLst/>
            </a:prstGeom>
            <a:noFill/>
            <a:ln w="18875">
              <a:solidFill>
                <a:srgbClr val="000000"/>
              </a:solidFill>
              <a:round/>
              <a:headEnd/>
              <a:tailEnd/>
            </a:ln>
            <a:effectLst/>
          </p:spPr>
          <p:txBody>
            <a:bodyPr/>
            <a:lstStyle/>
            <a:p>
              <a:endParaRPr lang="es-ES"/>
            </a:p>
          </p:txBody>
        </p:sp>
        <p:sp>
          <p:nvSpPr>
            <p:cNvPr id="1745" name="Line 1745"/>
            <p:cNvSpPr>
              <a:spLocks noChangeShapeType="1"/>
            </p:cNvSpPr>
            <p:nvPr/>
          </p:nvSpPr>
          <p:spPr bwMode="auto">
            <a:xfrm flipV="1">
              <a:off x="6070" y="2568"/>
              <a:ext cx="14" cy="4"/>
            </a:xfrm>
            <a:prstGeom prst="line">
              <a:avLst/>
            </a:prstGeom>
            <a:noFill/>
            <a:ln w="18875">
              <a:solidFill>
                <a:srgbClr val="000000"/>
              </a:solidFill>
              <a:round/>
              <a:headEnd/>
              <a:tailEnd/>
            </a:ln>
            <a:effectLst/>
          </p:spPr>
          <p:txBody>
            <a:bodyPr/>
            <a:lstStyle/>
            <a:p>
              <a:endParaRPr lang="es-ES"/>
            </a:p>
          </p:txBody>
        </p:sp>
        <p:sp>
          <p:nvSpPr>
            <p:cNvPr id="1746" name="Line 1746"/>
            <p:cNvSpPr>
              <a:spLocks noChangeShapeType="1"/>
            </p:cNvSpPr>
            <p:nvPr/>
          </p:nvSpPr>
          <p:spPr bwMode="auto">
            <a:xfrm flipV="1">
              <a:off x="6084" y="2566"/>
              <a:ext cx="12" cy="2"/>
            </a:xfrm>
            <a:prstGeom prst="line">
              <a:avLst/>
            </a:prstGeom>
            <a:noFill/>
            <a:ln w="18875">
              <a:solidFill>
                <a:srgbClr val="000000"/>
              </a:solidFill>
              <a:round/>
              <a:headEnd/>
              <a:tailEnd/>
            </a:ln>
            <a:effectLst/>
          </p:spPr>
          <p:txBody>
            <a:bodyPr/>
            <a:lstStyle/>
            <a:p>
              <a:endParaRPr lang="es-ES"/>
            </a:p>
          </p:txBody>
        </p:sp>
        <p:sp>
          <p:nvSpPr>
            <p:cNvPr id="1747" name="Line 1747"/>
            <p:cNvSpPr>
              <a:spLocks noChangeShapeType="1"/>
            </p:cNvSpPr>
            <p:nvPr/>
          </p:nvSpPr>
          <p:spPr bwMode="auto">
            <a:xfrm flipV="1">
              <a:off x="6096" y="2563"/>
              <a:ext cx="15" cy="3"/>
            </a:xfrm>
            <a:prstGeom prst="line">
              <a:avLst/>
            </a:prstGeom>
            <a:noFill/>
            <a:ln w="18875">
              <a:solidFill>
                <a:srgbClr val="000000"/>
              </a:solidFill>
              <a:round/>
              <a:headEnd/>
              <a:tailEnd/>
            </a:ln>
            <a:effectLst/>
          </p:spPr>
          <p:txBody>
            <a:bodyPr/>
            <a:lstStyle/>
            <a:p>
              <a:endParaRPr lang="es-ES"/>
            </a:p>
          </p:txBody>
        </p:sp>
        <p:sp>
          <p:nvSpPr>
            <p:cNvPr id="1748" name="Line 1748"/>
            <p:cNvSpPr>
              <a:spLocks noChangeShapeType="1"/>
            </p:cNvSpPr>
            <p:nvPr/>
          </p:nvSpPr>
          <p:spPr bwMode="auto">
            <a:xfrm flipV="1">
              <a:off x="6111" y="2561"/>
              <a:ext cx="13" cy="2"/>
            </a:xfrm>
            <a:prstGeom prst="line">
              <a:avLst/>
            </a:prstGeom>
            <a:noFill/>
            <a:ln w="18875">
              <a:solidFill>
                <a:srgbClr val="000000"/>
              </a:solidFill>
              <a:round/>
              <a:headEnd/>
              <a:tailEnd/>
            </a:ln>
            <a:effectLst/>
          </p:spPr>
          <p:txBody>
            <a:bodyPr/>
            <a:lstStyle/>
            <a:p>
              <a:endParaRPr lang="es-ES"/>
            </a:p>
          </p:txBody>
        </p:sp>
        <p:sp>
          <p:nvSpPr>
            <p:cNvPr id="1749" name="Line 1749"/>
            <p:cNvSpPr>
              <a:spLocks noChangeShapeType="1"/>
            </p:cNvSpPr>
            <p:nvPr/>
          </p:nvSpPr>
          <p:spPr bwMode="auto">
            <a:xfrm flipV="1">
              <a:off x="6124" y="2558"/>
              <a:ext cx="13" cy="3"/>
            </a:xfrm>
            <a:prstGeom prst="line">
              <a:avLst/>
            </a:prstGeom>
            <a:noFill/>
            <a:ln w="18875">
              <a:solidFill>
                <a:srgbClr val="000000"/>
              </a:solidFill>
              <a:round/>
              <a:headEnd/>
              <a:tailEnd/>
            </a:ln>
            <a:effectLst/>
          </p:spPr>
          <p:txBody>
            <a:bodyPr/>
            <a:lstStyle/>
            <a:p>
              <a:endParaRPr lang="es-ES"/>
            </a:p>
          </p:txBody>
        </p:sp>
        <p:sp>
          <p:nvSpPr>
            <p:cNvPr id="1750" name="Line 1750"/>
            <p:cNvSpPr>
              <a:spLocks noChangeShapeType="1"/>
            </p:cNvSpPr>
            <p:nvPr/>
          </p:nvSpPr>
          <p:spPr bwMode="auto">
            <a:xfrm flipV="1">
              <a:off x="6137" y="2555"/>
              <a:ext cx="14" cy="3"/>
            </a:xfrm>
            <a:prstGeom prst="line">
              <a:avLst/>
            </a:prstGeom>
            <a:noFill/>
            <a:ln w="18875">
              <a:solidFill>
                <a:srgbClr val="000000"/>
              </a:solidFill>
              <a:round/>
              <a:headEnd/>
              <a:tailEnd/>
            </a:ln>
            <a:effectLst/>
          </p:spPr>
          <p:txBody>
            <a:bodyPr/>
            <a:lstStyle/>
            <a:p>
              <a:endParaRPr lang="es-ES"/>
            </a:p>
          </p:txBody>
        </p:sp>
        <p:sp>
          <p:nvSpPr>
            <p:cNvPr id="1751" name="Line 1751"/>
            <p:cNvSpPr>
              <a:spLocks noChangeShapeType="1"/>
            </p:cNvSpPr>
            <p:nvPr/>
          </p:nvSpPr>
          <p:spPr bwMode="auto">
            <a:xfrm>
              <a:off x="6151" y="2555"/>
              <a:ext cx="5" cy="0"/>
            </a:xfrm>
            <a:prstGeom prst="line">
              <a:avLst/>
            </a:prstGeom>
            <a:noFill/>
            <a:ln w="18875">
              <a:solidFill>
                <a:srgbClr val="000000"/>
              </a:solidFill>
              <a:round/>
              <a:headEnd/>
              <a:tailEnd/>
            </a:ln>
            <a:effectLst/>
          </p:spPr>
          <p:txBody>
            <a:bodyPr/>
            <a:lstStyle/>
            <a:p>
              <a:endParaRPr lang="es-ES"/>
            </a:p>
          </p:txBody>
        </p:sp>
        <p:sp>
          <p:nvSpPr>
            <p:cNvPr id="1752" name="Line 1752"/>
            <p:cNvSpPr>
              <a:spLocks noChangeShapeType="1"/>
            </p:cNvSpPr>
            <p:nvPr/>
          </p:nvSpPr>
          <p:spPr bwMode="auto">
            <a:xfrm flipV="1">
              <a:off x="6156" y="2552"/>
              <a:ext cx="14" cy="3"/>
            </a:xfrm>
            <a:prstGeom prst="line">
              <a:avLst/>
            </a:prstGeom>
            <a:noFill/>
            <a:ln w="9438">
              <a:solidFill>
                <a:srgbClr val="000000"/>
              </a:solidFill>
              <a:round/>
              <a:headEnd/>
              <a:tailEnd/>
            </a:ln>
            <a:effectLst/>
          </p:spPr>
          <p:txBody>
            <a:bodyPr/>
            <a:lstStyle/>
            <a:p>
              <a:endParaRPr lang="es-ES"/>
            </a:p>
          </p:txBody>
        </p:sp>
        <p:sp>
          <p:nvSpPr>
            <p:cNvPr id="1753" name="Line 1753"/>
            <p:cNvSpPr>
              <a:spLocks noChangeShapeType="1"/>
            </p:cNvSpPr>
            <p:nvPr/>
          </p:nvSpPr>
          <p:spPr bwMode="auto">
            <a:xfrm flipV="1">
              <a:off x="6170" y="2550"/>
              <a:ext cx="12" cy="2"/>
            </a:xfrm>
            <a:prstGeom prst="line">
              <a:avLst/>
            </a:prstGeom>
            <a:noFill/>
            <a:ln w="9438">
              <a:solidFill>
                <a:srgbClr val="000000"/>
              </a:solidFill>
              <a:round/>
              <a:headEnd/>
              <a:tailEnd/>
            </a:ln>
            <a:effectLst/>
          </p:spPr>
          <p:txBody>
            <a:bodyPr/>
            <a:lstStyle/>
            <a:p>
              <a:endParaRPr lang="es-ES"/>
            </a:p>
          </p:txBody>
        </p:sp>
        <p:sp>
          <p:nvSpPr>
            <p:cNvPr id="1754" name="Line 1754"/>
            <p:cNvSpPr>
              <a:spLocks noChangeShapeType="1"/>
            </p:cNvSpPr>
            <p:nvPr/>
          </p:nvSpPr>
          <p:spPr bwMode="auto">
            <a:xfrm flipV="1">
              <a:off x="6182" y="2548"/>
              <a:ext cx="14" cy="2"/>
            </a:xfrm>
            <a:prstGeom prst="line">
              <a:avLst/>
            </a:prstGeom>
            <a:noFill/>
            <a:ln w="9438">
              <a:solidFill>
                <a:srgbClr val="000000"/>
              </a:solidFill>
              <a:round/>
              <a:headEnd/>
              <a:tailEnd/>
            </a:ln>
            <a:effectLst/>
          </p:spPr>
          <p:txBody>
            <a:bodyPr/>
            <a:lstStyle/>
            <a:p>
              <a:endParaRPr lang="es-ES"/>
            </a:p>
          </p:txBody>
        </p:sp>
        <p:sp>
          <p:nvSpPr>
            <p:cNvPr id="1755" name="Line 1755"/>
            <p:cNvSpPr>
              <a:spLocks noChangeShapeType="1"/>
            </p:cNvSpPr>
            <p:nvPr/>
          </p:nvSpPr>
          <p:spPr bwMode="auto">
            <a:xfrm flipV="1">
              <a:off x="6196" y="2546"/>
              <a:ext cx="14" cy="2"/>
            </a:xfrm>
            <a:prstGeom prst="line">
              <a:avLst/>
            </a:prstGeom>
            <a:noFill/>
            <a:ln w="9438">
              <a:solidFill>
                <a:srgbClr val="000000"/>
              </a:solidFill>
              <a:round/>
              <a:headEnd/>
              <a:tailEnd/>
            </a:ln>
            <a:effectLst/>
          </p:spPr>
          <p:txBody>
            <a:bodyPr/>
            <a:lstStyle/>
            <a:p>
              <a:endParaRPr lang="es-ES"/>
            </a:p>
          </p:txBody>
        </p:sp>
        <p:sp>
          <p:nvSpPr>
            <p:cNvPr id="1756" name="Line 1756"/>
            <p:cNvSpPr>
              <a:spLocks noChangeShapeType="1"/>
            </p:cNvSpPr>
            <p:nvPr/>
          </p:nvSpPr>
          <p:spPr bwMode="auto">
            <a:xfrm flipV="1">
              <a:off x="6210" y="2544"/>
              <a:ext cx="14" cy="2"/>
            </a:xfrm>
            <a:prstGeom prst="line">
              <a:avLst/>
            </a:prstGeom>
            <a:noFill/>
            <a:ln w="9438">
              <a:solidFill>
                <a:srgbClr val="000000"/>
              </a:solidFill>
              <a:round/>
              <a:headEnd/>
              <a:tailEnd/>
            </a:ln>
            <a:effectLst/>
          </p:spPr>
          <p:txBody>
            <a:bodyPr/>
            <a:lstStyle/>
            <a:p>
              <a:endParaRPr lang="es-ES"/>
            </a:p>
          </p:txBody>
        </p:sp>
        <p:sp>
          <p:nvSpPr>
            <p:cNvPr id="1757" name="Line 1757"/>
            <p:cNvSpPr>
              <a:spLocks noChangeShapeType="1"/>
            </p:cNvSpPr>
            <p:nvPr/>
          </p:nvSpPr>
          <p:spPr bwMode="auto">
            <a:xfrm flipV="1">
              <a:off x="6224" y="2542"/>
              <a:ext cx="14" cy="2"/>
            </a:xfrm>
            <a:prstGeom prst="line">
              <a:avLst/>
            </a:prstGeom>
            <a:noFill/>
            <a:ln w="9438">
              <a:solidFill>
                <a:srgbClr val="000000"/>
              </a:solidFill>
              <a:round/>
              <a:headEnd/>
              <a:tailEnd/>
            </a:ln>
            <a:effectLst/>
          </p:spPr>
          <p:txBody>
            <a:bodyPr/>
            <a:lstStyle/>
            <a:p>
              <a:endParaRPr lang="es-ES"/>
            </a:p>
          </p:txBody>
        </p:sp>
        <p:sp>
          <p:nvSpPr>
            <p:cNvPr id="1758" name="Line 1758"/>
            <p:cNvSpPr>
              <a:spLocks noChangeShapeType="1"/>
            </p:cNvSpPr>
            <p:nvPr/>
          </p:nvSpPr>
          <p:spPr bwMode="auto">
            <a:xfrm flipV="1">
              <a:off x="6238" y="2540"/>
              <a:ext cx="13" cy="2"/>
            </a:xfrm>
            <a:prstGeom prst="line">
              <a:avLst/>
            </a:prstGeom>
            <a:noFill/>
            <a:ln w="9438">
              <a:solidFill>
                <a:srgbClr val="000000"/>
              </a:solidFill>
              <a:round/>
              <a:headEnd/>
              <a:tailEnd/>
            </a:ln>
            <a:effectLst/>
          </p:spPr>
          <p:txBody>
            <a:bodyPr/>
            <a:lstStyle/>
            <a:p>
              <a:endParaRPr lang="es-ES"/>
            </a:p>
          </p:txBody>
        </p:sp>
        <p:sp>
          <p:nvSpPr>
            <p:cNvPr id="1759" name="Line 1759"/>
            <p:cNvSpPr>
              <a:spLocks noChangeShapeType="1"/>
            </p:cNvSpPr>
            <p:nvPr/>
          </p:nvSpPr>
          <p:spPr bwMode="auto">
            <a:xfrm flipV="1">
              <a:off x="6251" y="2538"/>
              <a:ext cx="14" cy="2"/>
            </a:xfrm>
            <a:prstGeom prst="line">
              <a:avLst/>
            </a:prstGeom>
            <a:noFill/>
            <a:ln w="9438">
              <a:solidFill>
                <a:srgbClr val="000000"/>
              </a:solidFill>
              <a:round/>
              <a:headEnd/>
              <a:tailEnd/>
            </a:ln>
            <a:effectLst/>
          </p:spPr>
          <p:txBody>
            <a:bodyPr/>
            <a:lstStyle/>
            <a:p>
              <a:endParaRPr lang="es-ES"/>
            </a:p>
          </p:txBody>
        </p:sp>
        <p:sp>
          <p:nvSpPr>
            <p:cNvPr id="1760" name="Line 1760"/>
            <p:cNvSpPr>
              <a:spLocks noChangeShapeType="1"/>
            </p:cNvSpPr>
            <p:nvPr/>
          </p:nvSpPr>
          <p:spPr bwMode="auto">
            <a:xfrm flipV="1">
              <a:off x="6265" y="2537"/>
              <a:ext cx="13" cy="1"/>
            </a:xfrm>
            <a:prstGeom prst="line">
              <a:avLst/>
            </a:prstGeom>
            <a:noFill/>
            <a:ln w="9438">
              <a:solidFill>
                <a:srgbClr val="000000"/>
              </a:solidFill>
              <a:round/>
              <a:headEnd/>
              <a:tailEnd/>
            </a:ln>
            <a:effectLst/>
          </p:spPr>
          <p:txBody>
            <a:bodyPr/>
            <a:lstStyle/>
            <a:p>
              <a:endParaRPr lang="es-ES"/>
            </a:p>
          </p:txBody>
        </p:sp>
        <p:sp>
          <p:nvSpPr>
            <p:cNvPr id="1761" name="Line 1761"/>
            <p:cNvSpPr>
              <a:spLocks noChangeShapeType="1"/>
            </p:cNvSpPr>
            <p:nvPr/>
          </p:nvSpPr>
          <p:spPr bwMode="auto">
            <a:xfrm flipV="1">
              <a:off x="6278" y="2537"/>
              <a:ext cx="13" cy="0"/>
            </a:xfrm>
            <a:prstGeom prst="line">
              <a:avLst/>
            </a:prstGeom>
            <a:noFill/>
            <a:ln w="9438">
              <a:solidFill>
                <a:srgbClr val="000000"/>
              </a:solidFill>
              <a:round/>
              <a:headEnd/>
              <a:tailEnd/>
            </a:ln>
            <a:effectLst/>
          </p:spPr>
          <p:txBody>
            <a:bodyPr/>
            <a:lstStyle/>
            <a:p>
              <a:endParaRPr lang="es-ES"/>
            </a:p>
          </p:txBody>
        </p:sp>
        <p:sp>
          <p:nvSpPr>
            <p:cNvPr id="1762" name="Line 1762"/>
            <p:cNvSpPr>
              <a:spLocks noChangeShapeType="1"/>
            </p:cNvSpPr>
            <p:nvPr/>
          </p:nvSpPr>
          <p:spPr bwMode="auto">
            <a:xfrm flipV="1">
              <a:off x="6291" y="2535"/>
              <a:ext cx="15" cy="2"/>
            </a:xfrm>
            <a:prstGeom prst="line">
              <a:avLst/>
            </a:prstGeom>
            <a:noFill/>
            <a:ln w="9438">
              <a:solidFill>
                <a:srgbClr val="000000"/>
              </a:solidFill>
              <a:round/>
              <a:headEnd/>
              <a:tailEnd/>
            </a:ln>
            <a:effectLst/>
          </p:spPr>
          <p:txBody>
            <a:bodyPr/>
            <a:lstStyle/>
            <a:p>
              <a:endParaRPr lang="es-ES"/>
            </a:p>
          </p:txBody>
        </p:sp>
        <p:sp>
          <p:nvSpPr>
            <p:cNvPr id="1763" name="Line 1763"/>
            <p:cNvSpPr>
              <a:spLocks noChangeShapeType="1"/>
            </p:cNvSpPr>
            <p:nvPr/>
          </p:nvSpPr>
          <p:spPr bwMode="auto">
            <a:xfrm>
              <a:off x="6306" y="2535"/>
              <a:ext cx="13" cy="0"/>
            </a:xfrm>
            <a:prstGeom prst="line">
              <a:avLst/>
            </a:prstGeom>
            <a:noFill/>
            <a:ln w="9438">
              <a:solidFill>
                <a:srgbClr val="000000"/>
              </a:solidFill>
              <a:round/>
              <a:headEnd/>
              <a:tailEnd/>
            </a:ln>
            <a:effectLst/>
          </p:spPr>
          <p:txBody>
            <a:bodyPr/>
            <a:lstStyle/>
            <a:p>
              <a:endParaRPr lang="es-ES"/>
            </a:p>
          </p:txBody>
        </p:sp>
        <p:sp>
          <p:nvSpPr>
            <p:cNvPr id="1764" name="Line 1764"/>
            <p:cNvSpPr>
              <a:spLocks noChangeShapeType="1"/>
            </p:cNvSpPr>
            <p:nvPr/>
          </p:nvSpPr>
          <p:spPr bwMode="auto">
            <a:xfrm>
              <a:off x="6319" y="2535"/>
              <a:ext cx="13" cy="0"/>
            </a:xfrm>
            <a:prstGeom prst="line">
              <a:avLst/>
            </a:prstGeom>
            <a:noFill/>
            <a:ln w="9438">
              <a:solidFill>
                <a:srgbClr val="000000"/>
              </a:solidFill>
              <a:round/>
              <a:headEnd/>
              <a:tailEnd/>
            </a:ln>
            <a:effectLst/>
          </p:spPr>
          <p:txBody>
            <a:bodyPr/>
            <a:lstStyle/>
            <a:p>
              <a:endParaRPr lang="es-ES"/>
            </a:p>
          </p:txBody>
        </p:sp>
        <p:sp>
          <p:nvSpPr>
            <p:cNvPr id="1765" name="Freeform 1765"/>
            <p:cNvSpPr>
              <a:spLocks/>
            </p:cNvSpPr>
            <p:nvPr/>
          </p:nvSpPr>
          <p:spPr bwMode="auto">
            <a:xfrm>
              <a:off x="4533" y="2325"/>
              <a:ext cx="28" cy="64"/>
            </a:xfrm>
            <a:custGeom>
              <a:avLst/>
              <a:gdLst/>
              <a:ahLst/>
              <a:cxnLst>
                <a:cxn ang="0">
                  <a:pos x="0" y="0"/>
                </a:cxn>
                <a:cxn ang="0">
                  <a:pos x="27" y="0"/>
                </a:cxn>
                <a:cxn ang="0">
                  <a:pos x="27" y="63"/>
                </a:cxn>
                <a:cxn ang="0">
                  <a:pos x="0" y="63"/>
                </a:cxn>
                <a:cxn ang="0">
                  <a:pos x="0" y="0"/>
                </a:cxn>
                <a:cxn ang="0">
                  <a:pos x="0" y="0"/>
                </a:cxn>
              </a:cxnLst>
              <a:rect l="0" t="0" r="r" b="b"/>
              <a:pathLst>
                <a:path w="28" h="64">
                  <a:moveTo>
                    <a:pt x="0" y="0"/>
                  </a:moveTo>
                  <a:lnTo>
                    <a:pt x="27" y="0"/>
                  </a:lnTo>
                  <a:lnTo>
                    <a:pt x="27"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66" name="Text Box 1766"/>
            <p:cNvSpPr txBox="1">
              <a:spLocks noChangeArrowheads="1"/>
            </p:cNvSpPr>
            <p:nvPr/>
          </p:nvSpPr>
          <p:spPr bwMode="auto">
            <a:xfrm>
              <a:off x="4533" y="2317"/>
              <a:ext cx="34"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0</a:t>
              </a:r>
              <a:endParaRPr lang="en-US" sz="2300">
                <a:latin typeface="Times New Roman" pitchFamily="18" charset="0"/>
              </a:endParaRPr>
            </a:p>
          </p:txBody>
        </p:sp>
        <p:sp>
          <p:nvSpPr>
            <p:cNvPr id="1767" name="Freeform 1767"/>
            <p:cNvSpPr>
              <a:spLocks/>
            </p:cNvSpPr>
            <p:nvPr/>
          </p:nvSpPr>
          <p:spPr bwMode="auto">
            <a:xfrm>
              <a:off x="4718" y="2325"/>
              <a:ext cx="56" cy="64"/>
            </a:xfrm>
            <a:custGeom>
              <a:avLst/>
              <a:gdLst/>
              <a:ahLst/>
              <a:cxnLst>
                <a:cxn ang="0">
                  <a:pos x="0" y="0"/>
                </a:cxn>
                <a:cxn ang="0">
                  <a:pos x="55" y="0"/>
                </a:cxn>
                <a:cxn ang="0">
                  <a:pos x="55" y="63"/>
                </a:cxn>
                <a:cxn ang="0">
                  <a:pos x="0" y="63"/>
                </a:cxn>
                <a:cxn ang="0">
                  <a:pos x="0" y="0"/>
                </a:cxn>
                <a:cxn ang="0">
                  <a:pos x="0" y="0"/>
                </a:cxn>
              </a:cxnLst>
              <a:rect l="0" t="0" r="r" b="b"/>
              <a:pathLst>
                <a:path w="56" h="64">
                  <a:moveTo>
                    <a:pt x="0" y="0"/>
                  </a:moveTo>
                  <a:lnTo>
                    <a:pt x="55" y="0"/>
                  </a:lnTo>
                  <a:lnTo>
                    <a:pt x="55"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68" name="Text Box 1768"/>
            <p:cNvSpPr txBox="1">
              <a:spLocks noChangeArrowheads="1"/>
            </p:cNvSpPr>
            <p:nvPr/>
          </p:nvSpPr>
          <p:spPr bwMode="auto">
            <a:xfrm>
              <a:off x="4718" y="2317"/>
              <a:ext cx="70"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20</a:t>
              </a:r>
              <a:endParaRPr lang="en-US" sz="2300">
                <a:latin typeface="Times New Roman" pitchFamily="18" charset="0"/>
              </a:endParaRPr>
            </a:p>
          </p:txBody>
        </p:sp>
        <p:sp>
          <p:nvSpPr>
            <p:cNvPr id="1769" name="Freeform 1769"/>
            <p:cNvSpPr>
              <a:spLocks/>
            </p:cNvSpPr>
            <p:nvPr/>
          </p:nvSpPr>
          <p:spPr bwMode="auto">
            <a:xfrm>
              <a:off x="4917" y="2325"/>
              <a:ext cx="55" cy="64"/>
            </a:xfrm>
            <a:custGeom>
              <a:avLst/>
              <a:gdLst/>
              <a:ahLst/>
              <a:cxnLst>
                <a:cxn ang="0">
                  <a:pos x="0" y="0"/>
                </a:cxn>
                <a:cxn ang="0">
                  <a:pos x="54" y="0"/>
                </a:cxn>
                <a:cxn ang="0">
                  <a:pos x="54" y="63"/>
                </a:cxn>
                <a:cxn ang="0">
                  <a:pos x="0" y="63"/>
                </a:cxn>
                <a:cxn ang="0">
                  <a:pos x="0" y="0"/>
                </a:cxn>
                <a:cxn ang="0">
                  <a:pos x="0" y="0"/>
                </a:cxn>
              </a:cxnLst>
              <a:rect l="0" t="0" r="r" b="b"/>
              <a:pathLst>
                <a:path w="55" h="64">
                  <a:moveTo>
                    <a:pt x="0" y="0"/>
                  </a:moveTo>
                  <a:lnTo>
                    <a:pt x="54" y="0"/>
                  </a:lnTo>
                  <a:lnTo>
                    <a:pt x="54"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70" name="Text Box 1770"/>
            <p:cNvSpPr txBox="1">
              <a:spLocks noChangeArrowheads="1"/>
            </p:cNvSpPr>
            <p:nvPr/>
          </p:nvSpPr>
          <p:spPr bwMode="auto">
            <a:xfrm>
              <a:off x="4917" y="2317"/>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40</a:t>
              </a:r>
              <a:endParaRPr lang="en-US" sz="2300">
                <a:latin typeface="Times New Roman" pitchFamily="18" charset="0"/>
              </a:endParaRPr>
            </a:p>
          </p:txBody>
        </p:sp>
        <p:sp>
          <p:nvSpPr>
            <p:cNvPr id="1771" name="Freeform 1771"/>
            <p:cNvSpPr>
              <a:spLocks/>
            </p:cNvSpPr>
            <p:nvPr/>
          </p:nvSpPr>
          <p:spPr bwMode="auto">
            <a:xfrm>
              <a:off x="5117" y="2325"/>
              <a:ext cx="53" cy="64"/>
            </a:xfrm>
            <a:custGeom>
              <a:avLst/>
              <a:gdLst/>
              <a:ahLst/>
              <a:cxnLst>
                <a:cxn ang="0">
                  <a:pos x="0" y="0"/>
                </a:cxn>
                <a:cxn ang="0">
                  <a:pos x="52" y="0"/>
                </a:cxn>
                <a:cxn ang="0">
                  <a:pos x="52" y="63"/>
                </a:cxn>
                <a:cxn ang="0">
                  <a:pos x="0" y="63"/>
                </a:cxn>
                <a:cxn ang="0">
                  <a:pos x="0" y="0"/>
                </a:cxn>
                <a:cxn ang="0">
                  <a:pos x="0" y="0"/>
                </a:cxn>
              </a:cxnLst>
              <a:rect l="0" t="0" r="r" b="b"/>
              <a:pathLst>
                <a:path w="53" h="64">
                  <a:moveTo>
                    <a:pt x="0" y="0"/>
                  </a:moveTo>
                  <a:lnTo>
                    <a:pt x="52" y="0"/>
                  </a:lnTo>
                  <a:lnTo>
                    <a:pt x="52"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72" name="Text Box 1772"/>
            <p:cNvSpPr txBox="1">
              <a:spLocks noChangeArrowheads="1"/>
            </p:cNvSpPr>
            <p:nvPr/>
          </p:nvSpPr>
          <p:spPr bwMode="auto">
            <a:xfrm>
              <a:off x="5117" y="2317"/>
              <a:ext cx="68"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60</a:t>
              </a:r>
              <a:endParaRPr lang="en-US" sz="2300">
                <a:latin typeface="Times New Roman" pitchFamily="18" charset="0"/>
              </a:endParaRPr>
            </a:p>
          </p:txBody>
        </p:sp>
        <p:sp>
          <p:nvSpPr>
            <p:cNvPr id="1773" name="Freeform 1773"/>
            <p:cNvSpPr>
              <a:spLocks/>
            </p:cNvSpPr>
            <p:nvPr/>
          </p:nvSpPr>
          <p:spPr bwMode="auto">
            <a:xfrm>
              <a:off x="5315" y="2325"/>
              <a:ext cx="54" cy="64"/>
            </a:xfrm>
            <a:custGeom>
              <a:avLst/>
              <a:gdLst/>
              <a:ahLst/>
              <a:cxnLst>
                <a:cxn ang="0">
                  <a:pos x="0" y="0"/>
                </a:cxn>
                <a:cxn ang="0">
                  <a:pos x="53" y="0"/>
                </a:cxn>
                <a:cxn ang="0">
                  <a:pos x="53" y="63"/>
                </a:cxn>
                <a:cxn ang="0">
                  <a:pos x="0" y="63"/>
                </a:cxn>
                <a:cxn ang="0">
                  <a:pos x="0" y="0"/>
                </a:cxn>
                <a:cxn ang="0">
                  <a:pos x="0" y="0"/>
                </a:cxn>
              </a:cxnLst>
              <a:rect l="0" t="0" r="r" b="b"/>
              <a:pathLst>
                <a:path w="54" h="64">
                  <a:moveTo>
                    <a:pt x="0" y="0"/>
                  </a:moveTo>
                  <a:lnTo>
                    <a:pt x="53" y="0"/>
                  </a:lnTo>
                  <a:lnTo>
                    <a:pt x="53"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74" name="Text Box 1774"/>
            <p:cNvSpPr txBox="1">
              <a:spLocks noChangeArrowheads="1"/>
            </p:cNvSpPr>
            <p:nvPr/>
          </p:nvSpPr>
          <p:spPr bwMode="auto">
            <a:xfrm>
              <a:off x="5315" y="2317"/>
              <a:ext cx="68"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80</a:t>
              </a:r>
              <a:endParaRPr lang="en-US" sz="2300">
                <a:latin typeface="Times New Roman" pitchFamily="18" charset="0"/>
              </a:endParaRPr>
            </a:p>
          </p:txBody>
        </p:sp>
        <p:sp>
          <p:nvSpPr>
            <p:cNvPr id="1775" name="Freeform 1775"/>
            <p:cNvSpPr>
              <a:spLocks/>
            </p:cNvSpPr>
            <p:nvPr/>
          </p:nvSpPr>
          <p:spPr bwMode="auto">
            <a:xfrm>
              <a:off x="5500" y="2325"/>
              <a:ext cx="81" cy="64"/>
            </a:xfrm>
            <a:custGeom>
              <a:avLst/>
              <a:gdLst/>
              <a:ahLst/>
              <a:cxnLst>
                <a:cxn ang="0">
                  <a:pos x="0" y="0"/>
                </a:cxn>
                <a:cxn ang="0">
                  <a:pos x="80" y="0"/>
                </a:cxn>
                <a:cxn ang="0">
                  <a:pos x="80" y="63"/>
                </a:cxn>
                <a:cxn ang="0">
                  <a:pos x="0" y="63"/>
                </a:cxn>
                <a:cxn ang="0">
                  <a:pos x="0" y="0"/>
                </a:cxn>
                <a:cxn ang="0">
                  <a:pos x="0" y="0"/>
                </a:cxn>
              </a:cxnLst>
              <a:rect l="0" t="0" r="r" b="b"/>
              <a:pathLst>
                <a:path w="81" h="64">
                  <a:moveTo>
                    <a:pt x="0" y="0"/>
                  </a:moveTo>
                  <a:lnTo>
                    <a:pt x="80" y="0"/>
                  </a:lnTo>
                  <a:lnTo>
                    <a:pt x="80"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76" name="Text Box 1776"/>
            <p:cNvSpPr txBox="1">
              <a:spLocks noChangeArrowheads="1"/>
            </p:cNvSpPr>
            <p:nvPr/>
          </p:nvSpPr>
          <p:spPr bwMode="auto">
            <a:xfrm>
              <a:off x="5500" y="2317"/>
              <a:ext cx="103"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100</a:t>
              </a:r>
              <a:endParaRPr lang="en-US" sz="2300">
                <a:latin typeface="Times New Roman" pitchFamily="18" charset="0"/>
              </a:endParaRPr>
            </a:p>
          </p:txBody>
        </p:sp>
        <p:sp>
          <p:nvSpPr>
            <p:cNvPr id="1777" name="Freeform 1777"/>
            <p:cNvSpPr>
              <a:spLocks/>
            </p:cNvSpPr>
            <p:nvPr/>
          </p:nvSpPr>
          <p:spPr bwMode="auto">
            <a:xfrm>
              <a:off x="5697" y="2325"/>
              <a:ext cx="83" cy="64"/>
            </a:xfrm>
            <a:custGeom>
              <a:avLst/>
              <a:gdLst/>
              <a:ahLst/>
              <a:cxnLst>
                <a:cxn ang="0">
                  <a:pos x="0" y="0"/>
                </a:cxn>
                <a:cxn ang="0">
                  <a:pos x="82" y="0"/>
                </a:cxn>
                <a:cxn ang="0">
                  <a:pos x="82" y="63"/>
                </a:cxn>
                <a:cxn ang="0">
                  <a:pos x="0" y="63"/>
                </a:cxn>
                <a:cxn ang="0">
                  <a:pos x="0" y="0"/>
                </a:cxn>
                <a:cxn ang="0">
                  <a:pos x="0" y="0"/>
                </a:cxn>
              </a:cxnLst>
              <a:rect l="0" t="0" r="r" b="b"/>
              <a:pathLst>
                <a:path w="83" h="64">
                  <a:moveTo>
                    <a:pt x="0" y="0"/>
                  </a:moveTo>
                  <a:lnTo>
                    <a:pt x="82" y="0"/>
                  </a:lnTo>
                  <a:lnTo>
                    <a:pt x="82"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78" name="Text Box 1778"/>
            <p:cNvSpPr txBox="1">
              <a:spLocks noChangeArrowheads="1"/>
            </p:cNvSpPr>
            <p:nvPr/>
          </p:nvSpPr>
          <p:spPr bwMode="auto">
            <a:xfrm>
              <a:off x="5697" y="2317"/>
              <a:ext cx="104"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120</a:t>
              </a:r>
              <a:endParaRPr lang="en-US" sz="2300">
                <a:latin typeface="Times New Roman" pitchFamily="18" charset="0"/>
              </a:endParaRPr>
            </a:p>
          </p:txBody>
        </p:sp>
        <p:sp>
          <p:nvSpPr>
            <p:cNvPr id="1779" name="Freeform 1779"/>
            <p:cNvSpPr>
              <a:spLocks/>
            </p:cNvSpPr>
            <p:nvPr/>
          </p:nvSpPr>
          <p:spPr bwMode="auto">
            <a:xfrm>
              <a:off x="5897" y="2325"/>
              <a:ext cx="82" cy="64"/>
            </a:xfrm>
            <a:custGeom>
              <a:avLst/>
              <a:gdLst/>
              <a:ahLst/>
              <a:cxnLst>
                <a:cxn ang="0">
                  <a:pos x="0" y="0"/>
                </a:cxn>
                <a:cxn ang="0">
                  <a:pos x="81" y="0"/>
                </a:cxn>
                <a:cxn ang="0">
                  <a:pos x="81" y="63"/>
                </a:cxn>
                <a:cxn ang="0">
                  <a:pos x="0" y="63"/>
                </a:cxn>
                <a:cxn ang="0">
                  <a:pos x="0" y="0"/>
                </a:cxn>
                <a:cxn ang="0">
                  <a:pos x="0" y="0"/>
                </a:cxn>
              </a:cxnLst>
              <a:rect l="0" t="0" r="r" b="b"/>
              <a:pathLst>
                <a:path w="82" h="64">
                  <a:moveTo>
                    <a:pt x="0" y="0"/>
                  </a:moveTo>
                  <a:lnTo>
                    <a:pt x="81" y="0"/>
                  </a:lnTo>
                  <a:lnTo>
                    <a:pt x="81"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80" name="Text Box 1780"/>
            <p:cNvSpPr txBox="1">
              <a:spLocks noChangeArrowheads="1"/>
            </p:cNvSpPr>
            <p:nvPr/>
          </p:nvSpPr>
          <p:spPr bwMode="auto">
            <a:xfrm>
              <a:off x="5897" y="2317"/>
              <a:ext cx="104"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140</a:t>
              </a:r>
              <a:endParaRPr lang="en-US" sz="2300">
                <a:latin typeface="Times New Roman" pitchFamily="18" charset="0"/>
              </a:endParaRPr>
            </a:p>
          </p:txBody>
        </p:sp>
        <p:sp>
          <p:nvSpPr>
            <p:cNvPr id="1781" name="Freeform 1781"/>
            <p:cNvSpPr>
              <a:spLocks/>
            </p:cNvSpPr>
            <p:nvPr/>
          </p:nvSpPr>
          <p:spPr bwMode="auto">
            <a:xfrm>
              <a:off x="6096" y="2325"/>
              <a:ext cx="80" cy="64"/>
            </a:xfrm>
            <a:custGeom>
              <a:avLst/>
              <a:gdLst/>
              <a:ahLst/>
              <a:cxnLst>
                <a:cxn ang="0">
                  <a:pos x="0" y="0"/>
                </a:cxn>
                <a:cxn ang="0">
                  <a:pos x="79" y="0"/>
                </a:cxn>
                <a:cxn ang="0">
                  <a:pos x="79" y="63"/>
                </a:cxn>
                <a:cxn ang="0">
                  <a:pos x="0" y="63"/>
                </a:cxn>
                <a:cxn ang="0">
                  <a:pos x="0" y="0"/>
                </a:cxn>
                <a:cxn ang="0">
                  <a:pos x="0" y="0"/>
                </a:cxn>
              </a:cxnLst>
              <a:rect l="0" t="0" r="r" b="b"/>
              <a:pathLst>
                <a:path w="80" h="64">
                  <a:moveTo>
                    <a:pt x="0" y="0"/>
                  </a:moveTo>
                  <a:lnTo>
                    <a:pt x="79" y="0"/>
                  </a:lnTo>
                  <a:lnTo>
                    <a:pt x="79"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82" name="Text Box 1782"/>
            <p:cNvSpPr txBox="1">
              <a:spLocks noChangeArrowheads="1"/>
            </p:cNvSpPr>
            <p:nvPr/>
          </p:nvSpPr>
          <p:spPr bwMode="auto">
            <a:xfrm>
              <a:off x="6096" y="2317"/>
              <a:ext cx="103"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160</a:t>
              </a:r>
              <a:endParaRPr lang="en-US" sz="2300">
                <a:latin typeface="Times New Roman" pitchFamily="18" charset="0"/>
              </a:endParaRPr>
            </a:p>
          </p:txBody>
        </p:sp>
        <p:sp>
          <p:nvSpPr>
            <p:cNvPr id="1783" name="Freeform 1783"/>
            <p:cNvSpPr>
              <a:spLocks/>
            </p:cNvSpPr>
            <p:nvPr/>
          </p:nvSpPr>
          <p:spPr bwMode="auto">
            <a:xfrm>
              <a:off x="6258" y="2325"/>
              <a:ext cx="177" cy="64"/>
            </a:xfrm>
            <a:custGeom>
              <a:avLst/>
              <a:gdLst/>
              <a:ahLst/>
              <a:cxnLst>
                <a:cxn ang="0">
                  <a:pos x="0" y="0"/>
                </a:cxn>
                <a:cxn ang="0">
                  <a:pos x="176" y="0"/>
                </a:cxn>
                <a:cxn ang="0">
                  <a:pos x="176" y="63"/>
                </a:cxn>
                <a:cxn ang="0">
                  <a:pos x="0" y="63"/>
                </a:cxn>
                <a:cxn ang="0">
                  <a:pos x="0" y="0"/>
                </a:cxn>
                <a:cxn ang="0">
                  <a:pos x="0" y="0"/>
                </a:cxn>
              </a:cxnLst>
              <a:rect l="0" t="0" r="r" b="b"/>
              <a:pathLst>
                <a:path w="177" h="64">
                  <a:moveTo>
                    <a:pt x="0" y="0"/>
                  </a:moveTo>
                  <a:lnTo>
                    <a:pt x="176" y="0"/>
                  </a:lnTo>
                  <a:lnTo>
                    <a:pt x="176"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84" name="Text Box 1784"/>
            <p:cNvSpPr txBox="1">
              <a:spLocks noChangeArrowheads="1"/>
            </p:cNvSpPr>
            <p:nvPr/>
          </p:nvSpPr>
          <p:spPr bwMode="auto">
            <a:xfrm>
              <a:off x="6258" y="2247"/>
              <a:ext cx="170" cy="14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Q [m³/h]</a:t>
              </a:r>
              <a:endParaRPr lang="en-US" sz="2300">
                <a:latin typeface="Times New Roman" pitchFamily="18" charset="0"/>
              </a:endParaRPr>
            </a:p>
          </p:txBody>
        </p:sp>
        <p:sp>
          <p:nvSpPr>
            <p:cNvPr id="1785" name="Freeform 1785"/>
            <p:cNvSpPr>
              <a:spLocks/>
            </p:cNvSpPr>
            <p:nvPr/>
          </p:nvSpPr>
          <p:spPr bwMode="auto">
            <a:xfrm>
              <a:off x="4453" y="2249"/>
              <a:ext cx="54" cy="65"/>
            </a:xfrm>
            <a:custGeom>
              <a:avLst/>
              <a:gdLst/>
              <a:ahLst/>
              <a:cxnLst>
                <a:cxn ang="0">
                  <a:pos x="0" y="0"/>
                </a:cxn>
                <a:cxn ang="0">
                  <a:pos x="53" y="0"/>
                </a:cxn>
                <a:cxn ang="0">
                  <a:pos x="53" y="64"/>
                </a:cxn>
                <a:cxn ang="0">
                  <a:pos x="0" y="64"/>
                </a:cxn>
                <a:cxn ang="0">
                  <a:pos x="0" y="0"/>
                </a:cxn>
                <a:cxn ang="0">
                  <a:pos x="0" y="0"/>
                </a:cxn>
              </a:cxnLst>
              <a:rect l="0" t="0" r="r" b="b"/>
              <a:pathLst>
                <a:path w="54" h="65">
                  <a:moveTo>
                    <a:pt x="0" y="0"/>
                  </a:moveTo>
                  <a:lnTo>
                    <a:pt x="53" y="0"/>
                  </a:lnTo>
                  <a:lnTo>
                    <a:pt x="53"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86" name="Text Box 1786"/>
            <p:cNvSpPr txBox="1">
              <a:spLocks noChangeArrowheads="1"/>
            </p:cNvSpPr>
            <p:nvPr/>
          </p:nvSpPr>
          <p:spPr bwMode="auto">
            <a:xfrm>
              <a:off x="4453" y="2240"/>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20</a:t>
              </a:r>
              <a:endParaRPr lang="en-US" sz="2300">
                <a:latin typeface="Times New Roman" pitchFamily="18" charset="0"/>
              </a:endParaRPr>
            </a:p>
          </p:txBody>
        </p:sp>
        <p:sp>
          <p:nvSpPr>
            <p:cNvPr id="1787" name="Freeform 1787"/>
            <p:cNvSpPr>
              <a:spLocks/>
            </p:cNvSpPr>
            <p:nvPr/>
          </p:nvSpPr>
          <p:spPr bwMode="auto">
            <a:xfrm>
              <a:off x="4453" y="1919"/>
              <a:ext cx="54" cy="64"/>
            </a:xfrm>
            <a:custGeom>
              <a:avLst/>
              <a:gdLst/>
              <a:ahLst/>
              <a:cxnLst>
                <a:cxn ang="0">
                  <a:pos x="0" y="0"/>
                </a:cxn>
                <a:cxn ang="0">
                  <a:pos x="53" y="0"/>
                </a:cxn>
                <a:cxn ang="0">
                  <a:pos x="53" y="63"/>
                </a:cxn>
                <a:cxn ang="0">
                  <a:pos x="0" y="63"/>
                </a:cxn>
                <a:cxn ang="0">
                  <a:pos x="0" y="0"/>
                </a:cxn>
                <a:cxn ang="0">
                  <a:pos x="0" y="0"/>
                </a:cxn>
              </a:cxnLst>
              <a:rect l="0" t="0" r="r" b="b"/>
              <a:pathLst>
                <a:path w="54" h="64">
                  <a:moveTo>
                    <a:pt x="0" y="0"/>
                  </a:moveTo>
                  <a:lnTo>
                    <a:pt x="53" y="0"/>
                  </a:lnTo>
                  <a:lnTo>
                    <a:pt x="53"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88" name="Text Box 1788"/>
            <p:cNvSpPr txBox="1">
              <a:spLocks noChangeArrowheads="1"/>
            </p:cNvSpPr>
            <p:nvPr/>
          </p:nvSpPr>
          <p:spPr bwMode="auto">
            <a:xfrm>
              <a:off x="4453" y="1909"/>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30</a:t>
              </a:r>
              <a:endParaRPr lang="en-US" sz="2300">
                <a:latin typeface="Times New Roman" pitchFamily="18" charset="0"/>
              </a:endParaRPr>
            </a:p>
          </p:txBody>
        </p:sp>
        <p:sp>
          <p:nvSpPr>
            <p:cNvPr id="1789" name="Freeform 1789"/>
            <p:cNvSpPr>
              <a:spLocks/>
            </p:cNvSpPr>
            <p:nvPr/>
          </p:nvSpPr>
          <p:spPr bwMode="auto">
            <a:xfrm>
              <a:off x="4453" y="1587"/>
              <a:ext cx="54" cy="66"/>
            </a:xfrm>
            <a:custGeom>
              <a:avLst/>
              <a:gdLst/>
              <a:ahLst/>
              <a:cxnLst>
                <a:cxn ang="0">
                  <a:pos x="0" y="0"/>
                </a:cxn>
                <a:cxn ang="0">
                  <a:pos x="53" y="0"/>
                </a:cxn>
                <a:cxn ang="0">
                  <a:pos x="53" y="65"/>
                </a:cxn>
                <a:cxn ang="0">
                  <a:pos x="0" y="65"/>
                </a:cxn>
                <a:cxn ang="0">
                  <a:pos x="0" y="0"/>
                </a:cxn>
                <a:cxn ang="0">
                  <a:pos x="0" y="0"/>
                </a:cxn>
              </a:cxnLst>
              <a:rect l="0" t="0" r="r" b="b"/>
              <a:pathLst>
                <a:path w="54" h="66">
                  <a:moveTo>
                    <a:pt x="0" y="0"/>
                  </a:moveTo>
                  <a:lnTo>
                    <a:pt x="53" y="0"/>
                  </a:lnTo>
                  <a:lnTo>
                    <a:pt x="53" y="65"/>
                  </a:lnTo>
                  <a:lnTo>
                    <a:pt x="0" y="65"/>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90" name="Text Box 1790"/>
            <p:cNvSpPr txBox="1">
              <a:spLocks noChangeArrowheads="1"/>
            </p:cNvSpPr>
            <p:nvPr/>
          </p:nvSpPr>
          <p:spPr bwMode="auto">
            <a:xfrm>
              <a:off x="4453" y="1579"/>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40</a:t>
              </a:r>
              <a:endParaRPr lang="en-US" sz="2300">
                <a:latin typeface="Times New Roman" pitchFamily="18" charset="0"/>
              </a:endParaRPr>
            </a:p>
          </p:txBody>
        </p:sp>
        <p:sp>
          <p:nvSpPr>
            <p:cNvPr id="1791" name="Freeform 1791"/>
            <p:cNvSpPr>
              <a:spLocks/>
            </p:cNvSpPr>
            <p:nvPr/>
          </p:nvSpPr>
          <p:spPr bwMode="auto">
            <a:xfrm>
              <a:off x="4453" y="1258"/>
              <a:ext cx="54" cy="63"/>
            </a:xfrm>
            <a:custGeom>
              <a:avLst/>
              <a:gdLst/>
              <a:ahLst/>
              <a:cxnLst>
                <a:cxn ang="0">
                  <a:pos x="0" y="0"/>
                </a:cxn>
                <a:cxn ang="0">
                  <a:pos x="53" y="0"/>
                </a:cxn>
                <a:cxn ang="0">
                  <a:pos x="53" y="62"/>
                </a:cxn>
                <a:cxn ang="0">
                  <a:pos x="0" y="62"/>
                </a:cxn>
                <a:cxn ang="0">
                  <a:pos x="0" y="0"/>
                </a:cxn>
                <a:cxn ang="0">
                  <a:pos x="0" y="0"/>
                </a:cxn>
              </a:cxnLst>
              <a:rect l="0" t="0" r="r" b="b"/>
              <a:pathLst>
                <a:path w="54" h="63">
                  <a:moveTo>
                    <a:pt x="0" y="0"/>
                  </a:moveTo>
                  <a:lnTo>
                    <a:pt x="53" y="0"/>
                  </a:lnTo>
                  <a:lnTo>
                    <a:pt x="53" y="62"/>
                  </a:lnTo>
                  <a:lnTo>
                    <a:pt x="0" y="62"/>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92" name="Text Box 1792"/>
            <p:cNvSpPr txBox="1">
              <a:spLocks noChangeArrowheads="1"/>
            </p:cNvSpPr>
            <p:nvPr/>
          </p:nvSpPr>
          <p:spPr bwMode="auto">
            <a:xfrm>
              <a:off x="4453" y="1247"/>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50</a:t>
              </a:r>
              <a:endParaRPr lang="en-US" sz="2300">
                <a:latin typeface="Times New Roman" pitchFamily="18" charset="0"/>
              </a:endParaRPr>
            </a:p>
          </p:txBody>
        </p:sp>
        <p:sp>
          <p:nvSpPr>
            <p:cNvPr id="1793" name="Freeform 1793"/>
            <p:cNvSpPr>
              <a:spLocks/>
            </p:cNvSpPr>
            <p:nvPr/>
          </p:nvSpPr>
          <p:spPr bwMode="auto">
            <a:xfrm>
              <a:off x="4453" y="926"/>
              <a:ext cx="54" cy="66"/>
            </a:xfrm>
            <a:custGeom>
              <a:avLst/>
              <a:gdLst/>
              <a:ahLst/>
              <a:cxnLst>
                <a:cxn ang="0">
                  <a:pos x="0" y="0"/>
                </a:cxn>
                <a:cxn ang="0">
                  <a:pos x="53" y="0"/>
                </a:cxn>
                <a:cxn ang="0">
                  <a:pos x="53" y="65"/>
                </a:cxn>
                <a:cxn ang="0">
                  <a:pos x="0" y="65"/>
                </a:cxn>
                <a:cxn ang="0">
                  <a:pos x="0" y="0"/>
                </a:cxn>
                <a:cxn ang="0">
                  <a:pos x="0" y="0"/>
                </a:cxn>
              </a:cxnLst>
              <a:rect l="0" t="0" r="r" b="b"/>
              <a:pathLst>
                <a:path w="54" h="66">
                  <a:moveTo>
                    <a:pt x="0" y="0"/>
                  </a:moveTo>
                  <a:lnTo>
                    <a:pt x="53" y="0"/>
                  </a:lnTo>
                  <a:lnTo>
                    <a:pt x="53" y="65"/>
                  </a:lnTo>
                  <a:lnTo>
                    <a:pt x="0" y="65"/>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94" name="Text Box 1794"/>
            <p:cNvSpPr txBox="1">
              <a:spLocks noChangeArrowheads="1"/>
            </p:cNvSpPr>
            <p:nvPr/>
          </p:nvSpPr>
          <p:spPr bwMode="auto">
            <a:xfrm>
              <a:off x="4453" y="917"/>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60</a:t>
              </a:r>
              <a:endParaRPr lang="en-US" sz="2300">
                <a:latin typeface="Times New Roman" pitchFamily="18" charset="0"/>
              </a:endParaRPr>
            </a:p>
          </p:txBody>
        </p:sp>
        <p:sp>
          <p:nvSpPr>
            <p:cNvPr id="1795" name="Freeform 1795"/>
            <p:cNvSpPr>
              <a:spLocks/>
            </p:cNvSpPr>
            <p:nvPr/>
          </p:nvSpPr>
          <p:spPr bwMode="auto">
            <a:xfrm>
              <a:off x="4453" y="596"/>
              <a:ext cx="54" cy="64"/>
            </a:xfrm>
            <a:custGeom>
              <a:avLst/>
              <a:gdLst/>
              <a:ahLst/>
              <a:cxnLst>
                <a:cxn ang="0">
                  <a:pos x="0" y="0"/>
                </a:cxn>
                <a:cxn ang="0">
                  <a:pos x="53" y="0"/>
                </a:cxn>
                <a:cxn ang="0">
                  <a:pos x="53" y="63"/>
                </a:cxn>
                <a:cxn ang="0">
                  <a:pos x="0" y="63"/>
                </a:cxn>
                <a:cxn ang="0">
                  <a:pos x="0" y="0"/>
                </a:cxn>
                <a:cxn ang="0">
                  <a:pos x="0" y="0"/>
                </a:cxn>
              </a:cxnLst>
              <a:rect l="0" t="0" r="r" b="b"/>
              <a:pathLst>
                <a:path w="54" h="64">
                  <a:moveTo>
                    <a:pt x="0" y="0"/>
                  </a:moveTo>
                  <a:lnTo>
                    <a:pt x="53" y="0"/>
                  </a:lnTo>
                  <a:lnTo>
                    <a:pt x="53"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96" name="Text Box 1796"/>
            <p:cNvSpPr txBox="1">
              <a:spLocks noChangeArrowheads="1"/>
            </p:cNvSpPr>
            <p:nvPr/>
          </p:nvSpPr>
          <p:spPr bwMode="auto">
            <a:xfrm>
              <a:off x="4453" y="586"/>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70</a:t>
              </a:r>
              <a:endParaRPr lang="en-US" sz="2300">
                <a:latin typeface="Times New Roman" pitchFamily="18" charset="0"/>
              </a:endParaRPr>
            </a:p>
          </p:txBody>
        </p:sp>
        <p:sp>
          <p:nvSpPr>
            <p:cNvPr id="1797" name="Freeform 1797"/>
            <p:cNvSpPr>
              <a:spLocks/>
            </p:cNvSpPr>
            <p:nvPr/>
          </p:nvSpPr>
          <p:spPr bwMode="auto">
            <a:xfrm>
              <a:off x="4453" y="264"/>
              <a:ext cx="54" cy="65"/>
            </a:xfrm>
            <a:custGeom>
              <a:avLst/>
              <a:gdLst/>
              <a:ahLst/>
              <a:cxnLst>
                <a:cxn ang="0">
                  <a:pos x="0" y="0"/>
                </a:cxn>
                <a:cxn ang="0">
                  <a:pos x="53" y="0"/>
                </a:cxn>
                <a:cxn ang="0">
                  <a:pos x="53" y="64"/>
                </a:cxn>
                <a:cxn ang="0">
                  <a:pos x="0" y="64"/>
                </a:cxn>
                <a:cxn ang="0">
                  <a:pos x="0" y="0"/>
                </a:cxn>
                <a:cxn ang="0">
                  <a:pos x="0" y="0"/>
                </a:cxn>
              </a:cxnLst>
              <a:rect l="0" t="0" r="r" b="b"/>
              <a:pathLst>
                <a:path w="54" h="65">
                  <a:moveTo>
                    <a:pt x="0" y="0"/>
                  </a:moveTo>
                  <a:lnTo>
                    <a:pt x="53" y="0"/>
                  </a:lnTo>
                  <a:lnTo>
                    <a:pt x="53"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798" name="Text Box 1798"/>
            <p:cNvSpPr txBox="1">
              <a:spLocks noChangeArrowheads="1"/>
            </p:cNvSpPr>
            <p:nvPr/>
          </p:nvSpPr>
          <p:spPr bwMode="auto">
            <a:xfrm>
              <a:off x="4453" y="256"/>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80</a:t>
              </a:r>
              <a:endParaRPr lang="en-US" sz="2300">
                <a:latin typeface="Times New Roman" pitchFamily="18" charset="0"/>
              </a:endParaRPr>
            </a:p>
          </p:txBody>
        </p:sp>
        <p:sp>
          <p:nvSpPr>
            <p:cNvPr id="1799" name="Freeform 1799"/>
            <p:cNvSpPr>
              <a:spLocks/>
            </p:cNvSpPr>
            <p:nvPr/>
          </p:nvSpPr>
          <p:spPr bwMode="auto">
            <a:xfrm>
              <a:off x="4391" y="-52"/>
              <a:ext cx="129" cy="66"/>
            </a:xfrm>
            <a:custGeom>
              <a:avLst/>
              <a:gdLst/>
              <a:ahLst/>
              <a:cxnLst>
                <a:cxn ang="0">
                  <a:pos x="0" y="0"/>
                </a:cxn>
                <a:cxn ang="0">
                  <a:pos x="128" y="0"/>
                </a:cxn>
                <a:cxn ang="0">
                  <a:pos x="128" y="65"/>
                </a:cxn>
                <a:cxn ang="0">
                  <a:pos x="0" y="65"/>
                </a:cxn>
                <a:cxn ang="0">
                  <a:pos x="0" y="0"/>
                </a:cxn>
                <a:cxn ang="0">
                  <a:pos x="0" y="0"/>
                </a:cxn>
              </a:cxnLst>
              <a:rect l="0" t="0" r="r" b="b"/>
              <a:pathLst>
                <a:path w="129" h="66">
                  <a:moveTo>
                    <a:pt x="0" y="0"/>
                  </a:moveTo>
                  <a:lnTo>
                    <a:pt x="128" y="0"/>
                  </a:lnTo>
                  <a:lnTo>
                    <a:pt x="128" y="65"/>
                  </a:lnTo>
                  <a:lnTo>
                    <a:pt x="0" y="65"/>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00" name="Text Box 1800"/>
            <p:cNvSpPr txBox="1">
              <a:spLocks noChangeArrowheads="1"/>
            </p:cNvSpPr>
            <p:nvPr/>
          </p:nvSpPr>
          <p:spPr bwMode="auto">
            <a:xfrm>
              <a:off x="4391" y="-129"/>
              <a:ext cx="125" cy="139"/>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 H [m]</a:t>
              </a:r>
              <a:endParaRPr lang="en-US" sz="2300">
                <a:latin typeface="Times New Roman" pitchFamily="18" charset="0"/>
              </a:endParaRPr>
            </a:p>
          </p:txBody>
        </p:sp>
        <p:sp>
          <p:nvSpPr>
            <p:cNvPr id="1801" name="Freeform 1801"/>
            <p:cNvSpPr>
              <a:spLocks/>
            </p:cNvSpPr>
            <p:nvPr/>
          </p:nvSpPr>
          <p:spPr bwMode="auto">
            <a:xfrm>
              <a:off x="6008" y="-35"/>
              <a:ext cx="427" cy="291"/>
            </a:xfrm>
            <a:custGeom>
              <a:avLst/>
              <a:gdLst/>
              <a:ahLst/>
              <a:cxnLst>
                <a:cxn ang="0">
                  <a:pos x="0" y="290"/>
                </a:cxn>
                <a:cxn ang="0">
                  <a:pos x="426" y="290"/>
                </a:cxn>
                <a:cxn ang="0">
                  <a:pos x="426" y="0"/>
                </a:cxn>
                <a:cxn ang="0">
                  <a:pos x="0" y="0"/>
                </a:cxn>
                <a:cxn ang="0">
                  <a:pos x="0" y="290"/>
                </a:cxn>
                <a:cxn ang="0">
                  <a:pos x="0" y="290"/>
                </a:cxn>
              </a:cxnLst>
              <a:rect l="0" t="0" r="r" b="b"/>
              <a:pathLst>
                <a:path w="427" h="291">
                  <a:moveTo>
                    <a:pt x="0" y="290"/>
                  </a:moveTo>
                  <a:lnTo>
                    <a:pt x="426" y="290"/>
                  </a:lnTo>
                  <a:lnTo>
                    <a:pt x="426" y="0"/>
                  </a:lnTo>
                  <a:lnTo>
                    <a:pt x="0" y="0"/>
                  </a:lnTo>
                  <a:lnTo>
                    <a:pt x="0" y="290"/>
                  </a:lnTo>
                  <a:lnTo>
                    <a:pt x="0" y="290"/>
                  </a:lnTo>
                </a:path>
              </a:pathLst>
            </a:custGeom>
            <a:solidFill>
              <a:srgbClr val="FFFFFF"/>
            </a:solidFill>
            <a:ln w="9525">
              <a:noFill/>
              <a:round/>
              <a:headEnd type="none" w="med" len="med"/>
              <a:tailEnd type="none" w="med" len="med"/>
            </a:ln>
            <a:effectLst/>
          </p:spPr>
          <p:txBody>
            <a:bodyPr/>
            <a:lstStyle/>
            <a:p>
              <a:endParaRPr lang="es-ES"/>
            </a:p>
          </p:txBody>
        </p:sp>
        <p:sp>
          <p:nvSpPr>
            <p:cNvPr id="1802" name="Freeform 1802"/>
            <p:cNvSpPr>
              <a:spLocks/>
            </p:cNvSpPr>
            <p:nvPr/>
          </p:nvSpPr>
          <p:spPr bwMode="auto">
            <a:xfrm>
              <a:off x="6008" y="-35"/>
              <a:ext cx="427" cy="291"/>
            </a:xfrm>
            <a:custGeom>
              <a:avLst/>
              <a:gdLst/>
              <a:ahLst/>
              <a:cxnLst>
                <a:cxn ang="0">
                  <a:pos x="0" y="290"/>
                </a:cxn>
                <a:cxn ang="0">
                  <a:pos x="426" y="290"/>
                </a:cxn>
                <a:cxn ang="0">
                  <a:pos x="426" y="0"/>
                </a:cxn>
                <a:cxn ang="0">
                  <a:pos x="0" y="0"/>
                </a:cxn>
                <a:cxn ang="0">
                  <a:pos x="0" y="290"/>
                </a:cxn>
              </a:cxnLst>
              <a:rect l="0" t="0" r="r" b="b"/>
              <a:pathLst>
                <a:path w="427" h="291">
                  <a:moveTo>
                    <a:pt x="0" y="290"/>
                  </a:moveTo>
                  <a:lnTo>
                    <a:pt x="426" y="290"/>
                  </a:lnTo>
                  <a:lnTo>
                    <a:pt x="426" y="0"/>
                  </a:lnTo>
                  <a:lnTo>
                    <a:pt x="0" y="0"/>
                  </a:lnTo>
                  <a:lnTo>
                    <a:pt x="0" y="290"/>
                  </a:lnTo>
                </a:path>
              </a:pathLst>
            </a:custGeom>
            <a:noFill/>
            <a:ln w="9438" cap="flat" cmpd="sng">
              <a:solidFill>
                <a:srgbClr val="000000"/>
              </a:solidFill>
              <a:prstDash val="solid"/>
              <a:round/>
              <a:headEnd type="none" w="med" len="med"/>
              <a:tailEnd type="none" w="med" len="med"/>
            </a:ln>
            <a:effectLst/>
          </p:spPr>
          <p:txBody>
            <a:bodyPr/>
            <a:lstStyle/>
            <a:p>
              <a:endParaRPr lang="es-ES"/>
            </a:p>
          </p:txBody>
        </p:sp>
        <p:sp>
          <p:nvSpPr>
            <p:cNvPr id="1803" name="Line 1803"/>
            <p:cNvSpPr>
              <a:spLocks noChangeShapeType="1"/>
            </p:cNvSpPr>
            <p:nvPr/>
          </p:nvSpPr>
          <p:spPr bwMode="auto">
            <a:xfrm>
              <a:off x="6008" y="255"/>
              <a:ext cx="263" cy="0"/>
            </a:xfrm>
            <a:prstGeom prst="line">
              <a:avLst/>
            </a:prstGeom>
            <a:noFill/>
            <a:ln w="18875">
              <a:solidFill>
                <a:srgbClr val="000000"/>
              </a:solidFill>
              <a:round/>
              <a:headEnd/>
              <a:tailEnd/>
            </a:ln>
            <a:effectLst/>
          </p:spPr>
          <p:txBody>
            <a:bodyPr/>
            <a:lstStyle/>
            <a:p>
              <a:endParaRPr lang="es-ES"/>
            </a:p>
          </p:txBody>
        </p:sp>
        <p:sp>
          <p:nvSpPr>
            <p:cNvPr id="1804" name="Line 1804"/>
            <p:cNvSpPr>
              <a:spLocks noChangeShapeType="1"/>
            </p:cNvSpPr>
            <p:nvPr/>
          </p:nvSpPr>
          <p:spPr bwMode="auto">
            <a:xfrm flipH="1" flipV="1">
              <a:off x="6271" y="-35"/>
              <a:ext cx="163" cy="290"/>
            </a:xfrm>
            <a:prstGeom prst="line">
              <a:avLst/>
            </a:prstGeom>
            <a:noFill/>
            <a:ln w="18875">
              <a:solidFill>
                <a:srgbClr val="000000"/>
              </a:solidFill>
              <a:round/>
              <a:headEnd/>
              <a:tailEnd/>
            </a:ln>
            <a:effectLst/>
          </p:spPr>
          <p:txBody>
            <a:bodyPr/>
            <a:lstStyle/>
            <a:p>
              <a:endParaRPr lang="es-ES"/>
            </a:p>
          </p:txBody>
        </p:sp>
        <p:sp>
          <p:nvSpPr>
            <p:cNvPr id="1805" name="Line 1805"/>
            <p:cNvSpPr>
              <a:spLocks noChangeShapeType="1"/>
            </p:cNvSpPr>
            <p:nvPr/>
          </p:nvSpPr>
          <p:spPr bwMode="auto">
            <a:xfrm flipH="1">
              <a:off x="6008" y="-35"/>
              <a:ext cx="426" cy="0"/>
            </a:xfrm>
            <a:prstGeom prst="line">
              <a:avLst/>
            </a:prstGeom>
            <a:noFill/>
            <a:ln w="18875">
              <a:solidFill>
                <a:srgbClr val="000000"/>
              </a:solidFill>
              <a:round/>
              <a:headEnd/>
              <a:tailEnd/>
            </a:ln>
            <a:effectLst/>
          </p:spPr>
          <p:txBody>
            <a:bodyPr/>
            <a:lstStyle/>
            <a:p>
              <a:endParaRPr lang="es-ES"/>
            </a:p>
          </p:txBody>
        </p:sp>
        <p:sp>
          <p:nvSpPr>
            <p:cNvPr id="1806" name="Line 1806"/>
            <p:cNvSpPr>
              <a:spLocks noChangeShapeType="1"/>
            </p:cNvSpPr>
            <p:nvPr/>
          </p:nvSpPr>
          <p:spPr bwMode="auto">
            <a:xfrm>
              <a:off x="6008" y="-35"/>
              <a:ext cx="0" cy="290"/>
            </a:xfrm>
            <a:prstGeom prst="line">
              <a:avLst/>
            </a:prstGeom>
            <a:noFill/>
            <a:ln w="18875">
              <a:solidFill>
                <a:srgbClr val="000000"/>
              </a:solidFill>
              <a:round/>
              <a:headEnd/>
              <a:tailEnd/>
            </a:ln>
            <a:effectLst/>
          </p:spPr>
          <p:txBody>
            <a:bodyPr/>
            <a:lstStyle/>
            <a:p>
              <a:endParaRPr lang="es-ES"/>
            </a:p>
          </p:txBody>
        </p:sp>
        <p:sp>
          <p:nvSpPr>
            <p:cNvPr id="1807" name="Freeform 1807"/>
            <p:cNvSpPr>
              <a:spLocks/>
            </p:cNvSpPr>
            <p:nvPr/>
          </p:nvSpPr>
          <p:spPr bwMode="auto">
            <a:xfrm>
              <a:off x="6041" y="11"/>
              <a:ext cx="360" cy="88"/>
            </a:xfrm>
            <a:custGeom>
              <a:avLst/>
              <a:gdLst/>
              <a:ahLst/>
              <a:cxnLst>
                <a:cxn ang="0">
                  <a:pos x="0" y="0"/>
                </a:cxn>
                <a:cxn ang="0">
                  <a:pos x="359" y="0"/>
                </a:cxn>
                <a:cxn ang="0">
                  <a:pos x="359" y="87"/>
                </a:cxn>
                <a:cxn ang="0">
                  <a:pos x="0" y="87"/>
                </a:cxn>
                <a:cxn ang="0">
                  <a:pos x="0" y="0"/>
                </a:cxn>
                <a:cxn ang="0">
                  <a:pos x="0" y="0"/>
                </a:cxn>
              </a:cxnLst>
              <a:rect l="0" t="0" r="r" b="b"/>
              <a:pathLst>
                <a:path w="360" h="88">
                  <a:moveTo>
                    <a:pt x="0" y="0"/>
                  </a:moveTo>
                  <a:lnTo>
                    <a:pt x="359" y="0"/>
                  </a:lnTo>
                  <a:lnTo>
                    <a:pt x="359" y="87"/>
                  </a:lnTo>
                  <a:lnTo>
                    <a:pt x="0" y="87"/>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08" name="Text Box 1808"/>
            <p:cNvSpPr txBox="1">
              <a:spLocks noChangeArrowheads="1"/>
            </p:cNvSpPr>
            <p:nvPr/>
          </p:nvSpPr>
          <p:spPr bwMode="auto">
            <a:xfrm>
              <a:off x="6041" y="-94"/>
              <a:ext cx="341" cy="188"/>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900">
                  <a:solidFill>
                    <a:srgbClr val="000000"/>
                  </a:solidFill>
                  <a:latin typeface="Helvetica" pitchFamily="34" charset="0"/>
                </a:rPr>
                <a:t> </a:t>
              </a:r>
              <a:endParaRPr lang="en-US" sz="2300">
                <a:latin typeface="Times New Roman" pitchFamily="18" charset="0"/>
              </a:endParaRPr>
            </a:p>
          </p:txBody>
        </p:sp>
        <p:sp>
          <p:nvSpPr>
            <p:cNvPr id="1809" name="Freeform 1809"/>
            <p:cNvSpPr>
              <a:spLocks/>
            </p:cNvSpPr>
            <p:nvPr/>
          </p:nvSpPr>
          <p:spPr bwMode="auto">
            <a:xfrm>
              <a:off x="6068" y="164"/>
              <a:ext cx="307" cy="53"/>
            </a:xfrm>
            <a:custGeom>
              <a:avLst/>
              <a:gdLst/>
              <a:ahLst/>
              <a:cxnLst>
                <a:cxn ang="0">
                  <a:pos x="0" y="0"/>
                </a:cxn>
                <a:cxn ang="0">
                  <a:pos x="306" y="0"/>
                </a:cxn>
                <a:cxn ang="0">
                  <a:pos x="306" y="52"/>
                </a:cxn>
                <a:cxn ang="0">
                  <a:pos x="0" y="52"/>
                </a:cxn>
                <a:cxn ang="0">
                  <a:pos x="0" y="0"/>
                </a:cxn>
                <a:cxn ang="0">
                  <a:pos x="0" y="0"/>
                </a:cxn>
              </a:cxnLst>
              <a:rect l="0" t="0" r="r" b="b"/>
              <a:pathLst>
                <a:path w="307" h="53">
                  <a:moveTo>
                    <a:pt x="0" y="0"/>
                  </a:moveTo>
                  <a:lnTo>
                    <a:pt x="306" y="0"/>
                  </a:lnTo>
                  <a:lnTo>
                    <a:pt x="306" y="52"/>
                  </a:lnTo>
                  <a:lnTo>
                    <a:pt x="0" y="52"/>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10" name="Text Box 1810"/>
            <p:cNvSpPr txBox="1">
              <a:spLocks noChangeArrowheads="1"/>
            </p:cNvSpPr>
            <p:nvPr/>
          </p:nvSpPr>
          <p:spPr bwMode="auto">
            <a:xfrm>
              <a:off x="6068" y="102"/>
              <a:ext cx="298" cy="112"/>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600">
                  <a:solidFill>
                    <a:srgbClr val="000000"/>
                  </a:solidFill>
                  <a:latin typeface="Helvetica" pitchFamily="34" charset="0"/>
                </a:rPr>
                <a:t> </a:t>
              </a:r>
              <a:endParaRPr lang="en-US" sz="2300">
                <a:latin typeface="Times New Roman" pitchFamily="18" charset="0"/>
              </a:endParaRPr>
            </a:p>
          </p:txBody>
        </p:sp>
        <p:sp>
          <p:nvSpPr>
            <p:cNvPr id="1811" name="Freeform 1811"/>
            <p:cNvSpPr>
              <a:spLocks/>
            </p:cNvSpPr>
            <p:nvPr/>
          </p:nvSpPr>
          <p:spPr bwMode="auto">
            <a:xfrm>
              <a:off x="6044" y="104"/>
              <a:ext cx="355" cy="50"/>
            </a:xfrm>
            <a:custGeom>
              <a:avLst/>
              <a:gdLst/>
              <a:ahLst/>
              <a:cxnLst>
                <a:cxn ang="0">
                  <a:pos x="0" y="0"/>
                </a:cxn>
                <a:cxn ang="0">
                  <a:pos x="354" y="0"/>
                </a:cxn>
                <a:cxn ang="0">
                  <a:pos x="354" y="49"/>
                </a:cxn>
                <a:cxn ang="0">
                  <a:pos x="0" y="49"/>
                </a:cxn>
                <a:cxn ang="0">
                  <a:pos x="0" y="0"/>
                </a:cxn>
                <a:cxn ang="0">
                  <a:pos x="0" y="0"/>
                </a:cxn>
              </a:cxnLst>
              <a:rect l="0" t="0" r="r" b="b"/>
              <a:pathLst>
                <a:path w="355" h="50">
                  <a:moveTo>
                    <a:pt x="0" y="0"/>
                  </a:moveTo>
                  <a:lnTo>
                    <a:pt x="354" y="0"/>
                  </a:lnTo>
                  <a:lnTo>
                    <a:pt x="354" y="49"/>
                  </a:lnTo>
                  <a:lnTo>
                    <a:pt x="0" y="49"/>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12" name="Text Box 1812"/>
            <p:cNvSpPr txBox="1">
              <a:spLocks noChangeArrowheads="1"/>
            </p:cNvSpPr>
            <p:nvPr/>
          </p:nvSpPr>
          <p:spPr bwMode="auto">
            <a:xfrm>
              <a:off x="6044" y="40"/>
              <a:ext cx="341" cy="111"/>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600">
                  <a:solidFill>
                    <a:srgbClr val="000000"/>
                  </a:solidFill>
                  <a:latin typeface="Helvetica" pitchFamily="34" charset="0"/>
                </a:rPr>
                <a:t> </a:t>
              </a:r>
              <a:endParaRPr lang="en-US" sz="2300">
                <a:latin typeface="Times New Roman" pitchFamily="18" charset="0"/>
              </a:endParaRPr>
            </a:p>
          </p:txBody>
        </p:sp>
        <p:sp>
          <p:nvSpPr>
            <p:cNvPr id="1813" name="Freeform 1813"/>
            <p:cNvSpPr>
              <a:spLocks/>
            </p:cNvSpPr>
            <p:nvPr/>
          </p:nvSpPr>
          <p:spPr bwMode="auto">
            <a:xfrm>
              <a:off x="4617" y="766"/>
              <a:ext cx="219" cy="64"/>
            </a:xfrm>
            <a:custGeom>
              <a:avLst/>
              <a:gdLst/>
              <a:ahLst/>
              <a:cxnLst>
                <a:cxn ang="0">
                  <a:pos x="0" y="0"/>
                </a:cxn>
                <a:cxn ang="0">
                  <a:pos x="218" y="0"/>
                </a:cxn>
                <a:cxn ang="0">
                  <a:pos x="218" y="63"/>
                </a:cxn>
                <a:cxn ang="0">
                  <a:pos x="0" y="63"/>
                </a:cxn>
                <a:cxn ang="0">
                  <a:pos x="0" y="0"/>
                </a:cxn>
                <a:cxn ang="0">
                  <a:pos x="0" y="0"/>
                </a:cxn>
              </a:cxnLst>
              <a:rect l="0" t="0" r="r" b="b"/>
              <a:pathLst>
                <a:path w="219" h="64">
                  <a:moveTo>
                    <a:pt x="0" y="0"/>
                  </a:moveTo>
                  <a:lnTo>
                    <a:pt x="218" y="0"/>
                  </a:lnTo>
                  <a:lnTo>
                    <a:pt x="218"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14" name="Text Box 1814"/>
            <p:cNvSpPr txBox="1">
              <a:spLocks noChangeArrowheads="1"/>
            </p:cNvSpPr>
            <p:nvPr/>
          </p:nvSpPr>
          <p:spPr bwMode="auto">
            <a:xfrm>
              <a:off x="4617" y="686"/>
              <a:ext cx="210" cy="14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ø 222 mm</a:t>
              </a:r>
              <a:endParaRPr lang="en-US" sz="2300">
                <a:latin typeface="Times New Roman" pitchFamily="18" charset="0"/>
              </a:endParaRPr>
            </a:p>
          </p:txBody>
        </p:sp>
        <p:sp>
          <p:nvSpPr>
            <p:cNvPr id="1815" name="Freeform 1815"/>
            <p:cNvSpPr>
              <a:spLocks/>
            </p:cNvSpPr>
            <p:nvPr/>
          </p:nvSpPr>
          <p:spPr bwMode="auto">
            <a:xfrm>
              <a:off x="4617" y="502"/>
              <a:ext cx="219" cy="64"/>
            </a:xfrm>
            <a:custGeom>
              <a:avLst/>
              <a:gdLst/>
              <a:ahLst/>
              <a:cxnLst>
                <a:cxn ang="0">
                  <a:pos x="0" y="0"/>
                </a:cxn>
                <a:cxn ang="0">
                  <a:pos x="218" y="0"/>
                </a:cxn>
                <a:cxn ang="0">
                  <a:pos x="218" y="63"/>
                </a:cxn>
                <a:cxn ang="0">
                  <a:pos x="0" y="63"/>
                </a:cxn>
                <a:cxn ang="0">
                  <a:pos x="0" y="0"/>
                </a:cxn>
                <a:cxn ang="0">
                  <a:pos x="0" y="0"/>
                </a:cxn>
              </a:cxnLst>
              <a:rect l="0" t="0" r="r" b="b"/>
              <a:pathLst>
                <a:path w="219" h="64">
                  <a:moveTo>
                    <a:pt x="0" y="0"/>
                  </a:moveTo>
                  <a:lnTo>
                    <a:pt x="218" y="0"/>
                  </a:lnTo>
                  <a:lnTo>
                    <a:pt x="218"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16" name="Text Box 1816"/>
            <p:cNvSpPr txBox="1">
              <a:spLocks noChangeArrowheads="1"/>
            </p:cNvSpPr>
            <p:nvPr/>
          </p:nvSpPr>
          <p:spPr bwMode="auto">
            <a:xfrm>
              <a:off x="4617" y="423"/>
              <a:ext cx="210" cy="14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ø 235 mm</a:t>
              </a:r>
              <a:endParaRPr lang="en-US" sz="2300">
                <a:latin typeface="Times New Roman" pitchFamily="18" charset="0"/>
              </a:endParaRPr>
            </a:p>
          </p:txBody>
        </p:sp>
        <p:sp>
          <p:nvSpPr>
            <p:cNvPr id="1817" name="Freeform 1817"/>
            <p:cNvSpPr>
              <a:spLocks/>
            </p:cNvSpPr>
            <p:nvPr/>
          </p:nvSpPr>
          <p:spPr bwMode="auto">
            <a:xfrm>
              <a:off x="4617" y="271"/>
              <a:ext cx="219" cy="64"/>
            </a:xfrm>
            <a:custGeom>
              <a:avLst/>
              <a:gdLst/>
              <a:ahLst/>
              <a:cxnLst>
                <a:cxn ang="0">
                  <a:pos x="0" y="0"/>
                </a:cxn>
                <a:cxn ang="0">
                  <a:pos x="218" y="0"/>
                </a:cxn>
                <a:cxn ang="0">
                  <a:pos x="218" y="63"/>
                </a:cxn>
                <a:cxn ang="0">
                  <a:pos x="0" y="63"/>
                </a:cxn>
                <a:cxn ang="0">
                  <a:pos x="0" y="0"/>
                </a:cxn>
                <a:cxn ang="0">
                  <a:pos x="0" y="0"/>
                </a:cxn>
              </a:cxnLst>
              <a:rect l="0" t="0" r="r" b="b"/>
              <a:pathLst>
                <a:path w="219" h="64">
                  <a:moveTo>
                    <a:pt x="0" y="0"/>
                  </a:moveTo>
                  <a:lnTo>
                    <a:pt x="218" y="0"/>
                  </a:lnTo>
                  <a:lnTo>
                    <a:pt x="218"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18" name="Text Box 1818"/>
            <p:cNvSpPr txBox="1">
              <a:spLocks noChangeArrowheads="1"/>
            </p:cNvSpPr>
            <p:nvPr/>
          </p:nvSpPr>
          <p:spPr bwMode="auto">
            <a:xfrm>
              <a:off x="4617" y="192"/>
              <a:ext cx="210" cy="14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ø 247 mm</a:t>
              </a:r>
              <a:endParaRPr lang="en-US" sz="2300">
                <a:latin typeface="Times New Roman" pitchFamily="18" charset="0"/>
              </a:endParaRPr>
            </a:p>
          </p:txBody>
        </p:sp>
        <p:sp>
          <p:nvSpPr>
            <p:cNvPr id="1819" name="Freeform 1819"/>
            <p:cNvSpPr>
              <a:spLocks/>
            </p:cNvSpPr>
            <p:nvPr/>
          </p:nvSpPr>
          <p:spPr bwMode="auto">
            <a:xfrm>
              <a:off x="4617" y="-22"/>
              <a:ext cx="219" cy="65"/>
            </a:xfrm>
            <a:custGeom>
              <a:avLst/>
              <a:gdLst/>
              <a:ahLst/>
              <a:cxnLst>
                <a:cxn ang="0">
                  <a:pos x="0" y="0"/>
                </a:cxn>
                <a:cxn ang="0">
                  <a:pos x="218" y="0"/>
                </a:cxn>
                <a:cxn ang="0">
                  <a:pos x="218" y="64"/>
                </a:cxn>
                <a:cxn ang="0">
                  <a:pos x="0" y="64"/>
                </a:cxn>
                <a:cxn ang="0">
                  <a:pos x="0" y="0"/>
                </a:cxn>
                <a:cxn ang="0">
                  <a:pos x="0" y="0"/>
                </a:cxn>
              </a:cxnLst>
              <a:rect l="0" t="0" r="r" b="b"/>
              <a:pathLst>
                <a:path w="219" h="65">
                  <a:moveTo>
                    <a:pt x="0" y="0"/>
                  </a:moveTo>
                  <a:lnTo>
                    <a:pt x="218" y="0"/>
                  </a:lnTo>
                  <a:lnTo>
                    <a:pt x="218"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20" name="Text Box 1820"/>
            <p:cNvSpPr txBox="1">
              <a:spLocks noChangeArrowheads="1"/>
            </p:cNvSpPr>
            <p:nvPr/>
          </p:nvSpPr>
          <p:spPr bwMode="auto">
            <a:xfrm>
              <a:off x="4617" y="-101"/>
              <a:ext cx="210" cy="139"/>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ø 260 mm</a:t>
              </a:r>
              <a:endParaRPr lang="en-US" sz="2300">
                <a:latin typeface="Times New Roman" pitchFamily="18" charset="0"/>
              </a:endParaRPr>
            </a:p>
          </p:txBody>
        </p:sp>
        <p:sp>
          <p:nvSpPr>
            <p:cNvPr id="1821" name="Freeform 1821"/>
            <p:cNvSpPr>
              <a:spLocks/>
            </p:cNvSpPr>
            <p:nvPr/>
          </p:nvSpPr>
          <p:spPr bwMode="auto">
            <a:xfrm>
              <a:off x="5214" y="88"/>
              <a:ext cx="79" cy="46"/>
            </a:xfrm>
            <a:custGeom>
              <a:avLst/>
              <a:gdLst/>
              <a:ahLst/>
              <a:cxnLst>
                <a:cxn ang="0">
                  <a:pos x="0" y="0"/>
                </a:cxn>
                <a:cxn ang="0">
                  <a:pos x="78" y="0"/>
                </a:cxn>
                <a:cxn ang="0">
                  <a:pos x="78" y="45"/>
                </a:cxn>
                <a:cxn ang="0">
                  <a:pos x="0" y="45"/>
                </a:cxn>
                <a:cxn ang="0">
                  <a:pos x="0" y="0"/>
                </a:cxn>
                <a:cxn ang="0">
                  <a:pos x="0" y="0"/>
                </a:cxn>
              </a:cxnLst>
              <a:rect l="0" t="0" r="r" b="b"/>
              <a:pathLst>
                <a:path w="79" h="46">
                  <a:moveTo>
                    <a:pt x="0" y="0"/>
                  </a:moveTo>
                  <a:lnTo>
                    <a:pt x="78" y="0"/>
                  </a:lnTo>
                  <a:lnTo>
                    <a:pt x="78" y="45"/>
                  </a:lnTo>
                  <a:lnTo>
                    <a:pt x="0" y="45"/>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22" name="Text Box 1822"/>
            <p:cNvSpPr txBox="1">
              <a:spLocks noChangeArrowheads="1"/>
            </p:cNvSpPr>
            <p:nvPr/>
          </p:nvSpPr>
          <p:spPr bwMode="auto">
            <a:xfrm>
              <a:off x="5214" y="38"/>
              <a:ext cx="70" cy="92"/>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500">
                  <a:solidFill>
                    <a:srgbClr val="000000"/>
                  </a:solidFill>
                  <a:latin typeface="Helvetica" pitchFamily="34" charset="0"/>
                </a:rPr>
                <a:t>64 %</a:t>
              </a:r>
              <a:endParaRPr lang="en-US" sz="2300">
                <a:latin typeface="Times New Roman" pitchFamily="18" charset="0"/>
              </a:endParaRPr>
            </a:p>
          </p:txBody>
        </p:sp>
        <p:sp>
          <p:nvSpPr>
            <p:cNvPr id="1823" name="Freeform 1823"/>
            <p:cNvSpPr>
              <a:spLocks/>
            </p:cNvSpPr>
            <p:nvPr/>
          </p:nvSpPr>
          <p:spPr bwMode="auto">
            <a:xfrm>
              <a:off x="5304" y="106"/>
              <a:ext cx="78" cy="46"/>
            </a:xfrm>
            <a:custGeom>
              <a:avLst/>
              <a:gdLst/>
              <a:ahLst/>
              <a:cxnLst>
                <a:cxn ang="0">
                  <a:pos x="0" y="0"/>
                </a:cxn>
                <a:cxn ang="0">
                  <a:pos x="77" y="0"/>
                </a:cxn>
                <a:cxn ang="0">
                  <a:pos x="77" y="45"/>
                </a:cxn>
                <a:cxn ang="0">
                  <a:pos x="0" y="45"/>
                </a:cxn>
                <a:cxn ang="0">
                  <a:pos x="0" y="0"/>
                </a:cxn>
                <a:cxn ang="0">
                  <a:pos x="0" y="0"/>
                </a:cxn>
              </a:cxnLst>
              <a:rect l="0" t="0" r="r" b="b"/>
              <a:pathLst>
                <a:path w="78" h="46">
                  <a:moveTo>
                    <a:pt x="0" y="0"/>
                  </a:moveTo>
                  <a:lnTo>
                    <a:pt x="77" y="0"/>
                  </a:lnTo>
                  <a:lnTo>
                    <a:pt x="77" y="45"/>
                  </a:lnTo>
                  <a:lnTo>
                    <a:pt x="0" y="45"/>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24" name="Text Box 1824"/>
            <p:cNvSpPr txBox="1">
              <a:spLocks noChangeArrowheads="1"/>
            </p:cNvSpPr>
            <p:nvPr/>
          </p:nvSpPr>
          <p:spPr bwMode="auto">
            <a:xfrm>
              <a:off x="5304" y="56"/>
              <a:ext cx="71" cy="93"/>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500">
                  <a:solidFill>
                    <a:srgbClr val="000000"/>
                  </a:solidFill>
                  <a:latin typeface="Helvetica" pitchFamily="34" charset="0"/>
                </a:rPr>
                <a:t>67 %</a:t>
              </a:r>
              <a:endParaRPr lang="en-US" sz="2300">
                <a:latin typeface="Times New Roman" pitchFamily="18" charset="0"/>
              </a:endParaRPr>
            </a:p>
          </p:txBody>
        </p:sp>
        <p:sp>
          <p:nvSpPr>
            <p:cNvPr id="1825" name="Freeform 1825"/>
            <p:cNvSpPr>
              <a:spLocks/>
            </p:cNvSpPr>
            <p:nvPr/>
          </p:nvSpPr>
          <p:spPr bwMode="auto">
            <a:xfrm>
              <a:off x="5445" y="154"/>
              <a:ext cx="78" cy="46"/>
            </a:xfrm>
            <a:custGeom>
              <a:avLst/>
              <a:gdLst/>
              <a:ahLst/>
              <a:cxnLst>
                <a:cxn ang="0">
                  <a:pos x="0" y="0"/>
                </a:cxn>
                <a:cxn ang="0">
                  <a:pos x="77" y="0"/>
                </a:cxn>
                <a:cxn ang="0">
                  <a:pos x="77" y="45"/>
                </a:cxn>
                <a:cxn ang="0">
                  <a:pos x="0" y="45"/>
                </a:cxn>
                <a:cxn ang="0">
                  <a:pos x="0" y="0"/>
                </a:cxn>
                <a:cxn ang="0">
                  <a:pos x="0" y="0"/>
                </a:cxn>
              </a:cxnLst>
              <a:rect l="0" t="0" r="r" b="b"/>
              <a:pathLst>
                <a:path w="78" h="46">
                  <a:moveTo>
                    <a:pt x="0" y="0"/>
                  </a:moveTo>
                  <a:lnTo>
                    <a:pt x="77" y="0"/>
                  </a:lnTo>
                  <a:lnTo>
                    <a:pt x="77" y="45"/>
                  </a:lnTo>
                  <a:lnTo>
                    <a:pt x="0" y="45"/>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26" name="Text Box 1826"/>
            <p:cNvSpPr txBox="1">
              <a:spLocks noChangeArrowheads="1"/>
            </p:cNvSpPr>
            <p:nvPr/>
          </p:nvSpPr>
          <p:spPr bwMode="auto">
            <a:xfrm>
              <a:off x="5445" y="104"/>
              <a:ext cx="71" cy="92"/>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500">
                  <a:solidFill>
                    <a:srgbClr val="000000"/>
                  </a:solidFill>
                  <a:latin typeface="Helvetica" pitchFamily="34" charset="0"/>
                </a:rPr>
                <a:t>70 %</a:t>
              </a:r>
              <a:endParaRPr lang="en-US" sz="2300">
                <a:latin typeface="Times New Roman" pitchFamily="18" charset="0"/>
              </a:endParaRPr>
            </a:p>
          </p:txBody>
        </p:sp>
        <p:sp>
          <p:nvSpPr>
            <p:cNvPr id="1827" name="Freeform 1827"/>
            <p:cNvSpPr>
              <a:spLocks/>
            </p:cNvSpPr>
            <p:nvPr/>
          </p:nvSpPr>
          <p:spPr bwMode="auto">
            <a:xfrm>
              <a:off x="5689" y="321"/>
              <a:ext cx="105" cy="44"/>
            </a:xfrm>
            <a:custGeom>
              <a:avLst/>
              <a:gdLst/>
              <a:ahLst/>
              <a:cxnLst>
                <a:cxn ang="0">
                  <a:pos x="0" y="0"/>
                </a:cxn>
                <a:cxn ang="0">
                  <a:pos x="104" y="0"/>
                </a:cxn>
                <a:cxn ang="0">
                  <a:pos x="104" y="43"/>
                </a:cxn>
                <a:cxn ang="0">
                  <a:pos x="0" y="43"/>
                </a:cxn>
                <a:cxn ang="0">
                  <a:pos x="0" y="0"/>
                </a:cxn>
                <a:cxn ang="0">
                  <a:pos x="0" y="0"/>
                </a:cxn>
              </a:cxnLst>
              <a:rect l="0" t="0" r="r" b="b"/>
              <a:pathLst>
                <a:path w="105" h="44">
                  <a:moveTo>
                    <a:pt x="0" y="0"/>
                  </a:moveTo>
                  <a:lnTo>
                    <a:pt x="104" y="0"/>
                  </a:lnTo>
                  <a:lnTo>
                    <a:pt x="104" y="43"/>
                  </a:lnTo>
                  <a:lnTo>
                    <a:pt x="0" y="4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28" name="Text Box 1828"/>
            <p:cNvSpPr txBox="1">
              <a:spLocks noChangeArrowheads="1"/>
            </p:cNvSpPr>
            <p:nvPr/>
          </p:nvSpPr>
          <p:spPr bwMode="auto">
            <a:xfrm>
              <a:off x="5689" y="270"/>
              <a:ext cx="96" cy="92"/>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500">
                  <a:solidFill>
                    <a:srgbClr val="000000"/>
                  </a:solidFill>
                  <a:latin typeface="Helvetica" pitchFamily="34" charset="0"/>
                </a:rPr>
                <a:t>71.7 %</a:t>
              </a:r>
              <a:endParaRPr lang="en-US" sz="2300">
                <a:latin typeface="Times New Roman" pitchFamily="18" charset="0"/>
              </a:endParaRPr>
            </a:p>
          </p:txBody>
        </p:sp>
        <p:sp>
          <p:nvSpPr>
            <p:cNvPr id="1829" name="Freeform 1829"/>
            <p:cNvSpPr>
              <a:spLocks/>
            </p:cNvSpPr>
            <p:nvPr/>
          </p:nvSpPr>
          <p:spPr bwMode="auto">
            <a:xfrm>
              <a:off x="5925" y="620"/>
              <a:ext cx="78" cy="46"/>
            </a:xfrm>
            <a:custGeom>
              <a:avLst/>
              <a:gdLst/>
              <a:ahLst/>
              <a:cxnLst>
                <a:cxn ang="0">
                  <a:pos x="0" y="0"/>
                </a:cxn>
                <a:cxn ang="0">
                  <a:pos x="77" y="0"/>
                </a:cxn>
                <a:cxn ang="0">
                  <a:pos x="77" y="45"/>
                </a:cxn>
                <a:cxn ang="0">
                  <a:pos x="0" y="45"/>
                </a:cxn>
                <a:cxn ang="0">
                  <a:pos x="0" y="0"/>
                </a:cxn>
                <a:cxn ang="0">
                  <a:pos x="0" y="0"/>
                </a:cxn>
              </a:cxnLst>
              <a:rect l="0" t="0" r="r" b="b"/>
              <a:pathLst>
                <a:path w="78" h="46">
                  <a:moveTo>
                    <a:pt x="0" y="0"/>
                  </a:moveTo>
                  <a:lnTo>
                    <a:pt x="77" y="0"/>
                  </a:lnTo>
                  <a:lnTo>
                    <a:pt x="77" y="45"/>
                  </a:lnTo>
                  <a:lnTo>
                    <a:pt x="0" y="45"/>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30" name="Text Box 1830"/>
            <p:cNvSpPr txBox="1">
              <a:spLocks noChangeArrowheads="1"/>
            </p:cNvSpPr>
            <p:nvPr/>
          </p:nvSpPr>
          <p:spPr bwMode="auto">
            <a:xfrm>
              <a:off x="5925" y="569"/>
              <a:ext cx="71" cy="93"/>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500">
                  <a:solidFill>
                    <a:srgbClr val="000000"/>
                  </a:solidFill>
                  <a:latin typeface="Helvetica" pitchFamily="34" charset="0"/>
                </a:rPr>
                <a:t>70 %</a:t>
              </a:r>
              <a:endParaRPr lang="en-US" sz="2300">
                <a:latin typeface="Times New Roman" pitchFamily="18" charset="0"/>
              </a:endParaRPr>
            </a:p>
          </p:txBody>
        </p:sp>
        <p:sp>
          <p:nvSpPr>
            <p:cNvPr id="1831" name="Freeform 1831"/>
            <p:cNvSpPr>
              <a:spLocks/>
            </p:cNvSpPr>
            <p:nvPr/>
          </p:nvSpPr>
          <p:spPr bwMode="auto">
            <a:xfrm>
              <a:off x="6090" y="908"/>
              <a:ext cx="77" cy="45"/>
            </a:xfrm>
            <a:custGeom>
              <a:avLst/>
              <a:gdLst/>
              <a:ahLst/>
              <a:cxnLst>
                <a:cxn ang="0">
                  <a:pos x="0" y="0"/>
                </a:cxn>
                <a:cxn ang="0">
                  <a:pos x="76" y="0"/>
                </a:cxn>
                <a:cxn ang="0">
                  <a:pos x="76" y="44"/>
                </a:cxn>
                <a:cxn ang="0">
                  <a:pos x="0" y="44"/>
                </a:cxn>
                <a:cxn ang="0">
                  <a:pos x="0" y="0"/>
                </a:cxn>
                <a:cxn ang="0">
                  <a:pos x="0" y="0"/>
                </a:cxn>
              </a:cxnLst>
              <a:rect l="0" t="0" r="r" b="b"/>
              <a:pathLst>
                <a:path w="77" h="45">
                  <a:moveTo>
                    <a:pt x="0" y="0"/>
                  </a:moveTo>
                  <a:lnTo>
                    <a:pt x="76" y="0"/>
                  </a:lnTo>
                  <a:lnTo>
                    <a:pt x="76" y="44"/>
                  </a:lnTo>
                  <a:lnTo>
                    <a:pt x="0" y="4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32" name="Text Box 1832"/>
            <p:cNvSpPr txBox="1">
              <a:spLocks noChangeArrowheads="1"/>
            </p:cNvSpPr>
            <p:nvPr/>
          </p:nvSpPr>
          <p:spPr bwMode="auto">
            <a:xfrm>
              <a:off x="6090" y="856"/>
              <a:ext cx="72" cy="93"/>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500">
                  <a:solidFill>
                    <a:srgbClr val="000000"/>
                  </a:solidFill>
                  <a:latin typeface="Helvetica" pitchFamily="34" charset="0"/>
                </a:rPr>
                <a:t>67 %</a:t>
              </a:r>
              <a:endParaRPr lang="en-US" sz="2300">
                <a:latin typeface="Times New Roman" pitchFamily="18" charset="0"/>
              </a:endParaRPr>
            </a:p>
          </p:txBody>
        </p:sp>
        <p:sp>
          <p:nvSpPr>
            <p:cNvPr id="1833" name="Freeform 1833"/>
            <p:cNvSpPr>
              <a:spLocks/>
            </p:cNvSpPr>
            <p:nvPr/>
          </p:nvSpPr>
          <p:spPr bwMode="auto">
            <a:xfrm>
              <a:off x="6170" y="1081"/>
              <a:ext cx="77" cy="47"/>
            </a:xfrm>
            <a:custGeom>
              <a:avLst/>
              <a:gdLst/>
              <a:ahLst/>
              <a:cxnLst>
                <a:cxn ang="0">
                  <a:pos x="0" y="0"/>
                </a:cxn>
                <a:cxn ang="0">
                  <a:pos x="76" y="0"/>
                </a:cxn>
                <a:cxn ang="0">
                  <a:pos x="76" y="46"/>
                </a:cxn>
                <a:cxn ang="0">
                  <a:pos x="0" y="46"/>
                </a:cxn>
                <a:cxn ang="0">
                  <a:pos x="0" y="0"/>
                </a:cxn>
                <a:cxn ang="0">
                  <a:pos x="0" y="0"/>
                </a:cxn>
              </a:cxnLst>
              <a:rect l="0" t="0" r="r" b="b"/>
              <a:pathLst>
                <a:path w="77" h="47">
                  <a:moveTo>
                    <a:pt x="0" y="0"/>
                  </a:moveTo>
                  <a:lnTo>
                    <a:pt x="76" y="0"/>
                  </a:lnTo>
                  <a:lnTo>
                    <a:pt x="76" y="46"/>
                  </a:lnTo>
                  <a:lnTo>
                    <a:pt x="0" y="46"/>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34" name="Text Box 1834"/>
            <p:cNvSpPr txBox="1">
              <a:spLocks noChangeArrowheads="1"/>
            </p:cNvSpPr>
            <p:nvPr/>
          </p:nvSpPr>
          <p:spPr bwMode="auto">
            <a:xfrm>
              <a:off x="6170" y="1031"/>
              <a:ext cx="71" cy="93"/>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500">
                  <a:solidFill>
                    <a:srgbClr val="000000"/>
                  </a:solidFill>
                  <a:latin typeface="Helvetica" pitchFamily="34" charset="0"/>
                </a:rPr>
                <a:t>64 %</a:t>
              </a:r>
              <a:endParaRPr lang="en-US" sz="2300">
                <a:latin typeface="Times New Roman" pitchFamily="18" charset="0"/>
              </a:endParaRPr>
            </a:p>
          </p:txBody>
        </p:sp>
        <p:sp>
          <p:nvSpPr>
            <p:cNvPr id="1835" name="Freeform 1835"/>
            <p:cNvSpPr>
              <a:spLocks/>
            </p:cNvSpPr>
            <p:nvPr/>
          </p:nvSpPr>
          <p:spPr bwMode="auto">
            <a:xfrm>
              <a:off x="5575" y="566"/>
              <a:ext cx="105" cy="45"/>
            </a:xfrm>
            <a:custGeom>
              <a:avLst/>
              <a:gdLst/>
              <a:ahLst/>
              <a:cxnLst>
                <a:cxn ang="0">
                  <a:pos x="0" y="0"/>
                </a:cxn>
                <a:cxn ang="0">
                  <a:pos x="104" y="0"/>
                </a:cxn>
                <a:cxn ang="0">
                  <a:pos x="104" y="44"/>
                </a:cxn>
                <a:cxn ang="0">
                  <a:pos x="0" y="44"/>
                </a:cxn>
                <a:cxn ang="0">
                  <a:pos x="0" y="0"/>
                </a:cxn>
                <a:cxn ang="0">
                  <a:pos x="0" y="0"/>
                </a:cxn>
              </a:cxnLst>
              <a:rect l="0" t="0" r="r" b="b"/>
              <a:pathLst>
                <a:path w="105" h="45">
                  <a:moveTo>
                    <a:pt x="0" y="0"/>
                  </a:moveTo>
                  <a:lnTo>
                    <a:pt x="104" y="0"/>
                  </a:lnTo>
                  <a:lnTo>
                    <a:pt x="104" y="44"/>
                  </a:lnTo>
                  <a:lnTo>
                    <a:pt x="0" y="4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36" name="Text Box 1836"/>
            <p:cNvSpPr txBox="1">
              <a:spLocks noChangeArrowheads="1"/>
            </p:cNvSpPr>
            <p:nvPr/>
          </p:nvSpPr>
          <p:spPr bwMode="auto">
            <a:xfrm>
              <a:off x="5575" y="516"/>
              <a:ext cx="96" cy="92"/>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500">
                  <a:solidFill>
                    <a:srgbClr val="000000"/>
                  </a:solidFill>
                  <a:latin typeface="Helvetica" pitchFamily="34" charset="0"/>
                </a:rPr>
                <a:t>70.2 %</a:t>
              </a:r>
              <a:endParaRPr lang="en-US" sz="2300">
                <a:latin typeface="Times New Roman" pitchFamily="18" charset="0"/>
              </a:endParaRPr>
            </a:p>
          </p:txBody>
        </p:sp>
        <p:sp>
          <p:nvSpPr>
            <p:cNvPr id="1837" name="Freeform 1837"/>
            <p:cNvSpPr>
              <a:spLocks/>
            </p:cNvSpPr>
            <p:nvPr/>
          </p:nvSpPr>
          <p:spPr bwMode="auto">
            <a:xfrm>
              <a:off x="5469" y="781"/>
              <a:ext cx="105" cy="46"/>
            </a:xfrm>
            <a:custGeom>
              <a:avLst/>
              <a:gdLst/>
              <a:ahLst/>
              <a:cxnLst>
                <a:cxn ang="0">
                  <a:pos x="0" y="0"/>
                </a:cxn>
                <a:cxn ang="0">
                  <a:pos x="104" y="0"/>
                </a:cxn>
                <a:cxn ang="0">
                  <a:pos x="104" y="45"/>
                </a:cxn>
                <a:cxn ang="0">
                  <a:pos x="0" y="45"/>
                </a:cxn>
                <a:cxn ang="0">
                  <a:pos x="0" y="0"/>
                </a:cxn>
                <a:cxn ang="0">
                  <a:pos x="0" y="0"/>
                </a:cxn>
              </a:cxnLst>
              <a:rect l="0" t="0" r="r" b="b"/>
              <a:pathLst>
                <a:path w="105" h="46">
                  <a:moveTo>
                    <a:pt x="0" y="0"/>
                  </a:moveTo>
                  <a:lnTo>
                    <a:pt x="104" y="0"/>
                  </a:lnTo>
                  <a:lnTo>
                    <a:pt x="104" y="45"/>
                  </a:lnTo>
                  <a:lnTo>
                    <a:pt x="0" y="45"/>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38" name="Text Box 1838"/>
            <p:cNvSpPr txBox="1">
              <a:spLocks noChangeArrowheads="1"/>
            </p:cNvSpPr>
            <p:nvPr/>
          </p:nvSpPr>
          <p:spPr bwMode="auto">
            <a:xfrm>
              <a:off x="5469" y="730"/>
              <a:ext cx="95" cy="93"/>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500">
                  <a:solidFill>
                    <a:srgbClr val="000000"/>
                  </a:solidFill>
                  <a:latin typeface="Helvetica" pitchFamily="34" charset="0"/>
                </a:rPr>
                <a:t>68.8 %</a:t>
              </a:r>
              <a:endParaRPr lang="en-US" sz="2300">
                <a:latin typeface="Times New Roman" pitchFamily="18" charset="0"/>
              </a:endParaRPr>
            </a:p>
          </p:txBody>
        </p:sp>
        <p:sp>
          <p:nvSpPr>
            <p:cNvPr id="1839" name="Freeform 1839"/>
            <p:cNvSpPr>
              <a:spLocks/>
            </p:cNvSpPr>
            <p:nvPr/>
          </p:nvSpPr>
          <p:spPr bwMode="auto">
            <a:xfrm>
              <a:off x="5371" y="1003"/>
              <a:ext cx="106" cy="46"/>
            </a:xfrm>
            <a:custGeom>
              <a:avLst/>
              <a:gdLst/>
              <a:ahLst/>
              <a:cxnLst>
                <a:cxn ang="0">
                  <a:pos x="0" y="0"/>
                </a:cxn>
                <a:cxn ang="0">
                  <a:pos x="105" y="0"/>
                </a:cxn>
                <a:cxn ang="0">
                  <a:pos x="105" y="45"/>
                </a:cxn>
                <a:cxn ang="0">
                  <a:pos x="0" y="45"/>
                </a:cxn>
                <a:cxn ang="0">
                  <a:pos x="0" y="0"/>
                </a:cxn>
                <a:cxn ang="0">
                  <a:pos x="0" y="0"/>
                </a:cxn>
              </a:cxnLst>
              <a:rect l="0" t="0" r="r" b="b"/>
              <a:pathLst>
                <a:path w="106" h="46">
                  <a:moveTo>
                    <a:pt x="0" y="0"/>
                  </a:moveTo>
                  <a:lnTo>
                    <a:pt x="105" y="0"/>
                  </a:lnTo>
                  <a:lnTo>
                    <a:pt x="105" y="45"/>
                  </a:lnTo>
                  <a:lnTo>
                    <a:pt x="0" y="45"/>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40" name="Text Box 1840"/>
            <p:cNvSpPr txBox="1">
              <a:spLocks noChangeArrowheads="1"/>
            </p:cNvSpPr>
            <p:nvPr/>
          </p:nvSpPr>
          <p:spPr bwMode="auto">
            <a:xfrm>
              <a:off x="5371" y="952"/>
              <a:ext cx="96" cy="92"/>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500">
                  <a:solidFill>
                    <a:srgbClr val="000000"/>
                  </a:solidFill>
                  <a:latin typeface="Helvetica" pitchFamily="34" charset="0"/>
                </a:rPr>
                <a:t>67.3 %</a:t>
              </a:r>
              <a:endParaRPr lang="en-US" sz="2300">
                <a:latin typeface="Times New Roman" pitchFamily="18" charset="0"/>
              </a:endParaRPr>
            </a:p>
          </p:txBody>
        </p:sp>
        <p:sp>
          <p:nvSpPr>
            <p:cNvPr id="1841" name="Freeform 1841"/>
            <p:cNvSpPr>
              <a:spLocks/>
            </p:cNvSpPr>
            <p:nvPr/>
          </p:nvSpPr>
          <p:spPr bwMode="auto">
            <a:xfrm>
              <a:off x="4533" y="3562"/>
              <a:ext cx="28" cy="63"/>
            </a:xfrm>
            <a:custGeom>
              <a:avLst/>
              <a:gdLst/>
              <a:ahLst/>
              <a:cxnLst>
                <a:cxn ang="0">
                  <a:pos x="0" y="0"/>
                </a:cxn>
                <a:cxn ang="0">
                  <a:pos x="27" y="0"/>
                </a:cxn>
                <a:cxn ang="0">
                  <a:pos x="27" y="62"/>
                </a:cxn>
                <a:cxn ang="0">
                  <a:pos x="0" y="62"/>
                </a:cxn>
                <a:cxn ang="0">
                  <a:pos x="0" y="0"/>
                </a:cxn>
                <a:cxn ang="0">
                  <a:pos x="0" y="0"/>
                </a:cxn>
              </a:cxnLst>
              <a:rect l="0" t="0" r="r" b="b"/>
              <a:pathLst>
                <a:path w="28" h="63">
                  <a:moveTo>
                    <a:pt x="0" y="0"/>
                  </a:moveTo>
                  <a:lnTo>
                    <a:pt x="27" y="0"/>
                  </a:lnTo>
                  <a:lnTo>
                    <a:pt x="27" y="62"/>
                  </a:lnTo>
                  <a:lnTo>
                    <a:pt x="0" y="62"/>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42" name="Text Box 1842"/>
            <p:cNvSpPr txBox="1">
              <a:spLocks noChangeArrowheads="1"/>
            </p:cNvSpPr>
            <p:nvPr/>
          </p:nvSpPr>
          <p:spPr bwMode="auto">
            <a:xfrm>
              <a:off x="4533" y="3550"/>
              <a:ext cx="34"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0</a:t>
              </a:r>
              <a:endParaRPr lang="en-US" sz="2300">
                <a:latin typeface="Times New Roman" pitchFamily="18" charset="0"/>
              </a:endParaRPr>
            </a:p>
          </p:txBody>
        </p:sp>
        <p:sp>
          <p:nvSpPr>
            <p:cNvPr id="1843" name="Freeform 1843"/>
            <p:cNvSpPr>
              <a:spLocks/>
            </p:cNvSpPr>
            <p:nvPr/>
          </p:nvSpPr>
          <p:spPr bwMode="auto">
            <a:xfrm>
              <a:off x="4718" y="3562"/>
              <a:ext cx="56" cy="63"/>
            </a:xfrm>
            <a:custGeom>
              <a:avLst/>
              <a:gdLst/>
              <a:ahLst/>
              <a:cxnLst>
                <a:cxn ang="0">
                  <a:pos x="0" y="0"/>
                </a:cxn>
                <a:cxn ang="0">
                  <a:pos x="55" y="0"/>
                </a:cxn>
                <a:cxn ang="0">
                  <a:pos x="55" y="62"/>
                </a:cxn>
                <a:cxn ang="0">
                  <a:pos x="0" y="62"/>
                </a:cxn>
                <a:cxn ang="0">
                  <a:pos x="0" y="0"/>
                </a:cxn>
                <a:cxn ang="0">
                  <a:pos x="0" y="0"/>
                </a:cxn>
              </a:cxnLst>
              <a:rect l="0" t="0" r="r" b="b"/>
              <a:pathLst>
                <a:path w="56" h="63">
                  <a:moveTo>
                    <a:pt x="0" y="0"/>
                  </a:moveTo>
                  <a:lnTo>
                    <a:pt x="55" y="0"/>
                  </a:lnTo>
                  <a:lnTo>
                    <a:pt x="55" y="62"/>
                  </a:lnTo>
                  <a:lnTo>
                    <a:pt x="0" y="62"/>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44" name="Text Box 1844"/>
            <p:cNvSpPr txBox="1">
              <a:spLocks noChangeArrowheads="1"/>
            </p:cNvSpPr>
            <p:nvPr/>
          </p:nvSpPr>
          <p:spPr bwMode="auto">
            <a:xfrm>
              <a:off x="4718" y="3550"/>
              <a:ext cx="70"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20</a:t>
              </a:r>
              <a:endParaRPr lang="en-US" sz="2300">
                <a:latin typeface="Times New Roman" pitchFamily="18" charset="0"/>
              </a:endParaRPr>
            </a:p>
          </p:txBody>
        </p:sp>
        <p:sp>
          <p:nvSpPr>
            <p:cNvPr id="1845" name="Freeform 1845"/>
            <p:cNvSpPr>
              <a:spLocks/>
            </p:cNvSpPr>
            <p:nvPr/>
          </p:nvSpPr>
          <p:spPr bwMode="auto">
            <a:xfrm>
              <a:off x="4917" y="3562"/>
              <a:ext cx="55" cy="63"/>
            </a:xfrm>
            <a:custGeom>
              <a:avLst/>
              <a:gdLst/>
              <a:ahLst/>
              <a:cxnLst>
                <a:cxn ang="0">
                  <a:pos x="0" y="0"/>
                </a:cxn>
                <a:cxn ang="0">
                  <a:pos x="54" y="0"/>
                </a:cxn>
                <a:cxn ang="0">
                  <a:pos x="54" y="62"/>
                </a:cxn>
                <a:cxn ang="0">
                  <a:pos x="0" y="62"/>
                </a:cxn>
                <a:cxn ang="0">
                  <a:pos x="0" y="0"/>
                </a:cxn>
                <a:cxn ang="0">
                  <a:pos x="0" y="0"/>
                </a:cxn>
              </a:cxnLst>
              <a:rect l="0" t="0" r="r" b="b"/>
              <a:pathLst>
                <a:path w="55" h="63">
                  <a:moveTo>
                    <a:pt x="0" y="0"/>
                  </a:moveTo>
                  <a:lnTo>
                    <a:pt x="54" y="0"/>
                  </a:lnTo>
                  <a:lnTo>
                    <a:pt x="54" y="62"/>
                  </a:lnTo>
                  <a:lnTo>
                    <a:pt x="0" y="62"/>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46" name="Text Box 1846"/>
            <p:cNvSpPr txBox="1">
              <a:spLocks noChangeArrowheads="1"/>
            </p:cNvSpPr>
            <p:nvPr/>
          </p:nvSpPr>
          <p:spPr bwMode="auto">
            <a:xfrm>
              <a:off x="4917" y="3550"/>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40</a:t>
              </a:r>
              <a:endParaRPr lang="en-US" sz="2300">
                <a:latin typeface="Times New Roman" pitchFamily="18" charset="0"/>
              </a:endParaRPr>
            </a:p>
          </p:txBody>
        </p:sp>
        <p:sp>
          <p:nvSpPr>
            <p:cNvPr id="1847" name="Freeform 1847"/>
            <p:cNvSpPr>
              <a:spLocks/>
            </p:cNvSpPr>
            <p:nvPr/>
          </p:nvSpPr>
          <p:spPr bwMode="auto">
            <a:xfrm>
              <a:off x="5117" y="3562"/>
              <a:ext cx="53" cy="63"/>
            </a:xfrm>
            <a:custGeom>
              <a:avLst/>
              <a:gdLst/>
              <a:ahLst/>
              <a:cxnLst>
                <a:cxn ang="0">
                  <a:pos x="0" y="0"/>
                </a:cxn>
                <a:cxn ang="0">
                  <a:pos x="52" y="0"/>
                </a:cxn>
                <a:cxn ang="0">
                  <a:pos x="52" y="62"/>
                </a:cxn>
                <a:cxn ang="0">
                  <a:pos x="0" y="62"/>
                </a:cxn>
                <a:cxn ang="0">
                  <a:pos x="0" y="0"/>
                </a:cxn>
                <a:cxn ang="0">
                  <a:pos x="0" y="0"/>
                </a:cxn>
              </a:cxnLst>
              <a:rect l="0" t="0" r="r" b="b"/>
              <a:pathLst>
                <a:path w="53" h="63">
                  <a:moveTo>
                    <a:pt x="0" y="0"/>
                  </a:moveTo>
                  <a:lnTo>
                    <a:pt x="52" y="0"/>
                  </a:lnTo>
                  <a:lnTo>
                    <a:pt x="52" y="62"/>
                  </a:lnTo>
                  <a:lnTo>
                    <a:pt x="0" y="62"/>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48" name="Text Box 1848"/>
            <p:cNvSpPr txBox="1">
              <a:spLocks noChangeArrowheads="1"/>
            </p:cNvSpPr>
            <p:nvPr/>
          </p:nvSpPr>
          <p:spPr bwMode="auto">
            <a:xfrm>
              <a:off x="5117" y="3550"/>
              <a:ext cx="68"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60</a:t>
              </a:r>
              <a:endParaRPr lang="en-US" sz="2300">
                <a:latin typeface="Times New Roman" pitchFamily="18" charset="0"/>
              </a:endParaRPr>
            </a:p>
          </p:txBody>
        </p:sp>
        <p:sp>
          <p:nvSpPr>
            <p:cNvPr id="1849" name="Freeform 1849"/>
            <p:cNvSpPr>
              <a:spLocks/>
            </p:cNvSpPr>
            <p:nvPr/>
          </p:nvSpPr>
          <p:spPr bwMode="auto">
            <a:xfrm>
              <a:off x="5315" y="3562"/>
              <a:ext cx="54" cy="63"/>
            </a:xfrm>
            <a:custGeom>
              <a:avLst/>
              <a:gdLst/>
              <a:ahLst/>
              <a:cxnLst>
                <a:cxn ang="0">
                  <a:pos x="0" y="0"/>
                </a:cxn>
                <a:cxn ang="0">
                  <a:pos x="53" y="0"/>
                </a:cxn>
                <a:cxn ang="0">
                  <a:pos x="53" y="62"/>
                </a:cxn>
                <a:cxn ang="0">
                  <a:pos x="0" y="62"/>
                </a:cxn>
                <a:cxn ang="0">
                  <a:pos x="0" y="0"/>
                </a:cxn>
                <a:cxn ang="0">
                  <a:pos x="0" y="0"/>
                </a:cxn>
              </a:cxnLst>
              <a:rect l="0" t="0" r="r" b="b"/>
              <a:pathLst>
                <a:path w="54" h="63">
                  <a:moveTo>
                    <a:pt x="0" y="0"/>
                  </a:moveTo>
                  <a:lnTo>
                    <a:pt x="53" y="0"/>
                  </a:lnTo>
                  <a:lnTo>
                    <a:pt x="53" y="62"/>
                  </a:lnTo>
                  <a:lnTo>
                    <a:pt x="0" y="62"/>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50" name="Text Box 1850"/>
            <p:cNvSpPr txBox="1">
              <a:spLocks noChangeArrowheads="1"/>
            </p:cNvSpPr>
            <p:nvPr/>
          </p:nvSpPr>
          <p:spPr bwMode="auto">
            <a:xfrm>
              <a:off x="5315" y="3550"/>
              <a:ext cx="68"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80</a:t>
              </a:r>
              <a:endParaRPr lang="en-US" sz="2300">
                <a:latin typeface="Times New Roman" pitchFamily="18" charset="0"/>
              </a:endParaRPr>
            </a:p>
          </p:txBody>
        </p:sp>
        <p:sp>
          <p:nvSpPr>
            <p:cNvPr id="1851" name="Freeform 1851"/>
            <p:cNvSpPr>
              <a:spLocks/>
            </p:cNvSpPr>
            <p:nvPr/>
          </p:nvSpPr>
          <p:spPr bwMode="auto">
            <a:xfrm>
              <a:off x="5500" y="3562"/>
              <a:ext cx="81" cy="63"/>
            </a:xfrm>
            <a:custGeom>
              <a:avLst/>
              <a:gdLst/>
              <a:ahLst/>
              <a:cxnLst>
                <a:cxn ang="0">
                  <a:pos x="0" y="0"/>
                </a:cxn>
                <a:cxn ang="0">
                  <a:pos x="80" y="0"/>
                </a:cxn>
                <a:cxn ang="0">
                  <a:pos x="80" y="62"/>
                </a:cxn>
                <a:cxn ang="0">
                  <a:pos x="0" y="62"/>
                </a:cxn>
                <a:cxn ang="0">
                  <a:pos x="0" y="0"/>
                </a:cxn>
                <a:cxn ang="0">
                  <a:pos x="0" y="0"/>
                </a:cxn>
              </a:cxnLst>
              <a:rect l="0" t="0" r="r" b="b"/>
              <a:pathLst>
                <a:path w="81" h="63">
                  <a:moveTo>
                    <a:pt x="0" y="0"/>
                  </a:moveTo>
                  <a:lnTo>
                    <a:pt x="80" y="0"/>
                  </a:lnTo>
                  <a:lnTo>
                    <a:pt x="80" y="62"/>
                  </a:lnTo>
                  <a:lnTo>
                    <a:pt x="0" y="62"/>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52" name="Text Box 1852"/>
            <p:cNvSpPr txBox="1">
              <a:spLocks noChangeArrowheads="1"/>
            </p:cNvSpPr>
            <p:nvPr/>
          </p:nvSpPr>
          <p:spPr bwMode="auto">
            <a:xfrm>
              <a:off x="5500" y="3550"/>
              <a:ext cx="103"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100</a:t>
              </a:r>
              <a:endParaRPr lang="en-US" sz="2300">
                <a:latin typeface="Times New Roman" pitchFamily="18" charset="0"/>
              </a:endParaRPr>
            </a:p>
          </p:txBody>
        </p:sp>
        <p:sp>
          <p:nvSpPr>
            <p:cNvPr id="1853" name="Freeform 1853"/>
            <p:cNvSpPr>
              <a:spLocks/>
            </p:cNvSpPr>
            <p:nvPr/>
          </p:nvSpPr>
          <p:spPr bwMode="auto">
            <a:xfrm>
              <a:off x="5697" y="3562"/>
              <a:ext cx="83" cy="63"/>
            </a:xfrm>
            <a:custGeom>
              <a:avLst/>
              <a:gdLst/>
              <a:ahLst/>
              <a:cxnLst>
                <a:cxn ang="0">
                  <a:pos x="0" y="0"/>
                </a:cxn>
                <a:cxn ang="0">
                  <a:pos x="82" y="0"/>
                </a:cxn>
                <a:cxn ang="0">
                  <a:pos x="82" y="62"/>
                </a:cxn>
                <a:cxn ang="0">
                  <a:pos x="0" y="62"/>
                </a:cxn>
                <a:cxn ang="0">
                  <a:pos x="0" y="0"/>
                </a:cxn>
                <a:cxn ang="0">
                  <a:pos x="0" y="0"/>
                </a:cxn>
              </a:cxnLst>
              <a:rect l="0" t="0" r="r" b="b"/>
              <a:pathLst>
                <a:path w="83" h="63">
                  <a:moveTo>
                    <a:pt x="0" y="0"/>
                  </a:moveTo>
                  <a:lnTo>
                    <a:pt x="82" y="0"/>
                  </a:lnTo>
                  <a:lnTo>
                    <a:pt x="82" y="62"/>
                  </a:lnTo>
                  <a:lnTo>
                    <a:pt x="0" y="62"/>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54" name="Text Box 1854"/>
            <p:cNvSpPr txBox="1">
              <a:spLocks noChangeArrowheads="1"/>
            </p:cNvSpPr>
            <p:nvPr/>
          </p:nvSpPr>
          <p:spPr bwMode="auto">
            <a:xfrm>
              <a:off x="5697" y="3550"/>
              <a:ext cx="104"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120</a:t>
              </a:r>
              <a:endParaRPr lang="en-US" sz="2300">
                <a:latin typeface="Times New Roman" pitchFamily="18" charset="0"/>
              </a:endParaRPr>
            </a:p>
          </p:txBody>
        </p:sp>
        <p:sp>
          <p:nvSpPr>
            <p:cNvPr id="1855" name="Freeform 1855"/>
            <p:cNvSpPr>
              <a:spLocks/>
            </p:cNvSpPr>
            <p:nvPr/>
          </p:nvSpPr>
          <p:spPr bwMode="auto">
            <a:xfrm>
              <a:off x="5897" y="3562"/>
              <a:ext cx="82" cy="63"/>
            </a:xfrm>
            <a:custGeom>
              <a:avLst/>
              <a:gdLst/>
              <a:ahLst/>
              <a:cxnLst>
                <a:cxn ang="0">
                  <a:pos x="0" y="0"/>
                </a:cxn>
                <a:cxn ang="0">
                  <a:pos x="81" y="0"/>
                </a:cxn>
                <a:cxn ang="0">
                  <a:pos x="81" y="62"/>
                </a:cxn>
                <a:cxn ang="0">
                  <a:pos x="0" y="62"/>
                </a:cxn>
                <a:cxn ang="0">
                  <a:pos x="0" y="0"/>
                </a:cxn>
                <a:cxn ang="0">
                  <a:pos x="0" y="0"/>
                </a:cxn>
              </a:cxnLst>
              <a:rect l="0" t="0" r="r" b="b"/>
              <a:pathLst>
                <a:path w="82" h="63">
                  <a:moveTo>
                    <a:pt x="0" y="0"/>
                  </a:moveTo>
                  <a:lnTo>
                    <a:pt x="81" y="0"/>
                  </a:lnTo>
                  <a:lnTo>
                    <a:pt x="81" y="62"/>
                  </a:lnTo>
                  <a:lnTo>
                    <a:pt x="0" y="62"/>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56" name="Text Box 1856"/>
            <p:cNvSpPr txBox="1">
              <a:spLocks noChangeArrowheads="1"/>
            </p:cNvSpPr>
            <p:nvPr/>
          </p:nvSpPr>
          <p:spPr bwMode="auto">
            <a:xfrm>
              <a:off x="5897" y="3550"/>
              <a:ext cx="104"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140</a:t>
              </a:r>
              <a:endParaRPr lang="en-US" sz="2300">
                <a:latin typeface="Times New Roman" pitchFamily="18" charset="0"/>
              </a:endParaRPr>
            </a:p>
          </p:txBody>
        </p:sp>
        <p:sp>
          <p:nvSpPr>
            <p:cNvPr id="1857" name="Freeform 1857"/>
            <p:cNvSpPr>
              <a:spLocks/>
            </p:cNvSpPr>
            <p:nvPr/>
          </p:nvSpPr>
          <p:spPr bwMode="auto">
            <a:xfrm>
              <a:off x="6096" y="3562"/>
              <a:ext cx="80" cy="63"/>
            </a:xfrm>
            <a:custGeom>
              <a:avLst/>
              <a:gdLst/>
              <a:ahLst/>
              <a:cxnLst>
                <a:cxn ang="0">
                  <a:pos x="0" y="0"/>
                </a:cxn>
                <a:cxn ang="0">
                  <a:pos x="79" y="0"/>
                </a:cxn>
                <a:cxn ang="0">
                  <a:pos x="79" y="62"/>
                </a:cxn>
                <a:cxn ang="0">
                  <a:pos x="0" y="62"/>
                </a:cxn>
                <a:cxn ang="0">
                  <a:pos x="0" y="0"/>
                </a:cxn>
                <a:cxn ang="0">
                  <a:pos x="0" y="0"/>
                </a:cxn>
              </a:cxnLst>
              <a:rect l="0" t="0" r="r" b="b"/>
              <a:pathLst>
                <a:path w="80" h="63">
                  <a:moveTo>
                    <a:pt x="0" y="0"/>
                  </a:moveTo>
                  <a:lnTo>
                    <a:pt x="79" y="0"/>
                  </a:lnTo>
                  <a:lnTo>
                    <a:pt x="79" y="62"/>
                  </a:lnTo>
                  <a:lnTo>
                    <a:pt x="0" y="62"/>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58" name="Text Box 1858"/>
            <p:cNvSpPr txBox="1">
              <a:spLocks noChangeArrowheads="1"/>
            </p:cNvSpPr>
            <p:nvPr/>
          </p:nvSpPr>
          <p:spPr bwMode="auto">
            <a:xfrm>
              <a:off x="6096" y="3550"/>
              <a:ext cx="103"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160</a:t>
              </a:r>
              <a:endParaRPr lang="en-US" sz="2300">
                <a:latin typeface="Times New Roman" pitchFamily="18" charset="0"/>
              </a:endParaRPr>
            </a:p>
          </p:txBody>
        </p:sp>
        <p:sp>
          <p:nvSpPr>
            <p:cNvPr id="1859" name="Freeform 1859"/>
            <p:cNvSpPr>
              <a:spLocks/>
            </p:cNvSpPr>
            <p:nvPr/>
          </p:nvSpPr>
          <p:spPr bwMode="auto">
            <a:xfrm>
              <a:off x="6258" y="3562"/>
              <a:ext cx="177" cy="63"/>
            </a:xfrm>
            <a:custGeom>
              <a:avLst/>
              <a:gdLst/>
              <a:ahLst/>
              <a:cxnLst>
                <a:cxn ang="0">
                  <a:pos x="0" y="0"/>
                </a:cxn>
                <a:cxn ang="0">
                  <a:pos x="176" y="0"/>
                </a:cxn>
                <a:cxn ang="0">
                  <a:pos x="176" y="62"/>
                </a:cxn>
                <a:cxn ang="0">
                  <a:pos x="0" y="62"/>
                </a:cxn>
                <a:cxn ang="0">
                  <a:pos x="0" y="0"/>
                </a:cxn>
                <a:cxn ang="0">
                  <a:pos x="0" y="0"/>
                </a:cxn>
              </a:cxnLst>
              <a:rect l="0" t="0" r="r" b="b"/>
              <a:pathLst>
                <a:path w="177" h="63">
                  <a:moveTo>
                    <a:pt x="0" y="0"/>
                  </a:moveTo>
                  <a:lnTo>
                    <a:pt x="176" y="0"/>
                  </a:lnTo>
                  <a:lnTo>
                    <a:pt x="176" y="62"/>
                  </a:lnTo>
                  <a:lnTo>
                    <a:pt x="0" y="62"/>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60" name="Text Box 1860"/>
            <p:cNvSpPr txBox="1">
              <a:spLocks noChangeArrowheads="1"/>
            </p:cNvSpPr>
            <p:nvPr/>
          </p:nvSpPr>
          <p:spPr bwMode="auto">
            <a:xfrm>
              <a:off x="6258" y="3480"/>
              <a:ext cx="170" cy="14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Q [m³/h]</a:t>
              </a:r>
              <a:endParaRPr lang="en-US" sz="2300">
                <a:latin typeface="Times New Roman" pitchFamily="18" charset="0"/>
              </a:endParaRPr>
            </a:p>
          </p:txBody>
        </p:sp>
        <p:sp>
          <p:nvSpPr>
            <p:cNvPr id="1861" name="Freeform 1861"/>
            <p:cNvSpPr>
              <a:spLocks/>
            </p:cNvSpPr>
            <p:nvPr/>
          </p:nvSpPr>
          <p:spPr bwMode="auto">
            <a:xfrm>
              <a:off x="4479" y="3484"/>
              <a:ext cx="28" cy="64"/>
            </a:xfrm>
            <a:custGeom>
              <a:avLst/>
              <a:gdLst/>
              <a:ahLst/>
              <a:cxnLst>
                <a:cxn ang="0">
                  <a:pos x="0" y="0"/>
                </a:cxn>
                <a:cxn ang="0">
                  <a:pos x="27" y="0"/>
                </a:cxn>
                <a:cxn ang="0">
                  <a:pos x="27" y="63"/>
                </a:cxn>
                <a:cxn ang="0">
                  <a:pos x="0" y="63"/>
                </a:cxn>
                <a:cxn ang="0">
                  <a:pos x="0" y="0"/>
                </a:cxn>
                <a:cxn ang="0">
                  <a:pos x="0" y="0"/>
                </a:cxn>
              </a:cxnLst>
              <a:rect l="0" t="0" r="r" b="b"/>
              <a:pathLst>
                <a:path w="28" h="64">
                  <a:moveTo>
                    <a:pt x="0" y="0"/>
                  </a:moveTo>
                  <a:lnTo>
                    <a:pt x="27" y="0"/>
                  </a:lnTo>
                  <a:lnTo>
                    <a:pt x="27"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62" name="Text Box 1862"/>
            <p:cNvSpPr txBox="1">
              <a:spLocks noChangeArrowheads="1"/>
            </p:cNvSpPr>
            <p:nvPr/>
          </p:nvSpPr>
          <p:spPr bwMode="auto">
            <a:xfrm>
              <a:off x="4479" y="3474"/>
              <a:ext cx="34" cy="71"/>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0</a:t>
              </a:r>
              <a:endParaRPr lang="en-US" sz="2300">
                <a:latin typeface="Times New Roman" pitchFamily="18" charset="0"/>
              </a:endParaRPr>
            </a:p>
          </p:txBody>
        </p:sp>
        <p:sp>
          <p:nvSpPr>
            <p:cNvPr id="1863" name="Freeform 1863"/>
            <p:cNvSpPr>
              <a:spLocks/>
            </p:cNvSpPr>
            <p:nvPr/>
          </p:nvSpPr>
          <p:spPr bwMode="auto">
            <a:xfrm>
              <a:off x="4479" y="3385"/>
              <a:ext cx="28" cy="64"/>
            </a:xfrm>
            <a:custGeom>
              <a:avLst/>
              <a:gdLst/>
              <a:ahLst/>
              <a:cxnLst>
                <a:cxn ang="0">
                  <a:pos x="0" y="0"/>
                </a:cxn>
                <a:cxn ang="0">
                  <a:pos x="27" y="0"/>
                </a:cxn>
                <a:cxn ang="0">
                  <a:pos x="27" y="63"/>
                </a:cxn>
                <a:cxn ang="0">
                  <a:pos x="0" y="63"/>
                </a:cxn>
                <a:cxn ang="0">
                  <a:pos x="0" y="0"/>
                </a:cxn>
                <a:cxn ang="0">
                  <a:pos x="0" y="0"/>
                </a:cxn>
              </a:cxnLst>
              <a:rect l="0" t="0" r="r" b="b"/>
              <a:pathLst>
                <a:path w="28" h="64">
                  <a:moveTo>
                    <a:pt x="0" y="0"/>
                  </a:moveTo>
                  <a:lnTo>
                    <a:pt x="27" y="0"/>
                  </a:lnTo>
                  <a:lnTo>
                    <a:pt x="27"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64" name="Text Box 1864"/>
            <p:cNvSpPr txBox="1">
              <a:spLocks noChangeArrowheads="1"/>
            </p:cNvSpPr>
            <p:nvPr/>
          </p:nvSpPr>
          <p:spPr bwMode="auto">
            <a:xfrm>
              <a:off x="4479" y="3376"/>
              <a:ext cx="34"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4</a:t>
              </a:r>
              <a:endParaRPr lang="en-US" sz="2300">
                <a:latin typeface="Times New Roman" pitchFamily="18" charset="0"/>
              </a:endParaRPr>
            </a:p>
          </p:txBody>
        </p:sp>
        <p:sp>
          <p:nvSpPr>
            <p:cNvPr id="1865" name="Freeform 1865"/>
            <p:cNvSpPr>
              <a:spLocks/>
            </p:cNvSpPr>
            <p:nvPr/>
          </p:nvSpPr>
          <p:spPr bwMode="auto">
            <a:xfrm>
              <a:off x="4479" y="3288"/>
              <a:ext cx="28" cy="65"/>
            </a:xfrm>
            <a:custGeom>
              <a:avLst/>
              <a:gdLst/>
              <a:ahLst/>
              <a:cxnLst>
                <a:cxn ang="0">
                  <a:pos x="0" y="0"/>
                </a:cxn>
                <a:cxn ang="0">
                  <a:pos x="27" y="0"/>
                </a:cxn>
                <a:cxn ang="0">
                  <a:pos x="27" y="64"/>
                </a:cxn>
                <a:cxn ang="0">
                  <a:pos x="0" y="64"/>
                </a:cxn>
                <a:cxn ang="0">
                  <a:pos x="0" y="0"/>
                </a:cxn>
                <a:cxn ang="0">
                  <a:pos x="0" y="0"/>
                </a:cxn>
              </a:cxnLst>
              <a:rect l="0" t="0" r="r" b="b"/>
              <a:pathLst>
                <a:path w="28" h="65">
                  <a:moveTo>
                    <a:pt x="0" y="0"/>
                  </a:moveTo>
                  <a:lnTo>
                    <a:pt x="27" y="0"/>
                  </a:lnTo>
                  <a:lnTo>
                    <a:pt x="27"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66" name="Text Box 1866"/>
            <p:cNvSpPr txBox="1">
              <a:spLocks noChangeArrowheads="1"/>
            </p:cNvSpPr>
            <p:nvPr/>
          </p:nvSpPr>
          <p:spPr bwMode="auto">
            <a:xfrm>
              <a:off x="4479" y="3278"/>
              <a:ext cx="34"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8</a:t>
              </a:r>
              <a:endParaRPr lang="en-US" sz="2300">
                <a:latin typeface="Times New Roman" pitchFamily="18" charset="0"/>
              </a:endParaRPr>
            </a:p>
          </p:txBody>
        </p:sp>
        <p:sp>
          <p:nvSpPr>
            <p:cNvPr id="1867" name="Freeform 1867"/>
            <p:cNvSpPr>
              <a:spLocks/>
            </p:cNvSpPr>
            <p:nvPr/>
          </p:nvSpPr>
          <p:spPr bwMode="auto">
            <a:xfrm>
              <a:off x="4453" y="3190"/>
              <a:ext cx="54" cy="65"/>
            </a:xfrm>
            <a:custGeom>
              <a:avLst/>
              <a:gdLst/>
              <a:ahLst/>
              <a:cxnLst>
                <a:cxn ang="0">
                  <a:pos x="0" y="0"/>
                </a:cxn>
                <a:cxn ang="0">
                  <a:pos x="53" y="0"/>
                </a:cxn>
                <a:cxn ang="0">
                  <a:pos x="53" y="64"/>
                </a:cxn>
                <a:cxn ang="0">
                  <a:pos x="0" y="64"/>
                </a:cxn>
                <a:cxn ang="0">
                  <a:pos x="0" y="0"/>
                </a:cxn>
                <a:cxn ang="0">
                  <a:pos x="0" y="0"/>
                </a:cxn>
              </a:cxnLst>
              <a:rect l="0" t="0" r="r" b="b"/>
              <a:pathLst>
                <a:path w="54" h="65">
                  <a:moveTo>
                    <a:pt x="0" y="0"/>
                  </a:moveTo>
                  <a:lnTo>
                    <a:pt x="53" y="0"/>
                  </a:lnTo>
                  <a:lnTo>
                    <a:pt x="53"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68" name="Text Box 1868"/>
            <p:cNvSpPr txBox="1">
              <a:spLocks noChangeArrowheads="1"/>
            </p:cNvSpPr>
            <p:nvPr/>
          </p:nvSpPr>
          <p:spPr bwMode="auto">
            <a:xfrm>
              <a:off x="4453" y="3179"/>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12</a:t>
              </a:r>
              <a:endParaRPr lang="en-US" sz="2300">
                <a:latin typeface="Times New Roman" pitchFamily="18" charset="0"/>
              </a:endParaRPr>
            </a:p>
          </p:txBody>
        </p:sp>
        <p:sp>
          <p:nvSpPr>
            <p:cNvPr id="1869" name="Freeform 1869"/>
            <p:cNvSpPr>
              <a:spLocks/>
            </p:cNvSpPr>
            <p:nvPr/>
          </p:nvSpPr>
          <p:spPr bwMode="auto">
            <a:xfrm>
              <a:off x="4453" y="3091"/>
              <a:ext cx="54" cy="65"/>
            </a:xfrm>
            <a:custGeom>
              <a:avLst/>
              <a:gdLst/>
              <a:ahLst/>
              <a:cxnLst>
                <a:cxn ang="0">
                  <a:pos x="0" y="0"/>
                </a:cxn>
                <a:cxn ang="0">
                  <a:pos x="53" y="0"/>
                </a:cxn>
                <a:cxn ang="0">
                  <a:pos x="53" y="64"/>
                </a:cxn>
                <a:cxn ang="0">
                  <a:pos x="0" y="64"/>
                </a:cxn>
                <a:cxn ang="0">
                  <a:pos x="0" y="0"/>
                </a:cxn>
                <a:cxn ang="0">
                  <a:pos x="0" y="0"/>
                </a:cxn>
              </a:cxnLst>
              <a:rect l="0" t="0" r="r" b="b"/>
              <a:pathLst>
                <a:path w="54" h="65">
                  <a:moveTo>
                    <a:pt x="0" y="0"/>
                  </a:moveTo>
                  <a:lnTo>
                    <a:pt x="53" y="0"/>
                  </a:lnTo>
                  <a:lnTo>
                    <a:pt x="53"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70" name="Text Box 1870"/>
            <p:cNvSpPr txBox="1">
              <a:spLocks noChangeArrowheads="1"/>
            </p:cNvSpPr>
            <p:nvPr/>
          </p:nvSpPr>
          <p:spPr bwMode="auto">
            <a:xfrm>
              <a:off x="4453" y="3083"/>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16</a:t>
              </a:r>
              <a:endParaRPr lang="en-US" sz="2300">
                <a:latin typeface="Times New Roman" pitchFamily="18" charset="0"/>
              </a:endParaRPr>
            </a:p>
          </p:txBody>
        </p:sp>
        <p:sp>
          <p:nvSpPr>
            <p:cNvPr id="1871" name="Freeform 1871"/>
            <p:cNvSpPr>
              <a:spLocks/>
            </p:cNvSpPr>
            <p:nvPr/>
          </p:nvSpPr>
          <p:spPr bwMode="auto">
            <a:xfrm>
              <a:off x="4453" y="2993"/>
              <a:ext cx="54" cy="65"/>
            </a:xfrm>
            <a:custGeom>
              <a:avLst/>
              <a:gdLst/>
              <a:ahLst/>
              <a:cxnLst>
                <a:cxn ang="0">
                  <a:pos x="0" y="0"/>
                </a:cxn>
                <a:cxn ang="0">
                  <a:pos x="53" y="0"/>
                </a:cxn>
                <a:cxn ang="0">
                  <a:pos x="53" y="64"/>
                </a:cxn>
                <a:cxn ang="0">
                  <a:pos x="0" y="64"/>
                </a:cxn>
                <a:cxn ang="0">
                  <a:pos x="0" y="0"/>
                </a:cxn>
                <a:cxn ang="0">
                  <a:pos x="0" y="0"/>
                </a:cxn>
              </a:cxnLst>
              <a:rect l="0" t="0" r="r" b="b"/>
              <a:pathLst>
                <a:path w="54" h="65">
                  <a:moveTo>
                    <a:pt x="0" y="0"/>
                  </a:moveTo>
                  <a:lnTo>
                    <a:pt x="53" y="0"/>
                  </a:lnTo>
                  <a:lnTo>
                    <a:pt x="53"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72" name="Text Box 1872"/>
            <p:cNvSpPr txBox="1">
              <a:spLocks noChangeArrowheads="1"/>
            </p:cNvSpPr>
            <p:nvPr/>
          </p:nvSpPr>
          <p:spPr bwMode="auto">
            <a:xfrm>
              <a:off x="4453" y="2982"/>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20</a:t>
              </a:r>
              <a:endParaRPr lang="en-US" sz="2300">
                <a:latin typeface="Times New Roman" pitchFamily="18" charset="0"/>
              </a:endParaRPr>
            </a:p>
          </p:txBody>
        </p:sp>
        <p:sp>
          <p:nvSpPr>
            <p:cNvPr id="1873" name="Freeform 1873"/>
            <p:cNvSpPr>
              <a:spLocks/>
            </p:cNvSpPr>
            <p:nvPr/>
          </p:nvSpPr>
          <p:spPr bwMode="auto">
            <a:xfrm>
              <a:off x="4453" y="2894"/>
              <a:ext cx="54" cy="65"/>
            </a:xfrm>
            <a:custGeom>
              <a:avLst/>
              <a:gdLst/>
              <a:ahLst/>
              <a:cxnLst>
                <a:cxn ang="0">
                  <a:pos x="0" y="0"/>
                </a:cxn>
                <a:cxn ang="0">
                  <a:pos x="53" y="0"/>
                </a:cxn>
                <a:cxn ang="0">
                  <a:pos x="53" y="64"/>
                </a:cxn>
                <a:cxn ang="0">
                  <a:pos x="0" y="64"/>
                </a:cxn>
                <a:cxn ang="0">
                  <a:pos x="0" y="0"/>
                </a:cxn>
                <a:cxn ang="0">
                  <a:pos x="0" y="0"/>
                </a:cxn>
              </a:cxnLst>
              <a:rect l="0" t="0" r="r" b="b"/>
              <a:pathLst>
                <a:path w="54" h="65">
                  <a:moveTo>
                    <a:pt x="0" y="0"/>
                  </a:moveTo>
                  <a:lnTo>
                    <a:pt x="53" y="0"/>
                  </a:lnTo>
                  <a:lnTo>
                    <a:pt x="53"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74" name="Text Box 1874"/>
            <p:cNvSpPr txBox="1">
              <a:spLocks noChangeArrowheads="1"/>
            </p:cNvSpPr>
            <p:nvPr/>
          </p:nvSpPr>
          <p:spPr bwMode="auto">
            <a:xfrm>
              <a:off x="4453" y="2885"/>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24</a:t>
              </a:r>
              <a:endParaRPr lang="en-US" sz="2300">
                <a:latin typeface="Times New Roman" pitchFamily="18" charset="0"/>
              </a:endParaRPr>
            </a:p>
          </p:txBody>
        </p:sp>
        <p:sp>
          <p:nvSpPr>
            <p:cNvPr id="1875" name="Freeform 1875"/>
            <p:cNvSpPr>
              <a:spLocks/>
            </p:cNvSpPr>
            <p:nvPr/>
          </p:nvSpPr>
          <p:spPr bwMode="auto">
            <a:xfrm>
              <a:off x="4453" y="2797"/>
              <a:ext cx="54" cy="64"/>
            </a:xfrm>
            <a:custGeom>
              <a:avLst/>
              <a:gdLst/>
              <a:ahLst/>
              <a:cxnLst>
                <a:cxn ang="0">
                  <a:pos x="0" y="0"/>
                </a:cxn>
                <a:cxn ang="0">
                  <a:pos x="53" y="0"/>
                </a:cxn>
                <a:cxn ang="0">
                  <a:pos x="53" y="63"/>
                </a:cxn>
                <a:cxn ang="0">
                  <a:pos x="0" y="63"/>
                </a:cxn>
                <a:cxn ang="0">
                  <a:pos x="0" y="0"/>
                </a:cxn>
                <a:cxn ang="0">
                  <a:pos x="0" y="0"/>
                </a:cxn>
              </a:cxnLst>
              <a:rect l="0" t="0" r="r" b="b"/>
              <a:pathLst>
                <a:path w="54" h="64">
                  <a:moveTo>
                    <a:pt x="0" y="0"/>
                  </a:moveTo>
                  <a:lnTo>
                    <a:pt x="53" y="0"/>
                  </a:lnTo>
                  <a:lnTo>
                    <a:pt x="53"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76" name="Text Box 1876"/>
            <p:cNvSpPr txBox="1">
              <a:spLocks noChangeArrowheads="1"/>
            </p:cNvSpPr>
            <p:nvPr/>
          </p:nvSpPr>
          <p:spPr bwMode="auto">
            <a:xfrm>
              <a:off x="4453" y="2787"/>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28</a:t>
              </a:r>
              <a:endParaRPr lang="en-US" sz="2300">
                <a:latin typeface="Times New Roman" pitchFamily="18" charset="0"/>
              </a:endParaRPr>
            </a:p>
          </p:txBody>
        </p:sp>
        <p:sp>
          <p:nvSpPr>
            <p:cNvPr id="1877" name="Freeform 1877"/>
            <p:cNvSpPr>
              <a:spLocks/>
            </p:cNvSpPr>
            <p:nvPr/>
          </p:nvSpPr>
          <p:spPr bwMode="auto">
            <a:xfrm>
              <a:off x="4453" y="2699"/>
              <a:ext cx="54" cy="64"/>
            </a:xfrm>
            <a:custGeom>
              <a:avLst/>
              <a:gdLst/>
              <a:ahLst/>
              <a:cxnLst>
                <a:cxn ang="0">
                  <a:pos x="0" y="0"/>
                </a:cxn>
                <a:cxn ang="0">
                  <a:pos x="53" y="0"/>
                </a:cxn>
                <a:cxn ang="0">
                  <a:pos x="53" y="63"/>
                </a:cxn>
                <a:cxn ang="0">
                  <a:pos x="0" y="63"/>
                </a:cxn>
                <a:cxn ang="0">
                  <a:pos x="0" y="0"/>
                </a:cxn>
                <a:cxn ang="0">
                  <a:pos x="0" y="0"/>
                </a:cxn>
              </a:cxnLst>
              <a:rect l="0" t="0" r="r" b="b"/>
              <a:pathLst>
                <a:path w="54" h="64">
                  <a:moveTo>
                    <a:pt x="0" y="0"/>
                  </a:moveTo>
                  <a:lnTo>
                    <a:pt x="53" y="0"/>
                  </a:lnTo>
                  <a:lnTo>
                    <a:pt x="53"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78" name="Text Box 1878"/>
            <p:cNvSpPr txBox="1">
              <a:spLocks noChangeArrowheads="1"/>
            </p:cNvSpPr>
            <p:nvPr/>
          </p:nvSpPr>
          <p:spPr bwMode="auto">
            <a:xfrm>
              <a:off x="4453" y="2688"/>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32</a:t>
              </a:r>
              <a:endParaRPr lang="en-US" sz="2300">
                <a:latin typeface="Times New Roman" pitchFamily="18" charset="0"/>
              </a:endParaRPr>
            </a:p>
          </p:txBody>
        </p:sp>
        <p:sp>
          <p:nvSpPr>
            <p:cNvPr id="1879" name="Freeform 1879"/>
            <p:cNvSpPr>
              <a:spLocks/>
            </p:cNvSpPr>
            <p:nvPr/>
          </p:nvSpPr>
          <p:spPr bwMode="auto">
            <a:xfrm>
              <a:off x="4453" y="2599"/>
              <a:ext cx="54" cy="66"/>
            </a:xfrm>
            <a:custGeom>
              <a:avLst/>
              <a:gdLst/>
              <a:ahLst/>
              <a:cxnLst>
                <a:cxn ang="0">
                  <a:pos x="0" y="0"/>
                </a:cxn>
                <a:cxn ang="0">
                  <a:pos x="53" y="0"/>
                </a:cxn>
                <a:cxn ang="0">
                  <a:pos x="53" y="65"/>
                </a:cxn>
                <a:cxn ang="0">
                  <a:pos x="0" y="65"/>
                </a:cxn>
                <a:cxn ang="0">
                  <a:pos x="0" y="0"/>
                </a:cxn>
                <a:cxn ang="0">
                  <a:pos x="0" y="0"/>
                </a:cxn>
              </a:cxnLst>
              <a:rect l="0" t="0" r="r" b="b"/>
              <a:pathLst>
                <a:path w="54" h="66">
                  <a:moveTo>
                    <a:pt x="0" y="0"/>
                  </a:moveTo>
                  <a:lnTo>
                    <a:pt x="53" y="0"/>
                  </a:lnTo>
                  <a:lnTo>
                    <a:pt x="53" y="65"/>
                  </a:lnTo>
                  <a:lnTo>
                    <a:pt x="0" y="65"/>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80" name="Text Box 1880"/>
            <p:cNvSpPr txBox="1">
              <a:spLocks noChangeArrowheads="1"/>
            </p:cNvSpPr>
            <p:nvPr/>
          </p:nvSpPr>
          <p:spPr bwMode="auto">
            <a:xfrm>
              <a:off x="4453" y="2591"/>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36</a:t>
              </a:r>
              <a:endParaRPr lang="en-US" sz="2300">
                <a:latin typeface="Times New Roman" pitchFamily="18" charset="0"/>
              </a:endParaRPr>
            </a:p>
          </p:txBody>
        </p:sp>
        <p:sp>
          <p:nvSpPr>
            <p:cNvPr id="1881" name="Freeform 1881"/>
            <p:cNvSpPr>
              <a:spLocks/>
            </p:cNvSpPr>
            <p:nvPr/>
          </p:nvSpPr>
          <p:spPr bwMode="auto">
            <a:xfrm>
              <a:off x="4453" y="2502"/>
              <a:ext cx="54" cy="65"/>
            </a:xfrm>
            <a:custGeom>
              <a:avLst/>
              <a:gdLst/>
              <a:ahLst/>
              <a:cxnLst>
                <a:cxn ang="0">
                  <a:pos x="0" y="0"/>
                </a:cxn>
                <a:cxn ang="0">
                  <a:pos x="53" y="0"/>
                </a:cxn>
                <a:cxn ang="0">
                  <a:pos x="53" y="64"/>
                </a:cxn>
                <a:cxn ang="0">
                  <a:pos x="0" y="64"/>
                </a:cxn>
                <a:cxn ang="0">
                  <a:pos x="0" y="0"/>
                </a:cxn>
                <a:cxn ang="0">
                  <a:pos x="0" y="0"/>
                </a:cxn>
              </a:cxnLst>
              <a:rect l="0" t="0" r="r" b="b"/>
              <a:pathLst>
                <a:path w="54" h="65">
                  <a:moveTo>
                    <a:pt x="0" y="0"/>
                  </a:moveTo>
                  <a:lnTo>
                    <a:pt x="53" y="0"/>
                  </a:lnTo>
                  <a:lnTo>
                    <a:pt x="53"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82" name="Text Box 1882"/>
            <p:cNvSpPr txBox="1">
              <a:spLocks noChangeArrowheads="1"/>
            </p:cNvSpPr>
            <p:nvPr/>
          </p:nvSpPr>
          <p:spPr bwMode="auto">
            <a:xfrm>
              <a:off x="4453" y="2493"/>
              <a:ext cx="69"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40</a:t>
              </a:r>
              <a:endParaRPr lang="en-US" sz="2300">
                <a:latin typeface="Times New Roman" pitchFamily="18" charset="0"/>
              </a:endParaRPr>
            </a:p>
          </p:txBody>
        </p:sp>
        <p:sp>
          <p:nvSpPr>
            <p:cNvPr id="1883" name="Freeform 1883"/>
            <p:cNvSpPr>
              <a:spLocks/>
            </p:cNvSpPr>
            <p:nvPr/>
          </p:nvSpPr>
          <p:spPr bwMode="auto">
            <a:xfrm>
              <a:off x="4360" y="2433"/>
              <a:ext cx="147" cy="66"/>
            </a:xfrm>
            <a:custGeom>
              <a:avLst/>
              <a:gdLst/>
              <a:ahLst/>
              <a:cxnLst>
                <a:cxn ang="0">
                  <a:pos x="0" y="0"/>
                </a:cxn>
                <a:cxn ang="0">
                  <a:pos x="146" y="0"/>
                </a:cxn>
                <a:cxn ang="0">
                  <a:pos x="146" y="65"/>
                </a:cxn>
                <a:cxn ang="0">
                  <a:pos x="0" y="65"/>
                </a:cxn>
                <a:cxn ang="0">
                  <a:pos x="0" y="0"/>
                </a:cxn>
                <a:cxn ang="0">
                  <a:pos x="0" y="0"/>
                </a:cxn>
              </a:cxnLst>
              <a:rect l="0" t="0" r="r" b="b"/>
              <a:pathLst>
                <a:path w="147" h="66">
                  <a:moveTo>
                    <a:pt x="0" y="0"/>
                  </a:moveTo>
                  <a:lnTo>
                    <a:pt x="146" y="0"/>
                  </a:lnTo>
                  <a:lnTo>
                    <a:pt x="146" y="65"/>
                  </a:lnTo>
                  <a:lnTo>
                    <a:pt x="0" y="65"/>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84" name="Text Box 1884"/>
            <p:cNvSpPr txBox="1">
              <a:spLocks noChangeArrowheads="1"/>
            </p:cNvSpPr>
            <p:nvPr/>
          </p:nvSpPr>
          <p:spPr bwMode="auto">
            <a:xfrm>
              <a:off x="4360" y="2354"/>
              <a:ext cx="137" cy="14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P [kW]</a:t>
              </a:r>
              <a:endParaRPr lang="en-US" sz="2300">
                <a:latin typeface="Times New Roman" pitchFamily="18" charset="0"/>
              </a:endParaRPr>
            </a:p>
          </p:txBody>
        </p:sp>
        <p:sp>
          <p:nvSpPr>
            <p:cNvPr id="1885" name="Freeform 1885"/>
            <p:cNvSpPr>
              <a:spLocks/>
            </p:cNvSpPr>
            <p:nvPr/>
          </p:nvSpPr>
          <p:spPr bwMode="auto">
            <a:xfrm>
              <a:off x="6475" y="3484"/>
              <a:ext cx="27" cy="64"/>
            </a:xfrm>
            <a:custGeom>
              <a:avLst/>
              <a:gdLst/>
              <a:ahLst/>
              <a:cxnLst>
                <a:cxn ang="0">
                  <a:pos x="0" y="0"/>
                </a:cxn>
                <a:cxn ang="0">
                  <a:pos x="26" y="0"/>
                </a:cxn>
                <a:cxn ang="0">
                  <a:pos x="26" y="63"/>
                </a:cxn>
                <a:cxn ang="0">
                  <a:pos x="0" y="63"/>
                </a:cxn>
                <a:cxn ang="0">
                  <a:pos x="0" y="0"/>
                </a:cxn>
                <a:cxn ang="0">
                  <a:pos x="0" y="0"/>
                </a:cxn>
              </a:cxnLst>
              <a:rect l="0" t="0" r="r" b="b"/>
              <a:pathLst>
                <a:path w="27" h="64">
                  <a:moveTo>
                    <a:pt x="0" y="0"/>
                  </a:moveTo>
                  <a:lnTo>
                    <a:pt x="26" y="0"/>
                  </a:lnTo>
                  <a:lnTo>
                    <a:pt x="26"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86" name="Text Box 1886"/>
            <p:cNvSpPr txBox="1">
              <a:spLocks noChangeArrowheads="1"/>
            </p:cNvSpPr>
            <p:nvPr/>
          </p:nvSpPr>
          <p:spPr bwMode="auto">
            <a:xfrm>
              <a:off x="6475" y="3474"/>
              <a:ext cx="34" cy="71"/>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0</a:t>
              </a:r>
              <a:endParaRPr lang="en-US" sz="2300">
                <a:latin typeface="Times New Roman" pitchFamily="18" charset="0"/>
              </a:endParaRPr>
            </a:p>
          </p:txBody>
        </p:sp>
        <p:sp>
          <p:nvSpPr>
            <p:cNvPr id="1887" name="Freeform 1887"/>
            <p:cNvSpPr>
              <a:spLocks/>
            </p:cNvSpPr>
            <p:nvPr/>
          </p:nvSpPr>
          <p:spPr bwMode="auto">
            <a:xfrm>
              <a:off x="6475" y="3385"/>
              <a:ext cx="27" cy="64"/>
            </a:xfrm>
            <a:custGeom>
              <a:avLst/>
              <a:gdLst/>
              <a:ahLst/>
              <a:cxnLst>
                <a:cxn ang="0">
                  <a:pos x="0" y="0"/>
                </a:cxn>
                <a:cxn ang="0">
                  <a:pos x="26" y="0"/>
                </a:cxn>
                <a:cxn ang="0">
                  <a:pos x="26" y="63"/>
                </a:cxn>
                <a:cxn ang="0">
                  <a:pos x="0" y="63"/>
                </a:cxn>
                <a:cxn ang="0">
                  <a:pos x="0" y="0"/>
                </a:cxn>
                <a:cxn ang="0">
                  <a:pos x="0" y="0"/>
                </a:cxn>
              </a:cxnLst>
              <a:rect l="0" t="0" r="r" b="b"/>
              <a:pathLst>
                <a:path w="27" h="64">
                  <a:moveTo>
                    <a:pt x="0" y="0"/>
                  </a:moveTo>
                  <a:lnTo>
                    <a:pt x="26" y="0"/>
                  </a:lnTo>
                  <a:lnTo>
                    <a:pt x="26"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88" name="Text Box 1888"/>
            <p:cNvSpPr txBox="1">
              <a:spLocks noChangeArrowheads="1"/>
            </p:cNvSpPr>
            <p:nvPr/>
          </p:nvSpPr>
          <p:spPr bwMode="auto">
            <a:xfrm>
              <a:off x="6475" y="3376"/>
              <a:ext cx="34"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2</a:t>
              </a:r>
              <a:endParaRPr lang="en-US" sz="2300">
                <a:latin typeface="Times New Roman" pitchFamily="18" charset="0"/>
              </a:endParaRPr>
            </a:p>
          </p:txBody>
        </p:sp>
        <p:sp>
          <p:nvSpPr>
            <p:cNvPr id="1889" name="Freeform 1889"/>
            <p:cNvSpPr>
              <a:spLocks/>
            </p:cNvSpPr>
            <p:nvPr/>
          </p:nvSpPr>
          <p:spPr bwMode="auto">
            <a:xfrm>
              <a:off x="6475" y="3288"/>
              <a:ext cx="27" cy="65"/>
            </a:xfrm>
            <a:custGeom>
              <a:avLst/>
              <a:gdLst/>
              <a:ahLst/>
              <a:cxnLst>
                <a:cxn ang="0">
                  <a:pos x="0" y="0"/>
                </a:cxn>
                <a:cxn ang="0">
                  <a:pos x="26" y="0"/>
                </a:cxn>
                <a:cxn ang="0">
                  <a:pos x="26" y="64"/>
                </a:cxn>
                <a:cxn ang="0">
                  <a:pos x="0" y="64"/>
                </a:cxn>
                <a:cxn ang="0">
                  <a:pos x="0" y="0"/>
                </a:cxn>
                <a:cxn ang="0">
                  <a:pos x="0" y="0"/>
                </a:cxn>
              </a:cxnLst>
              <a:rect l="0" t="0" r="r" b="b"/>
              <a:pathLst>
                <a:path w="27" h="65">
                  <a:moveTo>
                    <a:pt x="0" y="0"/>
                  </a:moveTo>
                  <a:lnTo>
                    <a:pt x="26" y="0"/>
                  </a:lnTo>
                  <a:lnTo>
                    <a:pt x="26"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90" name="Text Box 1890"/>
            <p:cNvSpPr txBox="1">
              <a:spLocks noChangeArrowheads="1"/>
            </p:cNvSpPr>
            <p:nvPr/>
          </p:nvSpPr>
          <p:spPr bwMode="auto">
            <a:xfrm>
              <a:off x="6475" y="3278"/>
              <a:ext cx="34"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4</a:t>
              </a:r>
              <a:endParaRPr lang="en-US" sz="2300">
                <a:latin typeface="Times New Roman" pitchFamily="18" charset="0"/>
              </a:endParaRPr>
            </a:p>
          </p:txBody>
        </p:sp>
        <p:sp>
          <p:nvSpPr>
            <p:cNvPr id="1891" name="Freeform 1891"/>
            <p:cNvSpPr>
              <a:spLocks/>
            </p:cNvSpPr>
            <p:nvPr/>
          </p:nvSpPr>
          <p:spPr bwMode="auto">
            <a:xfrm>
              <a:off x="6475" y="3190"/>
              <a:ext cx="27" cy="65"/>
            </a:xfrm>
            <a:custGeom>
              <a:avLst/>
              <a:gdLst/>
              <a:ahLst/>
              <a:cxnLst>
                <a:cxn ang="0">
                  <a:pos x="0" y="0"/>
                </a:cxn>
                <a:cxn ang="0">
                  <a:pos x="26" y="0"/>
                </a:cxn>
                <a:cxn ang="0">
                  <a:pos x="26" y="64"/>
                </a:cxn>
                <a:cxn ang="0">
                  <a:pos x="0" y="64"/>
                </a:cxn>
                <a:cxn ang="0">
                  <a:pos x="0" y="0"/>
                </a:cxn>
                <a:cxn ang="0">
                  <a:pos x="0" y="0"/>
                </a:cxn>
              </a:cxnLst>
              <a:rect l="0" t="0" r="r" b="b"/>
              <a:pathLst>
                <a:path w="27" h="65">
                  <a:moveTo>
                    <a:pt x="0" y="0"/>
                  </a:moveTo>
                  <a:lnTo>
                    <a:pt x="26" y="0"/>
                  </a:lnTo>
                  <a:lnTo>
                    <a:pt x="26"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92" name="Text Box 1892"/>
            <p:cNvSpPr txBox="1">
              <a:spLocks noChangeArrowheads="1"/>
            </p:cNvSpPr>
            <p:nvPr/>
          </p:nvSpPr>
          <p:spPr bwMode="auto">
            <a:xfrm>
              <a:off x="6475" y="3179"/>
              <a:ext cx="34"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6</a:t>
              </a:r>
              <a:endParaRPr lang="en-US" sz="2300">
                <a:latin typeface="Times New Roman" pitchFamily="18" charset="0"/>
              </a:endParaRPr>
            </a:p>
          </p:txBody>
        </p:sp>
        <p:sp>
          <p:nvSpPr>
            <p:cNvPr id="1893" name="Freeform 1893"/>
            <p:cNvSpPr>
              <a:spLocks/>
            </p:cNvSpPr>
            <p:nvPr/>
          </p:nvSpPr>
          <p:spPr bwMode="auto">
            <a:xfrm>
              <a:off x="6475" y="3091"/>
              <a:ext cx="27" cy="65"/>
            </a:xfrm>
            <a:custGeom>
              <a:avLst/>
              <a:gdLst/>
              <a:ahLst/>
              <a:cxnLst>
                <a:cxn ang="0">
                  <a:pos x="0" y="0"/>
                </a:cxn>
                <a:cxn ang="0">
                  <a:pos x="26" y="0"/>
                </a:cxn>
                <a:cxn ang="0">
                  <a:pos x="26" y="64"/>
                </a:cxn>
                <a:cxn ang="0">
                  <a:pos x="0" y="64"/>
                </a:cxn>
                <a:cxn ang="0">
                  <a:pos x="0" y="0"/>
                </a:cxn>
                <a:cxn ang="0">
                  <a:pos x="0" y="0"/>
                </a:cxn>
              </a:cxnLst>
              <a:rect l="0" t="0" r="r" b="b"/>
              <a:pathLst>
                <a:path w="27" h="65">
                  <a:moveTo>
                    <a:pt x="0" y="0"/>
                  </a:moveTo>
                  <a:lnTo>
                    <a:pt x="26" y="0"/>
                  </a:lnTo>
                  <a:lnTo>
                    <a:pt x="26"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94" name="Text Box 1894"/>
            <p:cNvSpPr txBox="1">
              <a:spLocks noChangeArrowheads="1"/>
            </p:cNvSpPr>
            <p:nvPr/>
          </p:nvSpPr>
          <p:spPr bwMode="auto">
            <a:xfrm>
              <a:off x="6475" y="3083"/>
              <a:ext cx="34"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8</a:t>
              </a:r>
              <a:endParaRPr lang="en-US" sz="2300">
                <a:latin typeface="Times New Roman" pitchFamily="18" charset="0"/>
              </a:endParaRPr>
            </a:p>
          </p:txBody>
        </p:sp>
        <p:sp>
          <p:nvSpPr>
            <p:cNvPr id="1895" name="Freeform 1895"/>
            <p:cNvSpPr>
              <a:spLocks/>
            </p:cNvSpPr>
            <p:nvPr/>
          </p:nvSpPr>
          <p:spPr bwMode="auto">
            <a:xfrm>
              <a:off x="6475" y="2993"/>
              <a:ext cx="55" cy="65"/>
            </a:xfrm>
            <a:custGeom>
              <a:avLst/>
              <a:gdLst/>
              <a:ahLst/>
              <a:cxnLst>
                <a:cxn ang="0">
                  <a:pos x="0" y="0"/>
                </a:cxn>
                <a:cxn ang="0">
                  <a:pos x="54" y="0"/>
                </a:cxn>
                <a:cxn ang="0">
                  <a:pos x="54" y="64"/>
                </a:cxn>
                <a:cxn ang="0">
                  <a:pos x="0" y="64"/>
                </a:cxn>
                <a:cxn ang="0">
                  <a:pos x="0" y="0"/>
                </a:cxn>
                <a:cxn ang="0">
                  <a:pos x="0" y="0"/>
                </a:cxn>
              </a:cxnLst>
              <a:rect l="0" t="0" r="r" b="b"/>
              <a:pathLst>
                <a:path w="55" h="65">
                  <a:moveTo>
                    <a:pt x="0" y="0"/>
                  </a:moveTo>
                  <a:lnTo>
                    <a:pt x="54" y="0"/>
                  </a:lnTo>
                  <a:lnTo>
                    <a:pt x="54"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96" name="Text Box 1896"/>
            <p:cNvSpPr txBox="1">
              <a:spLocks noChangeArrowheads="1"/>
            </p:cNvSpPr>
            <p:nvPr/>
          </p:nvSpPr>
          <p:spPr bwMode="auto">
            <a:xfrm>
              <a:off x="6475" y="2982"/>
              <a:ext cx="68"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10</a:t>
              </a:r>
              <a:endParaRPr lang="en-US" sz="2300">
                <a:latin typeface="Times New Roman" pitchFamily="18" charset="0"/>
              </a:endParaRPr>
            </a:p>
          </p:txBody>
        </p:sp>
        <p:sp>
          <p:nvSpPr>
            <p:cNvPr id="1897" name="Freeform 1897"/>
            <p:cNvSpPr>
              <a:spLocks/>
            </p:cNvSpPr>
            <p:nvPr/>
          </p:nvSpPr>
          <p:spPr bwMode="auto">
            <a:xfrm>
              <a:off x="6475" y="2894"/>
              <a:ext cx="55" cy="65"/>
            </a:xfrm>
            <a:custGeom>
              <a:avLst/>
              <a:gdLst/>
              <a:ahLst/>
              <a:cxnLst>
                <a:cxn ang="0">
                  <a:pos x="0" y="0"/>
                </a:cxn>
                <a:cxn ang="0">
                  <a:pos x="54" y="0"/>
                </a:cxn>
                <a:cxn ang="0">
                  <a:pos x="54" y="64"/>
                </a:cxn>
                <a:cxn ang="0">
                  <a:pos x="0" y="64"/>
                </a:cxn>
                <a:cxn ang="0">
                  <a:pos x="0" y="0"/>
                </a:cxn>
                <a:cxn ang="0">
                  <a:pos x="0" y="0"/>
                </a:cxn>
              </a:cxnLst>
              <a:rect l="0" t="0" r="r" b="b"/>
              <a:pathLst>
                <a:path w="55" h="65">
                  <a:moveTo>
                    <a:pt x="0" y="0"/>
                  </a:moveTo>
                  <a:lnTo>
                    <a:pt x="54" y="0"/>
                  </a:lnTo>
                  <a:lnTo>
                    <a:pt x="54"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898" name="Text Box 1898"/>
            <p:cNvSpPr txBox="1">
              <a:spLocks noChangeArrowheads="1"/>
            </p:cNvSpPr>
            <p:nvPr/>
          </p:nvSpPr>
          <p:spPr bwMode="auto">
            <a:xfrm>
              <a:off x="6475" y="2885"/>
              <a:ext cx="68"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12</a:t>
              </a:r>
              <a:endParaRPr lang="en-US" sz="2300">
                <a:latin typeface="Times New Roman" pitchFamily="18" charset="0"/>
              </a:endParaRPr>
            </a:p>
          </p:txBody>
        </p:sp>
        <p:sp>
          <p:nvSpPr>
            <p:cNvPr id="1899" name="Freeform 1899"/>
            <p:cNvSpPr>
              <a:spLocks/>
            </p:cNvSpPr>
            <p:nvPr/>
          </p:nvSpPr>
          <p:spPr bwMode="auto">
            <a:xfrm>
              <a:off x="6475" y="2734"/>
              <a:ext cx="134" cy="65"/>
            </a:xfrm>
            <a:custGeom>
              <a:avLst/>
              <a:gdLst/>
              <a:ahLst/>
              <a:cxnLst>
                <a:cxn ang="0">
                  <a:pos x="0" y="0"/>
                </a:cxn>
                <a:cxn ang="0">
                  <a:pos x="133" y="0"/>
                </a:cxn>
                <a:cxn ang="0">
                  <a:pos x="133" y="64"/>
                </a:cxn>
                <a:cxn ang="0">
                  <a:pos x="0" y="64"/>
                </a:cxn>
                <a:cxn ang="0">
                  <a:pos x="0" y="0"/>
                </a:cxn>
                <a:cxn ang="0">
                  <a:pos x="0" y="0"/>
                </a:cxn>
              </a:cxnLst>
              <a:rect l="0" t="0" r="r" b="b"/>
              <a:pathLst>
                <a:path w="134" h="65">
                  <a:moveTo>
                    <a:pt x="0" y="0"/>
                  </a:moveTo>
                  <a:lnTo>
                    <a:pt x="133" y="0"/>
                  </a:lnTo>
                  <a:lnTo>
                    <a:pt x="133"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900" name="Text Box 1900"/>
            <p:cNvSpPr txBox="1">
              <a:spLocks noChangeArrowheads="1"/>
            </p:cNvSpPr>
            <p:nvPr/>
          </p:nvSpPr>
          <p:spPr bwMode="auto">
            <a:xfrm>
              <a:off x="6475" y="2726"/>
              <a:ext cx="174" cy="69"/>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NPSH</a:t>
              </a:r>
              <a:endParaRPr lang="en-US" sz="2300">
                <a:latin typeface="Times New Roman" pitchFamily="18" charset="0"/>
              </a:endParaRPr>
            </a:p>
          </p:txBody>
        </p:sp>
        <p:sp>
          <p:nvSpPr>
            <p:cNvPr id="1901" name="Freeform 1901"/>
            <p:cNvSpPr>
              <a:spLocks/>
            </p:cNvSpPr>
            <p:nvPr/>
          </p:nvSpPr>
          <p:spPr bwMode="auto">
            <a:xfrm>
              <a:off x="6475" y="2796"/>
              <a:ext cx="69" cy="64"/>
            </a:xfrm>
            <a:custGeom>
              <a:avLst/>
              <a:gdLst/>
              <a:ahLst/>
              <a:cxnLst>
                <a:cxn ang="0">
                  <a:pos x="0" y="0"/>
                </a:cxn>
                <a:cxn ang="0">
                  <a:pos x="68" y="0"/>
                </a:cxn>
                <a:cxn ang="0">
                  <a:pos x="68" y="63"/>
                </a:cxn>
                <a:cxn ang="0">
                  <a:pos x="0" y="63"/>
                </a:cxn>
                <a:cxn ang="0">
                  <a:pos x="0" y="0"/>
                </a:cxn>
                <a:cxn ang="0">
                  <a:pos x="0" y="0"/>
                </a:cxn>
              </a:cxnLst>
              <a:rect l="0" t="0" r="r" b="b"/>
              <a:pathLst>
                <a:path w="69" h="64">
                  <a:moveTo>
                    <a:pt x="0" y="0"/>
                  </a:moveTo>
                  <a:lnTo>
                    <a:pt x="68" y="0"/>
                  </a:lnTo>
                  <a:lnTo>
                    <a:pt x="68"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902" name="Text Box 1902"/>
            <p:cNvSpPr txBox="1">
              <a:spLocks noChangeArrowheads="1"/>
            </p:cNvSpPr>
            <p:nvPr/>
          </p:nvSpPr>
          <p:spPr bwMode="auto">
            <a:xfrm>
              <a:off x="6475" y="2786"/>
              <a:ext cx="86"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[m]</a:t>
              </a:r>
              <a:endParaRPr lang="en-US" sz="2300">
                <a:latin typeface="Times New Roman" pitchFamily="18" charset="0"/>
              </a:endParaRPr>
            </a:p>
          </p:txBody>
        </p:sp>
        <p:sp>
          <p:nvSpPr>
            <p:cNvPr id="1903" name="Freeform 1903"/>
            <p:cNvSpPr>
              <a:spLocks/>
            </p:cNvSpPr>
            <p:nvPr/>
          </p:nvSpPr>
          <p:spPr bwMode="auto">
            <a:xfrm>
              <a:off x="5080" y="3319"/>
              <a:ext cx="134" cy="65"/>
            </a:xfrm>
            <a:custGeom>
              <a:avLst/>
              <a:gdLst/>
              <a:ahLst/>
              <a:cxnLst>
                <a:cxn ang="0">
                  <a:pos x="0" y="0"/>
                </a:cxn>
                <a:cxn ang="0">
                  <a:pos x="133" y="0"/>
                </a:cxn>
                <a:cxn ang="0">
                  <a:pos x="133" y="64"/>
                </a:cxn>
                <a:cxn ang="0">
                  <a:pos x="0" y="64"/>
                </a:cxn>
                <a:cxn ang="0">
                  <a:pos x="0" y="0"/>
                </a:cxn>
                <a:cxn ang="0">
                  <a:pos x="0" y="0"/>
                </a:cxn>
              </a:cxnLst>
              <a:rect l="0" t="0" r="r" b="b"/>
              <a:pathLst>
                <a:path w="134" h="65">
                  <a:moveTo>
                    <a:pt x="0" y="0"/>
                  </a:moveTo>
                  <a:lnTo>
                    <a:pt x="133" y="0"/>
                  </a:lnTo>
                  <a:lnTo>
                    <a:pt x="133"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904" name="Text Box 1904"/>
            <p:cNvSpPr txBox="1">
              <a:spLocks noChangeArrowheads="1"/>
            </p:cNvSpPr>
            <p:nvPr/>
          </p:nvSpPr>
          <p:spPr bwMode="auto">
            <a:xfrm>
              <a:off x="5080" y="3311"/>
              <a:ext cx="175" cy="7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NPSH</a:t>
              </a:r>
              <a:endParaRPr lang="en-US" sz="2300">
                <a:latin typeface="Times New Roman" pitchFamily="18" charset="0"/>
              </a:endParaRPr>
            </a:p>
          </p:txBody>
        </p:sp>
        <p:sp>
          <p:nvSpPr>
            <p:cNvPr id="1905" name="Freeform 1905"/>
            <p:cNvSpPr>
              <a:spLocks/>
            </p:cNvSpPr>
            <p:nvPr/>
          </p:nvSpPr>
          <p:spPr bwMode="auto">
            <a:xfrm>
              <a:off x="5877" y="2859"/>
              <a:ext cx="220" cy="64"/>
            </a:xfrm>
            <a:custGeom>
              <a:avLst/>
              <a:gdLst/>
              <a:ahLst/>
              <a:cxnLst>
                <a:cxn ang="0">
                  <a:pos x="0" y="0"/>
                </a:cxn>
                <a:cxn ang="0">
                  <a:pos x="219" y="0"/>
                </a:cxn>
                <a:cxn ang="0">
                  <a:pos x="219" y="63"/>
                </a:cxn>
                <a:cxn ang="0">
                  <a:pos x="0" y="63"/>
                </a:cxn>
                <a:cxn ang="0">
                  <a:pos x="0" y="0"/>
                </a:cxn>
                <a:cxn ang="0">
                  <a:pos x="0" y="0"/>
                </a:cxn>
              </a:cxnLst>
              <a:rect l="0" t="0" r="r" b="b"/>
              <a:pathLst>
                <a:path w="220" h="64">
                  <a:moveTo>
                    <a:pt x="0" y="0"/>
                  </a:moveTo>
                  <a:lnTo>
                    <a:pt x="219" y="0"/>
                  </a:lnTo>
                  <a:lnTo>
                    <a:pt x="219"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906" name="Text Box 1906"/>
            <p:cNvSpPr txBox="1">
              <a:spLocks noChangeArrowheads="1"/>
            </p:cNvSpPr>
            <p:nvPr/>
          </p:nvSpPr>
          <p:spPr bwMode="auto">
            <a:xfrm>
              <a:off x="5877" y="2778"/>
              <a:ext cx="209" cy="141"/>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ø 222 mm</a:t>
              </a:r>
              <a:endParaRPr lang="en-US" sz="2300">
                <a:latin typeface="Times New Roman" pitchFamily="18" charset="0"/>
              </a:endParaRPr>
            </a:p>
          </p:txBody>
        </p:sp>
        <p:sp>
          <p:nvSpPr>
            <p:cNvPr id="1907" name="Freeform 1907"/>
            <p:cNvSpPr>
              <a:spLocks/>
            </p:cNvSpPr>
            <p:nvPr/>
          </p:nvSpPr>
          <p:spPr bwMode="auto">
            <a:xfrm>
              <a:off x="6028" y="2741"/>
              <a:ext cx="220" cy="64"/>
            </a:xfrm>
            <a:custGeom>
              <a:avLst/>
              <a:gdLst/>
              <a:ahLst/>
              <a:cxnLst>
                <a:cxn ang="0">
                  <a:pos x="0" y="0"/>
                </a:cxn>
                <a:cxn ang="0">
                  <a:pos x="219" y="0"/>
                </a:cxn>
                <a:cxn ang="0">
                  <a:pos x="219" y="63"/>
                </a:cxn>
                <a:cxn ang="0">
                  <a:pos x="0" y="63"/>
                </a:cxn>
                <a:cxn ang="0">
                  <a:pos x="0" y="0"/>
                </a:cxn>
                <a:cxn ang="0">
                  <a:pos x="0" y="0"/>
                </a:cxn>
              </a:cxnLst>
              <a:rect l="0" t="0" r="r" b="b"/>
              <a:pathLst>
                <a:path w="220" h="64">
                  <a:moveTo>
                    <a:pt x="0" y="0"/>
                  </a:moveTo>
                  <a:lnTo>
                    <a:pt x="219" y="0"/>
                  </a:lnTo>
                  <a:lnTo>
                    <a:pt x="219" y="63"/>
                  </a:lnTo>
                  <a:lnTo>
                    <a:pt x="0" y="63"/>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908" name="Text Box 1908"/>
            <p:cNvSpPr txBox="1">
              <a:spLocks noChangeArrowheads="1"/>
            </p:cNvSpPr>
            <p:nvPr/>
          </p:nvSpPr>
          <p:spPr bwMode="auto">
            <a:xfrm>
              <a:off x="6028" y="2662"/>
              <a:ext cx="209" cy="14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ø 235 mm</a:t>
              </a:r>
              <a:endParaRPr lang="en-US" sz="2300">
                <a:latin typeface="Times New Roman" pitchFamily="18" charset="0"/>
              </a:endParaRPr>
            </a:p>
          </p:txBody>
        </p:sp>
        <p:sp>
          <p:nvSpPr>
            <p:cNvPr id="1909" name="Freeform 1909"/>
            <p:cNvSpPr>
              <a:spLocks/>
            </p:cNvSpPr>
            <p:nvPr/>
          </p:nvSpPr>
          <p:spPr bwMode="auto">
            <a:xfrm>
              <a:off x="6065" y="2616"/>
              <a:ext cx="218" cy="65"/>
            </a:xfrm>
            <a:custGeom>
              <a:avLst/>
              <a:gdLst/>
              <a:ahLst/>
              <a:cxnLst>
                <a:cxn ang="0">
                  <a:pos x="0" y="0"/>
                </a:cxn>
                <a:cxn ang="0">
                  <a:pos x="217" y="0"/>
                </a:cxn>
                <a:cxn ang="0">
                  <a:pos x="217" y="64"/>
                </a:cxn>
                <a:cxn ang="0">
                  <a:pos x="0" y="64"/>
                </a:cxn>
                <a:cxn ang="0">
                  <a:pos x="0" y="0"/>
                </a:cxn>
                <a:cxn ang="0">
                  <a:pos x="0" y="0"/>
                </a:cxn>
              </a:cxnLst>
              <a:rect l="0" t="0" r="r" b="b"/>
              <a:pathLst>
                <a:path w="218" h="65">
                  <a:moveTo>
                    <a:pt x="0" y="0"/>
                  </a:moveTo>
                  <a:lnTo>
                    <a:pt x="217" y="0"/>
                  </a:lnTo>
                  <a:lnTo>
                    <a:pt x="217"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910" name="Text Box 1910"/>
            <p:cNvSpPr txBox="1">
              <a:spLocks noChangeArrowheads="1"/>
            </p:cNvSpPr>
            <p:nvPr/>
          </p:nvSpPr>
          <p:spPr bwMode="auto">
            <a:xfrm>
              <a:off x="6065" y="2535"/>
              <a:ext cx="209" cy="140"/>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ø 247 mm</a:t>
              </a:r>
              <a:endParaRPr lang="en-US" sz="2300">
                <a:latin typeface="Times New Roman" pitchFamily="18" charset="0"/>
              </a:endParaRPr>
            </a:p>
          </p:txBody>
        </p:sp>
        <p:sp>
          <p:nvSpPr>
            <p:cNvPr id="1911" name="Freeform 1911"/>
            <p:cNvSpPr>
              <a:spLocks/>
            </p:cNvSpPr>
            <p:nvPr/>
          </p:nvSpPr>
          <p:spPr bwMode="auto">
            <a:xfrm>
              <a:off x="6164" y="2453"/>
              <a:ext cx="220" cy="65"/>
            </a:xfrm>
            <a:custGeom>
              <a:avLst/>
              <a:gdLst/>
              <a:ahLst/>
              <a:cxnLst>
                <a:cxn ang="0">
                  <a:pos x="0" y="0"/>
                </a:cxn>
                <a:cxn ang="0">
                  <a:pos x="219" y="0"/>
                </a:cxn>
                <a:cxn ang="0">
                  <a:pos x="219" y="64"/>
                </a:cxn>
                <a:cxn ang="0">
                  <a:pos x="0" y="64"/>
                </a:cxn>
                <a:cxn ang="0">
                  <a:pos x="0" y="0"/>
                </a:cxn>
                <a:cxn ang="0">
                  <a:pos x="0" y="0"/>
                </a:cxn>
              </a:cxnLst>
              <a:rect l="0" t="0" r="r" b="b"/>
              <a:pathLst>
                <a:path w="220" h="65">
                  <a:moveTo>
                    <a:pt x="0" y="0"/>
                  </a:moveTo>
                  <a:lnTo>
                    <a:pt x="219" y="0"/>
                  </a:lnTo>
                  <a:lnTo>
                    <a:pt x="219" y="64"/>
                  </a:lnTo>
                  <a:lnTo>
                    <a:pt x="0" y="64"/>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912" name="Text Box 1912"/>
            <p:cNvSpPr txBox="1">
              <a:spLocks noChangeArrowheads="1"/>
            </p:cNvSpPr>
            <p:nvPr/>
          </p:nvSpPr>
          <p:spPr bwMode="auto">
            <a:xfrm>
              <a:off x="6164" y="2373"/>
              <a:ext cx="209" cy="141"/>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700">
                  <a:solidFill>
                    <a:srgbClr val="000000"/>
                  </a:solidFill>
                  <a:latin typeface="Helvetica" pitchFamily="34" charset="0"/>
                </a:rPr>
                <a:t>ø 260 mm</a:t>
              </a:r>
              <a:endParaRPr lang="en-US" sz="2300">
                <a:latin typeface="Times New Roman" pitchFamily="18" charset="0"/>
              </a:endParaRPr>
            </a:p>
          </p:txBody>
        </p:sp>
        <p:sp>
          <p:nvSpPr>
            <p:cNvPr id="1913" name="Freeform 1913"/>
            <p:cNvSpPr>
              <a:spLocks/>
            </p:cNvSpPr>
            <p:nvPr/>
          </p:nvSpPr>
          <p:spPr bwMode="auto">
            <a:xfrm>
              <a:off x="6386" y="98"/>
              <a:ext cx="17" cy="27"/>
            </a:xfrm>
            <a:custGeom>
              <a:avLst/>
              <a:gdLst/>
              <a:ahLst/>
              <a:cxnLst>
                <a:cxn ang="0">
                  <a:pos x="0" y="0"/>
                </a:cxn>
                <a:cxn ang="0">
                  <a:pos x="16" y="0"/>
                </a:cxn>
                <a:cxn ang="0">
                  <a:pos x="16" y="26"/>
                </a:cxn>
                <a:cxn ang="0">
                  <a:pos x="0" y="26"/>
                </a:cxn>
                <a:cxn ang="0">
                  <a:pos x="0" y="0"/>
                </a:cxn>
                <a:cxn ang="0">
                  <a:pos x="0" y="0"/>
                </a:cxn>
              </a:cxnLst>
              <a:rect l="0" t="0" r="r" b="b"/>
              <a:pathLst>
                <a:path w="17" h="27">
                  <a:moveTo>
                    <a:pt x="0" y="0"/>
                  </a:moveTo>
                  <a:lnTo>
                    <a:pt x="16" y="0"/>
                  </a:lnTo>
                  <a:lnTo>
                    <a:pt x="16" y="26"/>
                  </a:lnTo>
                  <a:lnTo>
                    <a:pt x="0" y="26"/>
                  </a:lnTo>
                  <a:lnTo>
                    <a:pt x="0" y="0"/>
                  </a:lnTo>
                  <a:lnTo>
                    <a:pt x="0" y="0"/>
                  </a:lnTo>
                </a:path>
              </a:pathLst>
            </a:custGeom>
            <a:solidFill>
              <a:srgbClr val="FFFFFF"/>
            </a:solidFill>
            <a:ln w="9525">
              <a:noFill/>
              <a:round/>
              <a:headEnd type="none" w="med" len="med"/>
              <a:tailEnd type="none" w="med" len="med"/>
            </a:ln>
            <a:effectLst/>
          </p:spPr>
          <p:txBody>
            <a:bodyPr/>
            <a:lstStyle/>
            <a:p>
              <a:endParaRPr lang="es-ES"/>
            </a:p>
          </p:txBody>
        </p:sp>
        <p:sp>
          <p:nvSpPr>
            <p:cNvPr id="1914" name="Text Box 1914"/>
            <p:cNvSpPr txBox="1">
              <a:spLocks noChangeArrowheads="1"/>
            </p:cNvSpPr>
            <p:nvPr/>
          </p:nvSpPr>
          <p:spPr bwMode="auto">
            <a:xfrm>
              <a:off x="5847" y="96"/>
              <a:ext cx="539" cy="27"/>
            </a:xfrm>
            <a:prstGeom prst="rect">
              <a:avLst/>
            </a:prstGeom>
            <a:noFill/>
            <a:ln w="9525">
              <a:noFill/>
              <a:miter lim="800000"/>
              <a:headEnd/>
              <a:tailEnd/>
            </a:ln>
            <a:effectLst/>
          </p:spPr>
          <p:txBody>
            <a:bodyPr lIns="0" tIns="0" rIns="0" bIns="0" anchor="b"/>
            <a:lstStyle/>
            <a:p>
              <a:pPr defTabSz="709613">
                <a:buClr>
                  <a:srgbClr val="104160"/>
                </a:buClr>
                <a:buSzPct val="90000"/>
                <a:buFont typeface="Monotype Sorts" pitchFamily="2" charset="2"/>
                <a:buNone/>
              </a:pPr>
              <a:r>
                <a:rPr lang="en-US" sz="300">
                  <a:solidFill>
                    <a:srgbClr val="000000"/>
                  </a:solidFill>
                  <a:latin typeface="Helvetica" pitchFamily="34" charset="0"/>
                </a:rPr>
                <a:t>-1</a:t>
              </a:r>
              <a:endParaRPr lang="en-US" sz="2300">
                <a:latin typeface="Times New Roman" pitchFamily="18" charset="0"/>
              </a:endParaRP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ln w="19050">
                  <a:solidFill>
                    <a:schemeClr val="tx1"/>
                  </a:solidFill>
                </a:ln>
                <a:solidFill>
                  <a:srgbClr val="0070C0"/>
                </a:solidFill>
              </a:rPr>
              <a:t>Bombas de un impulsor</a:t>
            </a:r>
            <a:endParaRPr lang="es-ES" dirty="0">
              <a:ln w="19050">
                <a:solidFill>
                  <a:schemeClr val="tx1"/>
                </a:solidFill>
              </a:ln>
              <a:solidFill>
                <a:srgbClr val="0070C0"/>
              </a:solidFill>
            </a:endParaRPr>
          </a:p>
        </p:txBody>
      </p:sp>
      <p:graphicFrame>
        <p:nvGraphicFramePr>
          <p:cNvPr id="1026" name="Object 2"/>
          <p:cNvGraphicFramePr>
            <a:graphicFrameLocks noChangeAspect="1"/>
          </p:cNvGraphicFramePr>
          <p:nvPr>
            <p:ph idx="1"/>
          </p:nvPr>
        </p:nvGraphicFramePr>
        <p:xfrm>
          <a:off x="755576" y="1700808"/>
          <a:ext cx="7075488" cy="4251325"/>
        </p:xfrm>
        <a:graphic>
          <a:graphicData uri="http://schemas.openxmlformats.org/presentationml/2006/ole">
            <p:oleObj spid="_x0000_s1026" name="Dibujo" r:id="rId3" imgW="2581200" imgH="1551600" progId="">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Bombas </a:t>
            </a:r>
            <a:r>
              <a:rPr lang="es-ES" dirty="0" err="1" smtClean="0"/>
              <a:t>multietapas</a:t>
            </a:r>
            <a:endParaRPr lang="es-ES" dirty="0"/>
          </a:p>
        </p:txBody>
      </p:sp>
      <p:sp>
        <p:nvSpPr>
          <p:cNvPr id="3" name="2 Marcador de contenido"/>
          <p:cNvSpPr>
            <a:spLocks noGrp="1"/>
          </p:cNvSpPr>
          <p:nvPr>
            <p:ph idx="1"/>
          </p:nvPr>
        </p:nvSpPr>
        <p:spPr/>
        <p:txBody>
          <a:bodyPr>
            <a:normAutofit fontScale="77500" lnSpcReduction="20000"/>
          </a:bodyPr>
          <a:lstStyle/>
          <a:p>
            <a:r>
              <a:rPr lang="es-ES" dirty="0" smtClean="0"/>
              <a:t>Las bombas multietapa tienen varios impulsores , lo que permite que sus presiones de operación sean mucho mayores a las de una etapa.</a:t>
            </a:r>
          </a:p>
          <a:p>
            <a:r>
              <a:rPr lang="es-ES" dirty="0" smtClean="0"/>
              <a:t>Son principalmente utilizadas para impulsar agua a través de grandes longitudes o alturas.</a:t>
            </a:r>
          </a:p>
          <a:p>
            <a:r>
              <a:rPr lang="es-ES" dirty="0" smtClean="0"/>
              <a:t>Sus curvas son mas oblicuas, lo que significa que pueden impulsar grandes alturas pero no grandes caudales. </a:t>
            </a:r>
          </a:p>
          <a:p>
            <a:r>
              <a:rPr lang="es-ES" dirty="0" smtClean="0"/>
              <a:t>Los rangos de operación van de los 3 a los 50 m3/h y las presiones de los 26  a los 210 m de altura manométrica total de impulsión.</a:t>
            </a:r>
          </a:p>
          <a:p>
            <a:r>
              <a:rPr lang="es-ES" dirty="0" smtClean="0"/>
              <a:t>Para rangos superiores existen bombas de eje libre para ensamblar sobre base y acoplar a motor eléctrico.</a:t>
            </a:r>
          </a:p>
          <a:p>
            <a:r>
              <a:rPr lang="es-ES" dirty="0" smtClean="0"/>
              <a:t>Solo trabajan con aguas claras y limpias.</a:t>
            </a:r>
            <a:endParaRPr lang="es-E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ln w="19050">
                  <a:solidFill>
                    <a:schemeClr val="tx1"/>
                  </a:solidFill>
                </a:ln>
                <a:solidFill>
                  <a:srgbClr val="0070C0"/>
                </a:solidFill>
              </a:rPr>
              <a:t>Rango de operación</a:t>
            </a:r>
            <a:endParaRPr lang="es-ES" dirty="0">
              <a:ln w="19050">
                <a:solidFill>
                  <a:schemeClr val="tx1"/>
                </a:solidFill>
              </a:ln>
              <a:solidFill>
                <a:srgbClr val="0070C0"/>
              </a:solidFill>
            </a:endParaRPr>
          </a:p>
        </p:txBody>
      </p:sp>
      <p:pic>
        <p:nvPicPr>
          <p:cNvPr id="2050" name="Picture 2"/>
          <p:cNvPicPr>
            <a:picLocks noGrp="1" noChangeAspect="1" noChangeArrowheads="1"/>
          </p:cNvPicPr>
          <p:nvPr>
            <p:ph idx="1"/>
          </p:nvPr>
        </p:nvPicPr>
        <p:blipFill>
          <a:blip r:embed="rId2" cstate="print"/>
          <a:srcRect/>
          <a:stretch>
            <a:fillRect/>
          </a:stretch>
        </p:blipFill>
        <p:spPr bwMode="auto">
          <a:xfrm>
            <a:off x="895350" y="1620044"/>
            <a:ext cx="7353300" cy="4486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467544" y="0"/>
            <a:ext cx="7772400" cy="1470025"/>
          </a:xfrm>
        </p:spPr>
        <p:txBody>
          <a:bodyPr/>
          <a:lstStyle/>
          <a:p>
            <a:r>
              <a:rPr lang="es-ES_tradnl" dirty="0" smtClean="0">
                <a:ln w="19050">
                  <a:solidFill>
                    <a:schemeClr val="tx1"/>
                  </a:solidFill>
                </a:ln>
                <a:solidFill>
                  <a:srgbClr val="0070C0"/>
                </a:solidFill>
              </a:rPr>
              <a:t>Clasificación</a:t>
            </a:r>
            <a:r>
              <a:rPr lang="en-US" dirty="0" smtClean="0">
                <a:ln w="19050">
                  <a:solidFill>
                    <a:schemeClr val="tx1"/>
                  </a:solidFill>
                </a:ln>
                <a:solidFill>
                  <a:srgbClr val="0070C0"/>
                </a:solidFill>
              </a:rPr>
              <a:t> de </a:t>
            </a:r>
            <a:r>
              <a:rPr lang="es-ES" dirty="0" smtClean="0">
                <a:ln w="19050">
                  <a:solidFill>
                    <a:schemeClr val="tx1"/>
                  </a:solidFill>
                </a:ln>
                <a:solidFill>
                  <a:srgbClr val="0070C0"/>
                </a:solidFill>
              </a:rPr>
              <a:t>bombas</a:t>
            </a:r>
            <a:endParaRPr lang="es-ES" dirty="0">
              <a:ln w="19050">
                <a:solidFill>
                  <a:schemeClr val="tx1"/>
                </a:solidFill>
              </a:ln>
              <a:solidFill>
                <a:srgbClr val="0070C0"/>
              </a:solidFill>
            </a:endParaRPr>
          </a:p>
        </p:txBody>
      </p:sp>
      <p:sp>
        <p:nvSpPr>
          <p:cNvPr id="3" name="2 Subtítulo"/>
          <p:cNvSpPr>
            <a:spLocks noGrp="1"/>
          </p:cNvSpPr>
          <p:nvPr>
            <p:ph type="subTitle" idx="1"/>
          </p:nvPr>
        </p:nvSpPr>
        <p:spPr>
          <a:xfrm>
            <a:off x="1371600" y="1700808"/>
            <a:ext cx="6400800" cy="3937992"/>
          </a:xfrm>
        </p:spPr>
        <p:txBody>
          <a:bodyPr>
            <a:normAutofit fontScale="92500" lnSpcReduction="20000"/>
          </a:bodyPr>
          <a:lstStyle/>
          <a:p>
            <a:r>
              <a:rPr lang="es-ES_tradnl" dirty="0" smtClean="0">
                <a:solidFill>
                  <a:schemeClr val="tx1"/>
                </a:solidFill>
              </a:rPr>
              <a:t>Las bombas se clasifican en función a su construcción y comportamiento hidráulico.</a:t>
            </a:r>
          </a:p>
          <a:p>
            <a:pPr algn="just"/>
            <a:r>
              <a:rPr lang="es-ES_tradnl" dirty="0" smtClean="0">
                <a:solidFill>
                  <a:schemeClr val="tx1"/>
                </a:solidFill>
              </a:rPr>
              <a:t>Existen:</a:t>
            </a:r>
          </a:p>
          <a:p>
            <a:pPr algn="just">
              <a:buFontTx/>
              <a:buChar char="-"/>
            </a:pPr>
            <a:r>
              <a:rPr lang="es-ES_tradnl" dirty="0" smtClean="0">
                <a:solidFill>
                  <a:schemeClr val="tx1"/>
                </a:solidFill>
              </a:rPr>
              <a:t>Bombas rotativas, de engranajes o tornillos.</a:t>
            </a:r>
          </a:p>
          <a:p>
            <a:pPr algn="just">
              <a:buFontTx/>
              <a:buChar char="-"/>
            </a:pPr>
            <a:r>
              <a:rPr lang="es-ES_tradnl" dirty="0" smtClean="0">
                <a:solidFill>
                  <a:schemeClr val="tx1"/>
                </a:solidFill>
              </a:rPr>
              <a:t>Bombas de pistones, diafragma o émbolos.</a:t>
            </a:r>
          </a:p>
          <a:p>
            <a:pPr algn="just">
              <a:buFontTx/>
              <a:buChar char="-"/>
            </a:pPr>
            <a:r>
              <a:rPr lang="es-ES_tradnl" dirty="0" smtClean="0">
                <a:solidFill>
                  <a:schemeClr val="tx1"/>
                </a:solidFill>
              </a:rPr>
              <a:t> Bombas Centrifugas y Periféricas  </a:t>
            </a:r>
            <a:endParaRPr lang="es-ES_tradnl" dirty="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dirty="0" smtClean="0">
                <a:ln w="19050">
                  <a:solidFill>
                    <a:schemeClr val="tx1"/>
                  </a:solidFill>
                </a:ln>
                <a:solidFill>
                  <a:srgbClr val="0070C0"/>
                </a:solidFill>
              </a:rPr>
              <a:t>Bombas </a:t>
            </a:r>
            <a:r>
              <a:rPr lang="es-ES" dirty="0" err="1" smtClean="0">
                <a:ln w="19050">
                  <a:solidFill>
                    <a:schemeClr val="tx1"/>
                  </a:solidFill>
                </a:ln>
                <a:solidFill>
                  <a:srgbClr val="0070C0"/>
                </a:solidFill>
              </a:rPr>
              <a:t>multietapas</a:t>
            </a:r>
            <a:r>
              <a:rPr lang="es-ES" dirty="0" smtClean="0">
                <a:ln w="19050">
                  <a:solidFill>
                    <a:schemeClr val="tx1"/>
                  </a:solidFill>
                </a:ln>
                <a:solidFill>
                  <a:srgbClr val="0070C0"/>
                </a:solidFill>
              </a:rPr>
              <a:t> verticales y horizontales</a:t>
            </a:r>
            <a:endParaRPr lang="es-ES" dirty="0">
              <a:ln w="19050">
                <a:solidFill>
                  <a:schemeClr val="tx1"/>
                </a:solidFill>
              </a:ln>
              <a:solidFill>
                <a:srgbClr val="0070C0"/>
              </a:solidFill>
            </a:endParaRPr>
          </a:p>
        </p:txBody>
      </p:sp>
      <p:pic>
        <p:nvPicPr>
          <p:cNvPr id="3074" name="Picture 2"/>
          <p:cNvPicPr>
            <a:picLocks noGrp="1" noChangeAspect="1" noChangeArrowheads="1"/>
          </p:cNvPicPr>
          <p:nvPr>
            <p:ph idx="1"/>
          </p:nvPr>
        </p:nvPicPr>
        <p:blipFill>
          <a:blip r:embed="rId2" cstate="print"/>
          <a:srcRect/>
          <a:stretch>
            <a:fillRect/>
          </a:stretch>
        </p:blipFill>
        <p:spPr bwMode="auto">
          <a:xfrm>
            <a:off x="539552" y="1628800"/>
            <a:ext cx="2567614" cy="4525963"/>
          </a:xfrm>
          <a:prstGeom prst="rect">
            <a:avLst/>
          </a:prstGeom>
          <a:noFill/>
          <a:ln w="9525">
            <a:noFill/>
            <a:miter lim="800000"/>
            <a:headEnd/>
            <a:tailEnd/>
          </a:ln>
        </p:spPr>
      </p:pic>
      <p:pic>
        <p:nvPicPr>
          <p:cNvPr id="3078" name="Picture 6" descr="http://www.watercraft.mx/images/bombas%20para%20multietapa.jpg"/>
          <p:cNvPicPr>
            <a:picLocks noChangeAspect="1" noChangeArrowheads="1"/>
          </p:cNvPicPr>
          <p:nvPr/>
        </p:nvPicPr>
        <p:blipFill>
          <a:blip r:embed="rId3" cstate="print"/>
          <a:srcRect/>
          <a:stretch>
            <a:fillRect/>
          </a:stretch>
        </p:blipFill>
        <p:spPr bwMode="auto">
          <a:xfrm>
            <a:off x="3419872" y="1484784"/>
            <a:ext cx="5153025" cy="481012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ln w="19050">
                  <a:solidFill>
                    <a:schemeClr val="tx1"/>
                  </a:solidFill>
                </a:ln>
                <a:solidFill>
                  <a:srgbClr val="0070C0"/>
                </a:solidFill>
              </a:rPr>
              <a:t>Bombas multietapa</a:t>
            </a:r>
            <a:endParaRPr lang="es-ES" dirty="0">
              <a:ln w="19050">
                <a:solidFill>
                  <a:schemeClr val="tx1"/>
                </a:solidFill>
              </a:ln>
              <a:solidFill>
                <a:srgbClr val="0070C0"/>
              </a:solidFill>
            </a:endParaRPr>
          </a:p>
        </p:txBody>
      </p:sp>
      <p:sp>
        <p:nvSpPr>
          <p:cNvPr id="3" name="2 Marcador de contenido"/>
          <p:cNvSpPr>
            <a:spLocks noGrp="1"/>
          </p:cNvSpPr>
          <p:nvPr>
            <p:ph idx="1"/>
          </p:nvPr>
        </p:nvSpPr>
        <p:spPr/>
        <p:txBody>
          <a:bodyPr>
            <a:normAutofit fontScale="85000" lnSpcReduction="10000"/>
          </a:bodyPr>
          <a:lstStyle/>
          <a:p>
            <a:r>
              <a:rPr lang="es-ES_tradnl" dirty="0" smtClean="0"/>
              <a:t>Las bombas multietapa son mucho mas eficientes que las bombas de un solo impulsor.</a:t>
            </a:r>
          </a:p>
          <a:p>
            <a:r>
              <a:rPr lang="es-ES_tradnl" dirty="0" smtClean="0"/>
              <a:t>En general al comparar una bomba multietapa en un punto de operación utilizan un motor de menor potencia comparados con una bomba de una sola etapa.</a:t>
            </a:r>
          </a:p>
          <a:p>
            <a:r>
              <a:rPr lang="es-ES_tradnl" dirty="0" smtClean="0"/>
              <a:t>Esto nos permite reducir costos de instalación al realizar una buena selección de bomba cuando tenemos puntos de operación de grandes alturas y caudales medios (en la parte </a:t>
            </a:r>
            <a:r>
              <a:rPr lang="es-ES_tradnl" dirty="0" err="1" smtClean="0"/>
              <a:t>electrica</a:t>
            </a:r>
            <a:r>
              <a:rPr lang="es-ES_tradnl" dirty="0" smtClean="0"/>
              <a:t> y/o </a:t>
            </a:r>
            <a:r>
              <a:rPr lang="es-ES_tradnl" dirty="0" err="1" smtClean="0"/>
              <a:t>electronica</a:t>
            </a:r>
            <a:r>
              <a:rPr lang="es-ES_tradnl" dirty="0" smtClean="0"/>
              <a:t>). Ej. Elevar agua de un rio por una colina.</a:t>
            </a:r>
            <a:endParaRPr lang="es-ES_tradnl"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a:bodyPr>
          <a:lstStyle/>
          <a:p>
            <a:r>
              <a:rPr lang="es-ES_tradnl" dirty="0" smtClean="0">
                <a:ln w="19050">
                  <a:solidFill>
                    <a:schemeClr val="tx1"/>
                  </a:solidFill>
                </a:ln>
                <a:solidFill>
                  <a:srgbClr val="0070C0"/>
                </a:solidFill>
              </a:rPr>
              <a:t>Bombas sumergibles</a:t>
            </a:r>
            <a:endParaRPr lang="es-ES_tradnl" dirty="0">
              <a:ln w="19050">
                <a:solidFill>
                  <a:schemeClr val="tx1"/>
                </a:solidFill>
              </a:ln>
              <a:solidFill>
                <a:srgbClr val="0070C0"/>
              </a:solidFill>
            </a:endParaRPr>
          </a:p>
        </p:txBody>
      </p:sp>
      <p:sp>
        <p:nvSpPr>
          <p:cNvPr id="3" name="2 Subtítulo"/>
          <p:cNvSpPr>
            <a:spLocks noGrp="1"/>
          </p:cNvSpPr>
          <p:nvPr>
            <p:ph type="subTitle" idx="1"/>
          </p:nvPr>
        </p:nvSpPr>
        <p:spPr/>
        <p:txBody>
          <a:bodyPr>
            <a:normAutofit fontScale="92500" lnSpcReduction="20000"/>
          </a:bodyPr>
          <a:lstStyle/>
          <a:p>
            <a:pPr algn="just"/>
            <a:r>
              <a:rPr lang="es-ES_tradnl" dirty="0" smtClean="0"/>
              <a:t>Las bombas sumergibles se clasifican en :</a:t>
            </a:r>
          </a:p>
          <a:p>
            <a:pPr algn="just">
              <a:buFontTx/>
              <a:buChar char="-"/>
            </a:pPr>
            <a:r>
              <a:rPr lang="es-ES_tradnl" dirty="0" smtClean="0"/>
              <a:t>Bombas de pozos profundos </a:t>
            </a:r>
          </a:p>
          <a:p>
            <a:pPr algn="just">
              <a:buFontTx/>
              <a:buChar char="-"/>
            </a:pPr>
            <a:r>
              <a:rPr lang="es-ES_tradnl" dirty="0" smtClean="0"/>
              <a:t>Bombas de achique o de altos caudales</a:t>
            </a:r>
            <a:endParaRPr lang="es-ES_tradnl"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sz="4900" dirty="0" smtClean="0">
                <a:ln w="19050">
                  <a:solidFill>
                    <a:schemeClr val="tx1"/>
                  </a:solidFill>
                </a:ln>
                <a:solidFill>
                  <a:srgbClr val="0070C0"/>
                </a:solidFill>
              </a:rPr>
              <a:t>Bombas sumergibles de pozos profundos</a:t>
            </a:r>
            <a:r>
              <a:rPr lang="es-ES_tradnl" dirty="0" smtClean="0"/>
              <a:t>	</a:t>
            </a:r>
            <a:endParaRPr lang="es-ES_tradnl" dirty="0"/>
          </a:p>
        </p:txBody>
      </p:sp>
      <p:sp>
        <p:nvSpPr>
          <p:cNvPr id="3" name="2 Marcador de contenido"/>
          <p:cNvSpPr>
            <a:spLocks noGrp="1"/>
          </p:cNvSpPr>
          <p:nvPr>
            <p:ph idx="1"/>
          </p:nvPr>
        </p:nvSpPr>
        <p:spPr/>
        <p:txBody>
          <a:bodyPr>
            <a:normAutofit fontScale="92500" lnSpcReduction="20000"/>
          </a:bodyPr>
          <a:lstStyle/>
          <a:p>
            <a:r>
              <a:rPr lang="es-ES_tradnl" dirty="0" smtClean="0"/>
              <a:t>Son bombas fabricadas para ser inmersas en pozos profundos perforados. (el motor es fabricado para trabajar totalmente sumergido)</a:t>
            </a:r>
          </a:p>
          <a:p>
            <a:r>
              <a:rPr lang="es-ES_tradnl" dirty="0" smtClean="0"/>
              <a:t>Se comercializan como bombas para, pozos de 4”, 6” 8” y 10” de diámetro.</a:t>
            </a:r>
          </a:p>
          <a:p>
            <a:r>
              <a:rPr lang="es-ES_tradnl" dirty="0" smtClean="0"/>
              <a:t>Los caudales de producción del pozo determinan el diámetro de perforación del mismo.</a:t>
            </a:r>
          </a:p>
          <a:p>
            <a:r>
              <a:rPr lang="es-ES_tradnl" dirty="0" smtClean="0"/>
              <a:t>Son también bombas multietapa,  y tienen los mismos rangos de operación las bombas multietapa superficiales. Caudales de 1 a 100 m3/h y presiones de los 30 a los 250m.</a:t>
            </a:r>
          </a:p>
          <a:p>
            <a:pPr>
              <a:buNone/>
            </a:pPr>
            <a:endParaRPr lang="es-ES_tradnl"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_tradnl" dirty="0" smtClean="0">
                <a:ln w="19050">
                  <a:solidFill>
                    <a:schemeClr val="tx1"/>
                  </a:solidFill>
                </a:ln>
                <a:solidFill>
                  <a:srgbClr val="0070C0"/>
                </a:solidFill>
              </a:rPr>
              <a:t>Bombas sumergibles de pozo profundo</a:t>
            </a:r>
            <a:endParaRPr lang="es-ES_tradnl" dirty="0">
              <a:ln w="19050">
                <a:solidFill>
                  <a:schemeClr val="tx1"/>
                </a:solidFill>
              </a:ln>
              <a:solidFill>
                <a:srgbClr val="0070C0"/>
              </a:solidFill>
            </a:endParaRPr>
          </a:p>
        </p:txBody>
      </p:sp>
      <p:pic>
        <p:nvPicPr>
          <p:cNvPr id="4" name="3 Marcador de contenido" descr="bombas-pozo-profundo.jpg"/>
          <p:cNvPicPr>
            <a:picLocks noGrp="1" noChangeAspect="1"/>
          </p:cNvPicPr>
          <p:nvPr>
            <p:ph idx="1"/>
          </p:nvPr>
        </p:nvPicPr>
        <p:blipFill>
          <a:blip r:embed="rId2" cstate="print"/>
          <a:stretch>
            <a:fillRect/>
          </a:stretch>
        </p:blipFill>
        <p:spPr>
          <a:xfrm>
            <a:off x="611560" y="1700808"/>
            <a:ext cx="4102900" cy="3361799"/>
          </a:xfrm>
        </p:spPr>
      </p:pic>
      <p:pic>
        <p:nvPicPr>
          <p:cNvPr id="29698" name="Picture 2" descr="http://www.polinam.com.ar/fotos/BR-QJFoto2.jpg"/>
          <p:cNvPicPr>
            <a:picLocks noChangeAspect="1" noChangeArrowheads="1"/>
          </p:cNvPicPr>
          <p:nvPr/>
        </p:nvPicPr>
        <p:blipFill>
          <a:blip r:embed="rId3" cstate="print"/>
          <a:srcRect/>
          <a:stretch>
            <a:fillRect/>
          </a:stretch>
        </p:blipFill>
        <p:spPr bwMode="auto">
          <a:xfrm>
            <a:off x="5076056" y="1340768"/>
            <a:ext cx="3831312" cy="5184576"/>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ln w="19050">
                  <a:solidFill>
                    <a:schemeClr val="tx1"/>
                  </a:solidFill>
                </a:ln>
                <a:solidFill>
                  <a:srgbClr val="0070C0"/>
                </a:solidFill>
              </a:rPr>
              <a:t>Bombas sumergibles de achique</a:t>
            </a:r>
            <a:endParaRPr lang="es-ES_tradnl" dirty="0">
              <a:ln w="19050">
                <a:solidFill>
                  <a:schemeClr val="tx1"/>
                </a:solidFill>
              </a:ln>
              <a:solidFill>
                <a:srgbClr val="0070C0"/>
              </a:solidFill>
            </a:endParaRPr>
          </a:p>
        </p:txBody>
      </p:sp>
      <p:sp>
        <p:nvSpPr>
          <p:cNvPr id="3" name="2 Marcador de contenido"/>
          <p:cNvSpPr>
            <a:spLocks noGrp="1"/>
          </p:cNvSpPr>
          <p:nvPr>
            <p:ph idx="1"/>
          </p:nvPr>
        </p:nvSpPr>
        <p:spPr/>
        <p:txBody>
          <a:bodyPr>
            <a:normAutofit fontScale="77500" lnSpcReduction="20000"/>
          </a:bodyPr>
          <a:lstStyle/>
          <a:p>
            <a:r>
              <a:rPr lang="es-ES_tradnl" dirty="0" smtClean="0"/>
              <a:t>Son bombas para ser utilizadas principalmente para achique de aguas de lluvias, o aguas cargadas.</a:t>
            </a:r>
          </a:p>
          <a:p>
            <a:r>
              <a:rPr lang="es-ES_tradnl" dirty="0" smtClean="0"/>
              <a:t>Pueden ser utilizadas para realizar trasvase para sacar agua de un estanque hacia un terreno agrícola.</a:t>
            </a:r>
          </a:p>
          <a:p>
            <a:r>
              <a:rPr lang="es-ES_tradnl" dirty="0" smtClean="0"/>
              <a:t>Tienen la ventaja de que en instalación solo requieren de la tubería de impulsión y el equipo se coloca directamente en la fuente de agua.</a:t>
            </a:r>
          </a:p>
          <a:p>
            <a:r>
              <a:rPr lang="es-ES_tradnl" dirty="0" smtClean="0"/>
              <a:t>Tienen curvas muy similares a las bombas de caudal, pero sus precios de este tipo de equipos es mucho mayor.</a:t>
            </a:r>
          </a:p>
          <a:p>
            <a:r>
              <a:rPr lang="es-ES_tradnl" dirty="0" smtClean="0"/>
              <a:t>Pueden bombear, a diferencia de la mayoría de las bombas, y por su construcción con impulsores abiertos, sólidos en suspensión.</a:t>
            </a:r>
            <a:endParaRPr lang="es-ES_tradnl"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ln w="19050">
                  <a:solidFill>
                    <a:schemeClr val="tx1"/>
                  </a:solidFill>
                </a:ln>
                <a:solidFill>
                  <a:srgbClr val="0070C0"/>
                </a:solidFill>
              </a:rPr>
              <a:t>Bombas sumergibles de achique</a:t>
            </a:r>
            <a:endParaRPr lang="es-ES_tradnl" dirty="0">
              <a:ln w="19050">
                <a:solidFill>
                  <a:schemeClr val="tx1"/>
                </a:solidFill>
              </a:ln>
              <a:solidFill>
                <a:srgbClr val="0070C0"/>
              </a:solidFill>
            </a:endParaRPr>
          </a:p>
        </p:txBody>
      </p:sp>
      <p:pic>
        <p:nvPicPr>
          <p:cNvPr id="4" name="3 Marcador de contenido" descr="bombas de achique.jpg"/>
          <p:cNvPicPr>
            <a:picLocks noGrp="1" noChangeAspect="1"/>
          </p:cNvPicPr>
          <p:nvPr>
            <p:ph idx="1"/>
          </p:nvPr>
        </p:nvPicPr>
        <p:blipFill>
          <a:blip r:embed="rId2" cstate="print"/>
          <a:stretch>
            <a:fillRect/>
          </a:stretch>
        </p:blipFill>
        <p:spPr>
          <a:xfrm>
            <a:off x="2309018" y="1600200"/>
            <a:ext cx="4525963" cy="4525963"/>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dirty="0" smtClean="0"/>
              <a:t/>
            </a:r>
            <a:br>
              <a:rPr lang="es-ES_tradnl" dirty="0" smtClean="0"/>
            </a:br>
            <a:r>
              <a:rPr lang="es-ES_tradnl" dirty="0" smtClean="0"/>
              <a:t/>
            </a:r>
            <a:br>
              <a:rPr lang="es-ES_tradnl" dirty="0" smtClean="0"/>
            </a:br>
            <a:r>
              <a:rPr lang="es-ES_tradnl" dirty="0" smtClean="0"/>
              <a:t/>
            </a:r>
            <a:br>
              <a:rPr lang="es-ES_tradnl" dirty="0" smtClean="0"/>
            </a:br>
            <a:r>
              <a:rPr lang="es-ES_tradnl" dirty="0" smtClean="0"/>
              <a:t/>
            </a:r>
            <a:br>
              <a:rPr lang="es-ES_tradnl" dirty="0" smtClean="0"/>
            </a:br>
            <a:r>
              <a:rPr lang="es-ES_tradnl" dirty="0" smtClean="0"/>
              <a:t/>
            </a:r>
            <a:br>
              <a:rPr lang="es-ES_tradnl" dirty="0" smtClean="0"/>
            </a:br>
            <a:r>
              <a:rPr lang="es-ES_tradnl" dirty="0" smtClean="0"/>
              <a:t/>
            </a:r>
            <a:br>
              <a:rPr lang="es-ES_tradnl" dirty="0" smtClean="0"/>
            </a:br>
            <a:r>
              <a:rPr lang="es-ES_tradnl" dirty="0" smtClean="0"/>
              <a:t/>
            </a:r>
            <a:br>
              <a:rPr lang="es-ES_tradnl" dirty="0" smtClean="0"/>
            </a:br>
            <a:r>
              <a:rPr lang="es-ES_tradnl" dirty="0" smtClean="0"/>
              <a:t/>
            </a:r>
            <a:br>
              <a:rPr lang="es-ES_tradnl" dirty="0" smtClean="0"/>
            </a:br>
            <a:r>
              <a:rPr lang="es-ES_tradnl" dirty="0" smtClean="0"/>
              <a:t/>
            </a:r>
            <a:br>
              <a:rPr lang="es-ES_tradnl" dirty="0" smtClean="0"/>
            </a:br>
            <a:r>
              <a:rPr lang="es-ES_tradnl" dirty="0" smtClean="0"/>
              <a:t/>
            </a:r>
            <a:br>
              <a:rPr lang="es-ES_tradnl" dirty="0" smtClean="0"/>
            </a:br>
            <a:r>
              <a:rPr lang="es-ES_tradnl" sz="4900" dirty="0" smtClean="0">
                <a:ln w="19050">
                  <a:solidFill>
                    <a:schemeClr val="tx1"/>
                  </a:solidFill>
                </a:ln>
                <a:solidFill>
                  <a:srgbClr val="0070C0"/>
                </a:solidFill>
              </a:rPr>
              <a:t>Selección de bombas</a:t>
            </a:r>
            <a:endParaRPr lang="es-ES_tradnl" sz="4900" dirty="0">
              <a:ln w="19050">
                <a:solidFill>
                  <a:schemeClr val="tx1"/>
                </a:solidFill>
              </a:ln>
              <a:solidFill>
                <a:srgbClr val="0070C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93984" name="AutoShape 1024"/>
          <p:cNvGraphicFramePr>
            <a:graphicFrameLocks noChangeAspect="1"/>
          </p:cNvGraphicFramePr>
          <p:nvPr/>
        </p:nvGraphicFramePr>
        <p:xfrm>
          <a:off x="1524000" y="1397000"/>
          <a:ext cx="6096000" cy="4064000"/>
        </p:xfrm>
        <a:graphic>
          <a:graphicData uri="http://schemas.openxmlformats.org/presentationml/2006/ole">
            <p:oleObj spid="_x0000_s36866" name="Diapositiva" r:id="rId3" imgW="0" imgH="0" progId="PowerPoint.Slide.8">
              <p:embed/>
            </p:oleObj>
          </a:graphicData>
        </a:graphic>
      </p:graphicFrame>
      <p:sp>
        <p:nvSpPr>
          <p:cNvPr id="1011715" name="Text Box 3"/>
          <p:cNvSpPr txBox="1">
            <a:spLocks noChangeArrowheads="1"/>
          </p:cNvSpPr>
          <p:nvPr/>
        </p:nvSpPr>
        <p:spPr bwMode="auto">
          <a:xfrm>
            <a:off x="3048000" y="261938"/>
            <a:ext cx="3200400" cy="457200"/>
          </a:xfrm>
          <a:prstGeom prst="rect">
            <a:avLst/>
          </a:prstGeom>
          <a:noFill/>
          <a:ln w="9525">
            <a:noFill/>
            <a:miter lim="800000"/>
            <a:headEnd/>
            <a:tailEnd/>
          </a:ln>
          <a:effectLst/>
        </p:spPr>
        <p:txBody>
          <a:bodyPr>
            <a:spAutoFit/>
          </a:bodyPr>
          <a:lstStyle/>
          <a:p>
            <a:pPr eaLnBrk="0" hangingPunct="0">
              <a:spcBef>
                <a:spcPct val="50000"/>
              </a:spcBef>
            </a:pPr>
            <a:r>
              <a:rPr lang="es-AR" b="1" u="sng" dirty="0">
                <a:solidFill>
                  <a:srgbClr val="0D1DEF"/>
                </a:solidFill>
                <a:latin typeface="Times New Roman" pitchFamily="18" charset="0"/>
              </a:rPr>
              <a:t>Datos y Equivalencias</a:t>
            </a:r>
            <a:endParaRPr lang="en-US" b="1" u="sng" dirty="0">
              <a:solidFill>
                <a:srgbClr val="0D1DEF"/>
              </a:solidFill>
              <a:latin typeface="Times New Roman" pitchFamily="18" charset="0"/>
            </a:endParaRPr>
          </a:p>
        </p:txBody>
      </p:sp>
      <p:sp>
        <p:nvSpPr>
          <p:cNvPr id="1011716" name="Rectangle 4"/>
          <p:cNvSpPr>
            <a:spLocks noChangeArrowheads="1"/>
          </p:cNvSpPr>
          <p:nvPr/>
        </p:nvSpPr>
        <p:spPr bwMode="auto">
          <a:xfrm>
            <a:off x="6477000" y="1295400"/>
            <a:ext cx="152400" cy="2590800"/>
          </a:xfrm>
          <a:prstGeom prst="rect">
            <a:avLst/>
          </a:prstGeom>
          <a:solidFill>
            <a:srgbClr val="33CCFF"/>
          </a:solidFill>
          <a:ln w="9525">
            <a:solidFill>
              <a:schemeClr val="tx1"/>
            </a:solidFill>
            <a:miter lim="800000"/>
            <a:headEnd/>
            <a:tailEnd/>
          </a:ln>
          <a:effectLst/>
        </p:spPr>
        <p:txBody>
          <a:bodyPr wrap="none" anchor="ctr"/>
          <a:lstStyle/>
          <a:p>
            <a:endParaRPr lang="es-ES_tradnl"/>
          </a:p>
        </p:txBody>
      </p:sp>
      <p:sp>
        <p:nvSpPr>
          <p:cNvPr id="1011717" name="Oval 5"/>
          <p:cNvSpPr>
            <a:spLocks noChangeArrowheads="1"/>
          </p:cNvSpPr>
          <p:nvPr/>
        </p:nvSpPr>
        <p:spPr bwMode="auto">
          <a:xfrm>
            <a:off x="6477000" y="3962400"/>
            <a:ext cx="838200" cy="838200"/>
          </a:xfrm>
          <a:prstGeom prst="ellipse">
            <a:avLst/>
          </a:prstGeom>
          <a:solidFill>
            <a:schemeClr val="bg2"/>
          </a:solidFill>
          <a:ln w="9525">
            <a:solidFill>
              <a:schemeClr val="bg2"/>
            </a:solidFill>
            <a:round/>
            <a:headEnd/>
            <a:tailEnd/>
          </a:ln>
          <a:effectLst/>
        </p:spPr>
        <p:txBody>
          <a:bodyPr wrap="none" anchor="ctr"/>
          <a:lstStyle/>
          <a:p>
            <a:endParaRPr lang="es-ES_tradnl"/>
          </a:p>
        </p:txBody>
      </p:sp>
      <p:sp>
        <p:nvSpPr>
          <p:cNvPr id="1011718" name="Rectangle 6"/>
          <p:cNvSpPr>
            <a:spLocks noChangeArrowheads="1"/>
          </p:cNvSpPr>
          <p:nvPr/>
        </p:nvSpPr>
        <p:spPr bwMode="auto">
          <a:xfrm>
            <a:off x="6400800" y="3886200"/>
            <a:ext cx="304800" cy="76200"/>
          </a:xfrm>
          <a:prstGeom prst="rect">
            <a:avLst/>
          </a:prstGeom>
          <a:solidFill>
            <a:schemeClr val="bg2"/>
          </a:solidFill>
          <a:ln w="9525">
            <a:solidFill>
              <a:schemeClr val="tx1"/>
            </a:solidFill>
            <a:miter lim="800000"/>
            <a:headEnd/>
            <a:tailEnd/>
          </a:ln>
          <a:effectLst/>
        </p:spPr>
        <p:txBody>
          <a:bodyPr wrap="none" anchor="ctr"/>
          <a:lstStyle/>
          <a:p>
            <a:endParaRPr lang="es-ES_tradnl"/>
          </a:p>
        </p:txBody>
      </p:sp>
      <p:sp>
        <p:nvSpPr>
          <p:cNvPr id="1011719" name="Rectangle 7"/>
          <p:cNvSpPr>
            <a:spLocks noChangeArrowheads="1"/>
          </p:cNvSpPr>
          <p:nvPr/>
        </p:nvSpPr>
        <p:spPr bwMode="auto">
          <a:xfrm flipH="1">
            <a:off x="6477000" y="3962400"/>
            <a:ext cx="152400" cy="381000"/>
          </a:xfrm>
          <a:prstGeom prst="rect">
            <a:avLst/>
          </a:prstGeom>
          <a:solidFill>
            <a:schemeClr val="bg2"/>
          </a:solidFill>
          <a:ln w="9525">
            <a:solidFill>
              <a:schemeClr val="bg2"/>
            </a:solidFill>
            <a:miter lim="800000"/>
            <a:headEnd/>
            <a:tailEnd/>
          </a:ln>
          <a:effectLst/>
        </p:spPr>
        <p:txBody>
          <a:bodyPr wrap="none" anchor="ctr"/>
          <a:lstStyle/>
          <a:p>
            <a:endParaRPr lang="es-ES_tradnl"/>
          </a:p>
        </p:txBody>
      </p:sp>
      <p:sp>
        <p:nvSpPr>
          <p:cNvPr id="1011720" name="Oval 8"/>
          <p:cNvSpPr>
            <a:spLocks noChangeArrowheads="1"/>
          </p:cNvSpPr>
          <p:nvPr/>
        </p:nvSpPr>
        <p:spPr bwMode="auto">
          <a:xfrm>
            <a:off x="6781800" y="4267200"/>
            <a:ext cx="228600" cy="228600"/>
          </a:xfrm>
          <a:prstGeom prst="ellipse">
            <a:avLst/>
          </a:prstGeom>
          <a:solidFill>
            <a:schemeClr val="accent2"/>
          </a:solidFill>
          <a:ln w="9525">
            <a:solidFill>
              <a:schemeClr val="tx1"/>
            </a:solidFill>
            <a:round/>
            <a:headEnd/>
            <a:tailEnd/>
          </a:ln>
          <a:effectLst/>
        </p:spPr>
        <p:txBody>
          <a:bodyPr wrap="none" anchor="ctr"/>
          <a:lstStyle/>
          <a:p>
            <a:endParaRPr lang="es-ES_tradnl"/>
          </a:p>
        </p:txBody>
      </p:sp>
      <p:sp>
        <p:nvSpPr>
          <p:cNvPr id="1011721" name="Line 9"/>
          <p:cNvSpPr>
            <a:spLocks noChangeShapeType="1"/>
          </p:cNvSpPr>
          <p:nvPr/>
        </p:nvSpPr>
        <p:spPr bwMode="auto">
          <a:xfrm>
            <a:off x="6629400" y="3886200"/>
            <a:ext cx="685800" cy="0"/>
          </a:xfrm>
          <a:prstGeom prst="line">
            <a:avLst/>
          </a:prstGeom>
          <a:noFill/>
          <a:ln w="9525">
            <a:solidFill>
              <a:schemeClr val="tx1"/>
            </a:solidFill>
            <a:prstDash val="dash"/>
            <a:round/>
            <a:headEnd/>
            <a:tailEnd/>
          </a:ln>
          <a:effectLst/>
        </p:spPr>
        <p:txBody>
          <a:bodyPr/>
          <a:lstStyle/>
          <a:p>
            <a:endParaRPr lang="es-ES_tradnl"/>
          </a:p>
        </p:txBody>
      </p:sp>
      <p:sp>
        <p:nvSpPr>
          <p:cNvPr id="1011722" name="Line 10"/>
          <p:cNvSpPr>
            <a:spLocks noChangeShapeType="1"/>
          </p:cNvSpPr>
          <p:nvPr/>
        </p:nvSpPr>
        <p:spPr bwMode="auto">
          <a:xfrm>
            <a:off x="6629400" y="1295400"/>
            <a:ext cx="685800" cy="0"/>
          </a:xfrm>
          <a:prstGeom prst="line">
            <a:avLst/>
          </a:prstGeom>
          <a:noFill/>
          <a:ln w="9525">
            <a:solidFill>
              <a:schemeClr val="tx1"/>
            </a:solidFill>
            <a:prstDash val="dash"/>
            <a:round/>
            <a:headEnd/>
            <a:tailEnd/>
          </a:ln>
          <a:effectLst/>
        </p:spPr>
        <p:txBody>
          <a:bodyPr/>
          <a:lstStyle/>
          <a:p>
            <a:endParaRPr lang="es-ES_tradnl"/>
          </a:p>
        </p:txBody>
      </p:sp>
      <p:sp>
        <p:nvSpPr>
          <p:cNvPr id="1011723" name="Line 11"/>
          <p:cNvSpPr>
            <a:spLocks noChangeShapeType="1"/>
          </p:cNvSpPr>
          <p:nvPr/>
        </p:nvSpPr>
        <p:spPr bwMode="auto">
          <a:xfrm>
            <a:off x="7086600" y="1295400"/>
            <a:ext cx="0" cy="2590800"/>
          </a:xfrm>
          <a:prstGeom prst="line">
            <a:avLst/>
          </a:prstGeom>
          <a:noFill/>
          <a:ln w="28575">
            <a:solidFill>
              <a:schemeClr val="tx1"/>
            </a:solidFill>
            <a:round/>
            <a:headEnd type="triangle" w="med" len="med"/>
            <a:tailEnd type="triangle" w="med" len="med"/>
          </a:ln>
          <a:effectLst/>
        </p:spPr>
        <p:txBody>
          <a:bodyPr/>
          <a:lstStyle/>
          <a:p>
            <a:endParaRPr lang="es-ES_tradnl"/>
          </a:p>
        </p:txBody>
      </p:sp>
      <p:sp>
        <p:nvSpPr>
          <p:cNvPr id="1011724" name="Text Box 12"/>
          <p:cNvSpPr txBox="1">
            <a:spLocks noChangeArrowheads="1"/>
          </p:cNvSpPr>
          <p:nvPr/>
        </p:nvSpPr>
        <p:spPr bwMode="auto">
          <a:xfrm>
            <a:off x="7239000" y="1524000"/>
            <a:ext cx="1600200" cy="2170113"/>
          </a:xfrm>
          <a:prstGeom prst="rect">
            <a:avLst/>
          </a:prstGeom>
          <a:noFill/>
          <a:ln w="9525">
            <a:noFill/>
            <a:miter lim="800000"/>
            <a:headEnd/>
            <a:tailEnd/>
          </a:ln>
          <a:effectLst/>
        </p:spPr>
        <p:txBody>
          <a:bodyPr>
            <a:spAutoFit/>
          </a:bodyPr>
          <a:lstStyle/>
          <a:p>
            <a:pPr eaLnBrk="0" hangingPunct="0">
              <a:spcBef>
                <a:spcPct val="50000"/>
              </a:spcBef>
            </a:pPr>
            <a:r>
              <a:rPr lang="es-AR" sz="1600" b="1">
                <a:solidFill>
                  <a:srgbClr val="0D1DEF"/>
                </a:solidFill>
              </a:rPr>
              <a:t>Altura de </a:t>
            </a:r>
          </a:p>
          <a:p>
            <a:pPr eaLnBrk="0" hangingPunct="0">
              <a:spcBef>
                <a:spcPct val="50000"/>
              </a:spcBef>
            </a:pPr>
            <a:r>
              <a:rPr lang="es-AR" sz="1600" b="1">
                <a:solidFill>
                  <a:srgbClr val="0D1DEF"/>
                </a:solidFill>
              </a:rPr>
              <a:t>elevación</a:t>
            </a:r>
          </a:p>
          <a:p>
            <a:pPr eaLnBrk="0" hangingPunct="0">
              <a:spcBef>
                <a:spcPct val="50000"/>
              </a:spcBef>
            </a:pPr>
            <a:r>
              <a:rPr lang="es-AR" sz="1600" b="1">
                <a:solidFill>
                  <a:srgbClr val="0D1DEF"/>
                </a:solidFill>
              </a:rPr>
              <a:t>H = 10 mca</a:t>
            </a:r>
          </a:p>
          <a:p>
            <a:pPr eaLnBrk="0" hangingPunct="0">
              <a:spcBef>
                <a:spcPct val="50000"/>
              </a:spcBef>
            </a:pPr>
            <a:r>
              <a:rPr lang="es-AR" sz="1600" b="1" u="sng">
                <a:solidFill>
                  <a:srgbClr val="0D1DEF"/>
                </a:solidFill>
              </a:rPr>
              <a:t>m.c.a.</a:t>
            </a:r>
            <a:r>
              <a:rPr lang="es-AR" sz="1600" b="1">
                <a:solidFill>
                  <a:srgbClr val="0D1DEF"/>
                </a:solidFill>
              </a:rPr>
              <a:t>: </a:t>
            </a:r>
            <a:r>
              <a:rPr lang="es-AR" sz="1600" b="1" u="sng">
                <a:solidFill>
                  <a:srgbClr val="0D1DEF"/>
                </a:solidFill>
              </a:rPr>
              <a:t>m</a:t>
            </a:r>
            <a:r>
              <a:rPr lang="es-AR" sz="1600">
                <a:solidFill>
                  <a:srgbClr val="0D1DEF"/>
                </a:solidFill>
              </a:rPr>
              <a:t>etros</a:t>
            </a:r>
          </a:p>
          <a:p>
            <a:pPr eaLnBrk="0" hangingPunct="0">
              <a:spcBef>
                <a:spcPct val="50000"/>
              </a:spcBef>
            </a:pPr>
            <a:r>
              <a:rPr lang="es-AR" sz="1600" b="1" u="sng">
                <a:solidFill>
                  <a:srgbClr val="0D1DEF"/>
                </a:solidFill>
              </a:rPr>
              <a:t>c</a:t>
            </a:r>
            <a:r>
              <a:rPr lang="es-AR" sz="1600">
                <a:solidFill>
                  <a:srgbClr val="0D1DEF"/>
                </a:solidFill>
              </a:rPr>
              <a:t>olumna de</a:t>
            </a:r>
          </a:p>
          <a:p>
            <a:pPr eaLnBrk="0" hangingPunct="0">
              <a:spcBef>
                <a:spcPct val="50000"/>
              </a:spcBef>
            </a:pPr>
            <a:r>
              <a:rPr lang="es-AR" sz="1600" b="1" u="sng">
                <a:solidFill>
                  <a:srgbClr val="0D1DEF"/>
                </a:solidFill>
              </a:rPr>
              <a:t>a</a:t>
            </a:r>
            <a:r>
              <a:rPr lang="es-AR" sz="1600">
                <a:solidFill>
                  <a:srgbClr val="0D1DEF"/>
                </a:solidFill>
              </a:rPr>
              <a:t>gua</a:t>
            </a:r>
            <a:endParaRPr lang="en-US" sz="1600">
              <a:solidFill>
                <a:srgbClr val="0D1DEF"/>
              </a:solidFill>
            </a:endParaRPr>
          </a:p>
        </p:txBody>
      </p:sp>
      <p:sp>
        <p:nvSpPr>
          <p:cNvPr id="1011725" name="AutoShape 13"/>
          <p:cNvSpPr>
            <a:spLocks noChangeArrowheads="1"/>
          </p:cNvSpPr>
          <p:nvPr/>
        </p:nvSpPr>
        <p:spPr bwMode="auto">
          <a:xfrm>
            <a:off x="7696200" y="3810000"/>
            <a:ext cx="1219200" cy="533400"/>
          </a:xfrm>
          <a:prstGeom prst="wedgeEllipseCallout">
            <a:avLst>
              <a:gd name="adj1" fmla="val -82032"/>
              <a:gd name="adj2" fmla="val 26190"/>
            </a:avLst>
          </a:prstGeom>
          <a:solidFill>
            <a:srgbClr val="DDDDDD"/>
          </a:solidFill>
          <a:ln w="9525">
            <a:solidFill>
              <a:srgbClr val="FA2110"/>
            </a:solidFill>
            <a:miter lim="800000"/>
            <a:headEnd/>
            <a:tailEnd/>
          </a:ln>
          <a:effectLst/>
        </p:spPr>
        <p:txBody>
          <a:bodyPr/>
          <a:lstStyle/>
          <a:p>
            <a:pPr algn="ctr" eaLnBrk="0" hangingPunct="0"/>
            <a:r>
              <a:rPr lang="es-AR" sz="1600" b="1">
                <a:solidFill>
                  <a:srgbClr val="FA2110"/>
                </a:solidFill>
                <a:latin typeface="Times New Roman" pitchFamily="18" charset="0"/>
              </a:rPr>
              <a:t>Bomba</a:t>
            </a:r>
            <a:endParaRPr lang="en-US" sz="1600" b="1">
              <a:solidFill>
                <a:srgbClr val="FA2110"/>
              </a:solidFill>
              <a:latin typeface="Times New Roman" pitchFamily="18" charset="0"/>
            </a:endParaRPr>
          </a:p>
        </p:txBody>
      </p:sp>
      <p:sp>
        <p:nvSpPr>
          <p:cNvPr id="1011726" name="Text Box 14"/>
          <p:cNvSpPr txBox="1">
            <a:spLocks noChangeArrowheads="1"/>
          </p:cNvSpPr>
          <p:nvPr/>
        </p:nvSpPr>
        <p:spPr bwMode="auto">
          <a:xfrm>
            <a:off x="609600" y="762000"/>
            <a:ext cx="5410200" cy="1704975"/>
          </a:xfrm>
          <a:prstGeom prst="rect">
            <a:avLst/>
          </a:prstGeom>
          <a:noFill/>
          <a:ln w="9525">
            <a:solidFill>
              <a:srgbClr val="0D1DEF"/>
            </a:solidFill>
            <a:miter lim="800000"/>
            <a:headEnd/>
            <a:tailEnd/>
          </a:ln>
          <a:effectLst/>
        </p:spPr>
        <p:txBody>
          <a:bodyPr>
            <a:spAutoFit/>
          </a:bodyPr>
          <a:lstStyle/>
          <a:p>
            <a:pPr eaLnBrk="0" hangingPunct="0">
              <a:spcBef>
                <a:spcPct val="50000"/>
              </a:spcBef>
            </a:pPr>
            <a:r>
              <a:rPr lang="es-AR" sz="1800" b="1" u="sng">
                <a:solidFill>
                  <a:srgbClr val="0D1DEF"/>
                </a:solidFill>
              </a:rPr>
              <a:t>Presión:</a:t>
            </a:r>
            <a:r>
              <a:rPr lang="es-AR" sz="1800" b="1">
                <a:solidFill>
                  <a:srgbClr val="0D1DEF"/>
                </a:solidFill>
              </a:rPr>
              <a:t>  </a:t>
            </a:r>
            <a:r>
              <a:rPr lang="es-AR" sz="1800" b="1" u="sng">
                <a:solidFill>
                  <a:srgbClr val="0D1DEF"/>
                </a:solidFill>
              </a:rPr>
              <a:t>FUERZA POR SUPERFICIE</a:t>
            </a:r>
          </a:p>
          <a:p>
            <a:pPr eaLnBrk="0" hangingPunct="0">
              <a:spcBef>
                <a:spcPct val="50000"/>
              </a:spcBef>
            </a:pPr>
            <a:r>
              <a:rPr lang="es-AR" sz="1600" b="1" u="sng">
                <a:solidFill>
                  <a:srgbClr val="0D1DEF"/>
                </a:solidFill>
              </a:rPr>
              <a:t>1 Pascal = 1 Newton / m</a:t>
            </a:r>
            <a:r>
              <a:rPr lang="es-AR" sz="1600" b="1" u="sng" baseline="30000">
                <a:solidFill>
                  <a:srgbClr val="0D1DEF"/>
                </a:solidFill>
              </a:rPr>
              <a:t>2 </a:t>
            </a:r>
            <a:r>
              <a:rPr lang="es-AR" sz="1600" b="1" u="sng">
                <a:solidFill>
                  <a:srgbClr val="0D1DEF"/>
                </a:solidFill>
              </a:rPr>
              <a:t> =  1 Kg / m.seg</a:t>
            </a:r>
            <a:r>
              <a:rPr lang="es-AR" sz="1600" b="1" u="sng" baseline="30000">
                <a:solidFill>
                  <a:srgbClr val="0D1DEF"/>
                </a:solidFill>
              </a:rPr>
              <a:t>2</a:t>
            </a:r>
            <a:r>
              <a:rPr lang="es-AR" sz="1600" b="1" u="sng">
                <a:solidFill>
                  <a:srgbClr val="0D1DEF"/>
                </a:solidFill>
              </a:rPr>
              <a:t>  </a:t>
            </a:r>
            <a:endParaRPr lang="es-AR" sz="1800" b="1" u="sng">
              <a:solidFill>
                <a:srgbClr val="0D1DEF"/>
              </a:solidFill>
            </a:endParaRPr>
          </a:p>
          <a:p>
            <a:pPr eaLnBrk="0" hangingPunct="0">
              <a:spcBef>
                <a:spcPct val="50000"/>
              </a:spcBef>
            </a:pPr>
            <a:r>
              <a:rPr lang="es-AR" sz="1800" b="1">
                <a:solidFill>
                  <a:srgbClr val="0D1DEF"/>
                </a:solidFill>
              </a:rPr>
              <a:t>H</a:t>
            </a:r>
            <a:r>
              <a:rPr lang="es-AR" sz="1800">
                <a:solidFill>
                  <a:srgbClr val="0D1DEF"/>
                </a:solidFill>
              </a:rPr>
              <a:t> = 10 m.c.a. = 1 Kg/cm</a:t>
            </a:r>
            <a:r>
              <a:rPr lang="es-AR" sz="1800" baseline="30000">
                <a:solidFill>
                  <a:srgbClr val="0D1DEF"/>
                </a:solidFill>
              </a:rPr>
              <a:t>2</a:t>
            </a:r>
            <a:r>
              <a:rPr lang="es-AR" sz="1800">
                <a:solidFill>
                  <a:srgbClr val="0D1DEF"/>
                </a:solidFill>
              </a:rPr>
              <a:t> = 0,981bar (casi 1 bar) = 1 atmósfera = 98.100 Pa (casi 10</a:t>
            </a:r>
            <a:r>
              <a:rPr lang="es-AR" sz="1800" baseline="30000">
                <a:solidFill>
                  <a:srgbClr val="0D1DEF"/>
                </a:solidFill>
              </a:rPr>
              <a:t>5 </a:t>
            </a:r>
            <a:r>
              <a:rPr lang="es-AR" sz="1800">
                <a:solidFill>
                  <a:srgbClr val="0D1DEF"/>
                </a:solidFill>
              </a:rPr>
              <a:t>Pa =100 kPa) = = 735 mm Hg = 14,22 Libras/pulgadas</a:t>
            </a:r>
            <a:r>
              <a:rPr lang="es-AR" sz="1800" baseline="30000">
                <a:solidFill>
                  <a:srgbClr val="0D1DEF"/>
                </a:solidFill>
              </a:rPr>
              <a:t>2</a:t>
            </a:r>
            <a:endParaRPr lang="en-US" sz="1600" b="1">
              <a:solidFill>
                <a:srgbClr val="0D1DEF"/>
              </a:solidFill>
            </a:endParaRPr>
          </a:p>
        </p:txBody>
      </p:sp>
      <p:sp>
        <p:nvSpPr>
          <p:cNvPr id="1011727" name="Rectangle 15"/>
          <p:cNvSpPr>
            <a:spLocks noChangeArrowheads="1"/>
          </p:cNvSpPr>
          <p:nvPr/>
        </p:nvSpPr>
        <p:spPr bwMode="auto">
          <a:xfrm>
            <a:off x="609600" y="2590800"/>
            <a:ext cx="5410200" cy="1063625"/>
          </a:xfrm>
          <a:prstGeom prst="rect">
            <a:avLst/>
          </a:prstGeom>
          <a:noFill/>
          <a:ln w="9525">
            <a:solidFill>
              <a:srgbClr val="FA2110"/>
            </a:solidFill>
            <a:miter lim="800000"/>
            <a:headEnd/>
            <a:tailEnd/>
          </a:ln>
          <a:effectLst/>
        </p:spPr>
        <p:txBody>
          <a:bodyPr>
            <a:spAutoFit/>
          </a:bodyPr>
          <a:lstStyle/>
          <a:p>
            <a:pPr eaLnBrk="0" hangingPunct="0">
              <a:spcBef>
                <a:spcPct val="50000"/>
              </a:spcBef>
            </a:pPr>
            <a:r>
              <a:rPr lang="es-AR" sz="1800" b="1" u="sng">
                <a:solidFill>
                  <a:srgbClr val="FA2110"/>
                </a:solidFill>
              </a:rPr>
              <a:t>Caudal:</a:t>
            </a:r>
            <a:r>
              <a:rPr lang="es-AR" sz="1800" b="1">
                <a:solidFill>
                  <a:srgbClr val="FA2110"/>
                </a:solidFill>
              </a:rPr>
              <a:t>  </a:t>
            </a:r>
            <a:r>
              <a:rPr lang="es-AR" sz="1600" b="1">
                <a:solidFill>
                  <a:srgbClr val="FA2110"/>
                </a:solidFill>
              </a:rPr>
              <a:t> </a:t>
            </a:r>
            <a:r>
              <a:rPr lang="es-AR" sz="1800" b="1" u="sng">
                <a:solidFill>
                  <a:srgbClr val="FA2110"/>
                </a:solidFill>
              </a:rPr>
              <a:t>VOLUMEN POR TIEMPO</a:t>
            </a:r>
            <a:r>
              <a:rPr lang="es-AR" sz="1800" b="1">
                <a:solidFill>
                  <a:srgbClr val="FA2110"/>
                </a:solidFill>
              </a:rPr>
              <a:t>  </a:t>
            </a:r>
          </a:p>
          <a:p>
            <a:pPr eaLnBrk="0" hangingPunct="0">
              <a:spcBef>
                <a:spcPct val="50000"/>
              </a:spcBef>
            </a:pPr>
            <a:r>
              <a:rPr lang="es-AR" sz="1800" b="1">
                <a:solidFill>
                  <a:srgbClr val="FA2110"/>
                </a:solidFill>
              </a:rPr>
              <a:t>Q</a:t>
            </a:r>
            <a:r>
              <a:rPr lang="es-AR" sz="1800">
                <a:solidFill>
                  <a:srgbClr val="FA2110"/>
                </a:solidFill>
              </a:rPr>
              <a:t> = 1 m</a:t>
            </a:r>
            <a:r>
              <a:rPr lang="es-AR" sz="1800" baseline="30000">
                <a:solidFill>
                  <a:srgbClr val="FA2110"/>
                </a:solidFill>
              </a:rPr>
              <a:t>3</a:t>
            </a:r>
            <a:r>
              <a:rPr lang="es-AR" sz="1800">
                <a:solidFill>
                  <a:srgbClr val="FA2110"/>
                </a:solidFill>
              </a:rPr>
              <a:t>/h = 1.000 litros/hora = 16,6 litros/minuto = = 0,278 litros/segundo</a:t>
            </a:r>
            <a:endParaRPr lang="en-US" sz="1800" baseline="30000">
              <a:solidFill>
                <a:srgbClr val="FA2110"/>
              </a:solidFill>
            </a:endParaRPr>
          </a:p>
        </p:txBody>
      </p:sp>
      <p:sp>
        <p:nvSpPr>
          <p:cNvPr id="1011728" name="Rectangle 16"/>
          <p:cNvSpPr>
            <a:spLocks noChangeArrowheads="1"/>
          </p:cNvSpPr>
          <p:nvPr/>
        </p:nvSpPr>
        <p:spPr bwMode="auto">
          <a:xfrm>
            <a:off x="609600" y="3810000"/>
            <a:ext cx="5410200" cy="1201738"/>
          </a:xfrm>
          <a:prstGeom prst="rect">
            <a:avLst/>
          </a:prstGeom>
          <a:noFill/>
          <a:ln w="9525">
            <a:solidFill>
              <a:srgbClr val="0D1DEF"/>
            </a:solidFill>
            <a:miter lim="800000"/>
            <a:headEnd/>
            <a:tailEnd/>
          </a:ln>
          <a:effectLst/>
        </p:spPr>
        <p:txBody>
          <a:bodyPr>
            <a:spAutoFit/>
          </a:bodyPr>
          <a:lstStyle/>
          <a:p>
            <a:pPr eaLnBrk="0" hangingPunct="0">
              <a:spcBef>
                <a:spcPct val="50000"/>
              </a:spcBef>
            </a:pPr>
            <a:r>
              <a:rPr lang="es-AR" sz="1800" b="1" u="sng">
                <a:solidFill>
                  <a:srgbClr val="0D1DEF"/>
                </a:solidFill>
              </a:rPr>
              <a:t>Potencia:</a:t>
            </a:r>
            <a:r>
              <a:rPr lang="es-AR" sz="1800" b="1">
                <a:solidFill>
                  <a:srgbClr val="0D1DEF"/>
                </a:solidFill>
              </a:rPr>
              <a:t>  </a:t>
            </a:r>
            <a:r>
              <a:rPr lang="es-AR" sz="1800" b="1" u="sng">
                <a:solidFill>
                  <a:srgbClr val="0D1DEF"/>
                </a:solidFill>
              </a:rPr>
              <a:t>ENERGÍA POR TIEMPO</a:t>
            </a:r>
            <a:r>
              <a:rPr lang="es-AR" sz="1600" b="1" u="sng">
                <a:solidFill>
                  <a:srgbClr val="0D1DEF"/>
                </a:solidFill>
              </a:rPr>
              <a:t>  </a:t>
            </a:r>
            <a:endParaRPr lang="es-AR" sz="1800" b="1" u="sng">
              <a:solidFill>
                <a:srgbClr val="0D1DEF"/>
              </a:solidFill>
            </a:endParaRPr>
          </a:p>
          <a:p>
            <a:pPr eaLnBrk="0" hangingPunct="0">
              <a:spcBef>
                <a:spcPct val="50000"/>
              </a:spcBef>
            </a:pPr>
            <a:r>
              <a:rPr lang="es-AR" sz="1800" b="1">
                <a:solidFill>
                  <a:srgbClr val="0D1DEF"/>
                </a:solidFill>
              </a:rPr>
              <a:t>P</a:t>
            </a:r>
            <a:r>
              <a:rPr lang="es-AR" sz="1800">
                <a:solidFill>
                  <a:srgbClr val="0D1DEF"/>
                </a:solidFill>
              </a:rPr>
              <a:t> = </a:t>
            </a:r>
            <a:r>
              <a:rPr lang="es-AR" sz="1800" b="1">
                <a:solidFill>
                  <a:srgbClr val="0D1DEF"/>
                </a:solidFill>
              </a:rPr>
              <a:t>1 HP</a:t>
            </a:r>
            <a:r>
              <a:rPr lang="es-AR" sz="1800">
                <a:solidFill>
                  <a:srgbClr val="0D1DEF"/>
                </a:solidFill>
              </a:rPr>
              <a:t> </a:t>
            </a:r>
            <a:r>
              <a:rPr lang="es-AR" sz="1800" b="1">
                <a:solidFill>
                  <a:srgbClr val="0D1DEF"/>
                </a:solidFill>
                <a:sym typeface="Symbol" pitchFamily="18" charset="2"/>
              </a:rPr>
              <a:t></a:t>
            </a:r>
            <a:r>
              <a:rPr lang="es-AR" sz="1800">
                <a:solidFill>
                  <a:srgbClr val="0D1DEF"/>
                </a:solidFill>
              </a:rPr>
              <a:t> 0,75 kW  = 1,01 CV</a:t>
            </a:r>
          </a:p>
          <a:p>
            <a:pPr eaLnBrk="0" hangingPunct="0">
              <a:spcBef>
                <a:spcPct val="50000"/>
              </a:spcBef>
            </a:pPr>
            <a:r>
              <a:rPr lang="es-AR" sz="1800" b="1">
                <a:solidFill>
                  <a:srgbClr val="0D1DEF"/>
                </a:solidFill>
              </a:rPr>
              <a:t>P </a:t>
            </a:r>
            <a:r>
              <a:rPr lang="es-AR" sz="1800">
                <a:solidFill>
                  <a:srgbClr val="0D1DEF"/>
                </a:solidFill>
              </a:rPr>
              <a:t>= </a:t>
            </a:r>
            <a:r>
              <a:rPr lang="es-AR" sz="1800" b="1">
                <a:solidFill>
                  <a:srgbClr val="0D1DEF"/>
                </a:solidFill>
              </a:rPr>
              <a:t>1 KW</a:t>
            </a:r>
            <a:r>
              <a:rPr lang="es-AR" sz="1800">
                <a:solidFill>
                  <a:srgbClr val="0D1DEF"/>
                </a:solidFill>
              </a:rPr>
              <a:t> </a:t>
            </a:r>
            <a:r>
              <a:rPr lang="es-AR" sz="1800" b="1">
                <a:solidFill>
                  <a:srgbClr val="0D1DEF"/>
                </a:solidFill>
                <a:sym typeface="Symbol" pitchFamily="18" charset="2"/>
              </a:rPr>
              <a:t> </a:t>
            </a:r>
            <a:r>
              <a:rPr lang="es-AR" sz="1800">
                <a:solidFill>
                  <a:srgbClr val="0D1DEF"/>
                </a:solidFill>
                <a:sym typeface="Symbol" pitchFamily="18" charset="2"/>
              </a:rPr>
              <a:t>1,34 HP (ó</a:t>
            </a:r>
            <a:r>
              <a:rPr lang="es-AR" sz="1800">
                <a:solidFill>
                  <a:srgbClr val="0D1DEF"/>
                </a:solidFill>
              </a:rPr>
              <a:t>  </a:t>
            </a:r>
            <a:r>
              <a:rPr lang="es-AR" sz="1800" b="1">
                <a:solidFill>
                  <a:srgbClr val="0D1DEF"/>
                </a:solidFill>
                <a:sym typeface="Symbol" pitchFamily="18" charset="2"/>
              </a:rPr>
              <a:t> </a:t>
            </a:r>
            <a:r>
              <a:rPr lang="es-AR" sz="1800">
                <a:solidFill>
                  <a:srgbClr val="0D1DEF"/>
                </a:solidFill>
                <a:sym typeface="Symbol" pitchFamily="18" charset="2"/>
              </a:rPr>
              <a:t>1,36 CV) </a:t>
            </a:r>
            <a:endParaRPr lang="en-US" sz="1800">
              <a:solidFill>
                <a:srgbClr val="0D1DEF"/>
              </a:solidFill>
              <a:sym typeface="Symbol" pitchFamily="18" charset="2"/>
            </a:endParaRPr>
          </a:p>
        </p:txBody>
      </p:sp>
      <p:sp>
        <p:nvSpPr>
          <p:cNvPr id="1011729" name="Rectangle 17"/>
          <p:cNvSpPr>
            <a:spLocks noChangeArrowheads="1"/>
          </p:cNvSpPr>
          <p:nvPr/>
        </p:nvSpPr>
        <p:spPr bwMode="auto">
          <a:xfrm>
            <a:off x="609600" y="5105400"/>
            <a:ext cx="5410200" cy="1082675"/>
          </a:xfrm>
          <a:prstGeom prst="rect">
            <a:avLst/>
          </a:prstGeom>
          <a:noFill/>
          <a:ln w="28575">
            <a:solidFill>
              <a:srgbClr val="FA2110"/>
            </a:solidFill>
            <a:miter lim="800000"/>
            <a:headEnd/>
            <a:tailEnd/>
          </a:ln>
          <a:effectLst/>
        </p:spPr>
        <p:txBody>
          <a:bodyPr>
            <a:spAutoFit/>
          </a:bodyPr>
          <a:lstStyle/>
          <a:p>
            <a:pPr eaLnBrk="0" hangingPunct="0">
              <a:spcBef>
                <a:spcPct val="50000"/>
              </a:spcBef>
            </a:pPr>
            <a:r>
              <a:rPr lang="es-AR" sz="1800" b="1" u="sng">
                <a:solidFill>
                  <a:srgbClr val="FA2110"/>
                </a:solidFill>
              </a:rPr>
              <a:t>Eficiencia:</a:t>
            </a:r>
            <a:r>
              <a:rPr lang="es-AR" sz="1800" b="1">
                <a:solidFill>
                  <a:srgbClr val="FA2110"/>
                </a:solidFill>
              </a:rPr>
              <a:t>  </a:t>
            </a:r>
            <a:r>
              <a:rPr lang="es-AR" sz="1800" b="1" u="sng">
                <a:solidFill>
                  <a:srgbClr val="FA2110"/>
                </a:solidFill>
              </a:rPr>
              <a:t>RELACIÓN % ENTRE LA POTENCIA QUE ENTREGA DIVIDIDO LA QUE ABSORBE</a:t>
            </a:r>
            <a:r>
              <a:rPr lang="es-AR" sz="1600" b="1" u="sng">
                <a:solidFill>
                  <a:srgbClr val="FA2110"/>
                </a:solidFill>
              </a:rPr>
              <a:t>  </a:t>
            </a:r>
            <a:endParaRPr lang="es-AR" sz="1800" b="1" u="sng">
              <a:solidFill>
                <a:srgbClr val="FA2110"/>
              </a:solidFill>
            </a:endParaRPr>
          </a:p>
          <a:p>
            <a:pPr eaLnBrk="0" hangingPunct="0">
              <a:spcBef>
                <a:spcPct val="50000"/>
              </a:spcBef>
            </a:pPr>
            <a:r>
              <a:rPr lang="es-AR" sz="1800" b="1">
                <a:solidFill>
                  <a:srgbClr val="FA2110"/>
                </a:solidFill>
              </a:rPr>
              <a:t>Por ejemplo, η</a:t>
            </a:r>
            <a:r>
              <a:rPr lang="es-AR" sz="1800">
                <a:solidFill>
                  <a:srgbClr val="FA2110"/>
                </a:solidFill>
              </a:rPr>
              <a:t> = 0,75 kWx100/1,07 kW  = </a:t>
            </a:r>
            <a:r>
              <a:rPr lang="es-AR" sz="1800" b="1">
                <a:solidFill>
                  <a:srgbClr val="FA2110"/>
                </a:solidFill>
              </a:rPr>
              <a:t>70%</a:t>
            </a:r>
            <a:r>
              <a:rPr lang="es-AR" sz="1800">
                <a:solidFill>
                  <a:srgbClr val="FA2110"/>
                </a:solidFill>
              </a:rPr>
              <a:t> </a:t>
            </a:r>
            <a:endParaRPr lang="en-US" sz="1800">
              <a:solidFill>
                <a:srgbClr val="FA2110"/>
              </a:solidFill>
            </a:endParaRPr>
          </a:p>
        </p:txBody>
      </p:sp>
      <p:sp>
        <p:nvSpPr>
          <p:cNvPr id="1011730" name="Text Box 18"/>
          <p:cNvSpPr txBox="1">
            <a:spLocks noChangeArrowheads="1"/>
          </p:cNvSpPr>
          <p:nvPr/>
        </p:nvSpPr>
        <p:spPr bwMode="auto">
          <a:xfrm>
            <a:off x="6310313" y="4978400"/>
            <a:ext cx="2368550" cy="973138"/>
          </a:xfrm>
          <a:prstGeom prst="rect">
            <a:avLst/>
          </a:prstGeom>
          <a:solidFill>
            <a:srgbClr val="FFFF00"/>
          </a:solidFill>
          <a:ln w="57150" cmpd="thickThin">
            <a:solidFill>
              <a:schemeClr val="tx1"/>
            </a:solidFill>
            <a:miter lim="800000"/>
            <a:headEnd/>
            <a:tailEnd/>
          </a:ln>
          <a:effectLst/>
        </p:spPr>
        <p:txBody>
          <a:bodyPr wrap="none">
            <a:spAutoFit/>
          </a:bodyPr>
          <a:lstStyle/>
          <a:p>
            <a:r>
              <a:rPr lang="en-US" sz="1800" b="1"/>
              <a:t>H = p / </a:t>
            </a:r>
            <a:r>
              <a:rPr lang="en-US" sz="1800" b="1">
                <a:sym typeface="Symbol" pitchFamily="18" charset="2"/>
              </a:rPr>
              <a:t> g</a:t>
            </a:r>
          </a:p>
          <a:p>
            <a:r>
              <a:rPr lang="en-US" sz="1800" b="1" u="sng">
                <a:sym typeface="Symbol" pitchFamily="18" charset="2"/>
              </a:rPr>
              <a:t>Para agua</a:t>
            </a:r>
            <a:r>
              <a:rPr lang="en-US" sz="1800" b="1">
                <a:sym typeface="Symbol" pitchFamily="18" charset="2"/>
              </a:rPr>
              <a:t>:</a:t>
            </a:r>
          </a:p>
          <a:p>
            <a:r>
              <a:rPr lang="en-US" sz="1800" b="1">
                <a:sym typeface="Symbol" pitchFamily="18" charset="2"/>
              </a:rPr>
              <a:t>H[m] = p[bar] x 10,2</a:t>
            </a:r>
            <a:endParaRPr lang="en-US" sz="1800" b="1"/>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738" name="Line 2"/>
          <p:cNvSpPr>
            <a:spLocks noChangeShapeType="1"/>
          </p:cNvSpPr>
          <p:nvPr/>
        </p:nvSpPr>
        <p:spPr bwMode="auto">
          <a:xfrm>
            <a:off x="914400" y="2514600"/>
            <a:ext cx="0" cy="1295400"/>
          </a:xfrm>
          <a:prstGeom prst="line">
            <a:avLst/>
          </a:prstGeom>
          <a:noFill/>
          <a:ln w="9525">
            <a:solidFill>
              <a:schemeClr val="tx1"/>
            </a:solidFill>
            <a:round/>
            <a:headEnd type="triangle" w="med" len="med"/>
            <a:tailEnd/>
          </a:ln>
          <a:effectLst/>
        </p:spPr>
        <p:txBody>
          <a:bodyPr wrap="none" lIns="0" tIns="0" rIns="0" bIns="0" anchor="ctr"/>
          <a:lstStyle/>
          <a:p>
            <a:endParaRPr lang="es-ES_tradnl"/>
          </a:p>
        </p:txBody>
      </p:sp>
      <p:sp>
        <p:nvSpPr>
          <p:cNvPr id="1012739" name="Line 3"/>
          <p:cNvSpPr>
            <a:spLocks noChangeShapeType="1"/>
          </p:cNvSpPr>
          <p:nvPr/>
        </p:nvSpPr>
        <p:spPr bwMode="auto">
          <a:xfrm>
            <a:off x="914400" y="3810000"/>
            <a:ext cx="3167063" cy="0"/>
          </a:xfrm>
          <a:prstGeom prst="line">
            <a:avLst/>
          </a:prstGeom>
          <a:noFill/>
          <a:ln w="9525">
            <a:solidFill>
              <a:schemeClr val="tx1"/>
            </a:solidFill>
            <a:round/>
            <a:headEnd/>
            <a:tailEnd type="triangle" w="med" len="med"/>
          </a:ln>
          <a:effectLst/>
        </p:spPr>
        <p:txBody>
          <a:bodyPr wrap="none" lIns="0" tIns="0" rIns="0" bIns="0" anchor="ctr"/>
          <a:lstStyle/>
          <a:p>
            <a:endParaRPr lang="es-ES_tradnl"/>
          </a:p>
        </p:txBody>
      </p:sp>
      <p:sp>
        <p:nvSpPr>
          <p:cNvPr id="1012740" name="Line 4"/>
          <p:cNvSpPr>
            <a:spLocks noChangeShapeType="1"/>
          </p:cNvSpPr>
          <p:nvPr/>
        </p:nvSpPr>
        <p:spPr bwMode="auto">
          <a:xfrm>
            <a:off x="914400" y="4191000"/>
            <a:ext cx="0" cy="1295400"/>
          </a:xfrm>
          <a:prstGeom prst="line">
            <a:avLst/>
          </a:prstGeom>
          <a:noFill/>
          <a:ln w="9525">
            <a:solidFill>
              <a:schemeClr val="tx1"/>
            </a:solidFill>
            <a:round/>
            <a:headEnd type="triangle" w="med" len="med"/>
            <a:tailEnd/>
          </a:ln>
          <a:effectLst/>
        </p:spPr>
        <p:txBody>
          <a:bodyPr wrap="none" lIns="0" tIns="0" rIns="0" bIns="0" anchor="ctr"/>
          <a:lstStyle/>
          <a:p>
            <a:endParaRPr lang="es-ES_tradnl"/>
          </a:p>
        </p:txBody>
      </p:sp>
      <p:sp>
        <p:nvSpPr>
          <p:cNvPr id="1012741" name="Freeform 5"/>
          <p:cNvSpPr>
            <a:spLocks/>
          </p:cNvSpPr>
          <p:nvPr/>
        </p:nvSpPr>
        <p:spPr bwMode="auto">
          <a:xfrm>
            <a:off x="1130300" y="2768600"/>
            <a:ext cx="2246313" cy="1041400"/>
          </a:xfrm>
          <a:custGeom>
            <a:avLst/>
            <a:gdLst/>
            <a:ahLst/>
            <a:cxnLst>
              <a:cxn ang="0">
                <a:pos x="0" y="0"/>
              </a:cxn>
              <a:cxn ang="0">
                <a:pos x="336" y="48"/>
              </a:cxn>
              <a:cxn ang="0">
                <a:pos x="1008" y="192"/>
              </a:cxn>
              <a:cxn ang="0">
                <a:pos x="1680" y="672"/>
              </a:cxn>
            </a:cxnLst>
            <a:rect l="0" t="0" r="r" b="b"/>
            <a:pathLst>
              <a:path w="1680" h="672">
                <a:moveTo>
                  <a:pt x="0" y="0"/>
                </a:moveTo>
                <a:cubicBezTo>
                  <a:pt x="84" y="8"/>
                  <a:pt x="168" y="16"/>
                  <a:pt x="336" y="48"/>
                </a:cubicBezTo>
                <a:cubicBezTo>
                  <a:pt x="504" y="80"/>
                  <a:pt x="784" y="88"/>
                  <a:pt x="1008" y="192"/>
                </a:cubicBezTo>
                <a:cubicBezTo>
                  <a:pt x="1232" y="296"/>
                  <a:pt x="1568" y="592"/>
                  <a:pt x="1680" y="672"/>
                </a:cubicBezTo>
              </a:path>
            </a:pathLst>
          </a:custGeom>
          <a:noFill/>
          <a:ln w="38100" cap="flat" cmpd="sng">
            <a:solidFill>
              <a:schemeClr val="tx1"/>
            </a:solidFill>
            <a:prstDash val="solid"/>
            <a:round/>
            <a:headEnd/>
            <a:tailEnd/>
          </a:ln>
          <a:effectLst/>
        </p:spPr>
        <p:txBody>
          <a:bodyPr wrap="none" lIns="0" tIns="0" rIns="0" bIns="0" anchor="ctr"/>
          <a:lstStyle/>
          <a:p>
            <a:endParaRPr lang="es-ES_tradnl"/>
          </a:p>
        </p:txBody>
      </p:sp>
      <p:sp>
        <p:nvSpPr>
          <p:cNvPr id="1012742" name="Text Box 6"/>
          <p:cNvSpPr txBox="1">
            <a:spLocks noChangeArrowheads="1"/>
          </p:cNvSpPr>
          <p:nvPr/>
        </p:nvSpPr>
        <p:spPr bwMode="auto">
          <a:xfrm>
            <a:off x="774700" y="2209800"/>
            <a:ext cx="350838" cy="365125"/>
          </a:xfrm>
          <a:prstGeom prst="rect">
            <a:avLst/>
          </a:prstGeom>
          <a:noFill/>
          <a:ln w="9525">
            <a:noFill/>
            <a:miter lim="800000"/>
            <a:headEnd/>
            <a:tailEnd/>
          </a:ln>
          <a:effectLst/>
        </p:spPr>
        <p:txBody>
          <a:bodyPr lIns="0" tIns="0" rIns="0" bIns="0">
            <a:spAutoFit/>
          </a:bodyPr>
          <a:lstStyle/>
          <a:p>
            <a:pPr algn="ctr">
              <a:spcBef>
                <a:spcPct val="50000"/>
              </a:spcBef>
            </a:pPr>
            <a:r>
              <a:rPr lang="es-AR" b="1">
                <a:solidFill>
                  <a:srgbClr val="003300"/>
                </a:solidFill>
              </a:rPr>
              <a:t>H</a:t>
            </a:r>
          </a:p>
        </p:txBody>
      </p:sp>
      <p:sp>
        <p:nvSpPr>
          <p:cNvPr id="1012743" name="Rectangle 7"/>
          <p:cNvSpPr>
            <a:spLocks noChangeArrowheads="1"/>
          </p:cNvSpPr>
          <p:nvPr/>
        </p:nvSpPr>
        <p:spPr bwMode="auto">
          <a:xfrm>
            <a:off x="4151313" y="3581400"/>
            <a:ext cx="219075" cy="365125"/>
          </a:xfrm>
          <a:prstGeom prst="rect">
            <a:avLst/>
          </a:prstGeom>
          <a:noFill/>
          <a:ln w="9525">
            <a:noFill/>
            <a:miter lim="800000"/>
            <a:headEnd/>
            <a:tailEnd/>
          </a:ln>
          <a:effectLst/>
        </p:spPr>
        <p:txBody>
          <a:bodyPr wrap="none" lIns="0" tIns="0" rIns="0" bIns="0">
            <a:spAutoFit/>
          </a:bodyPr>
          <a:lstStyle/>
          <a:p>
            <a:pPr algn="ctr"/>
            <a:r>
              <a:rPr lang="es-AR" b="1">
                <a:solidFill>
                  <a:srgbClr val="003300"/>
                </a:solidFill>
              </a:rPr>
              <a:t>Q</a:t>
            </a:r>
          </a:p>
        </p:txBody>
      </p:sp>
      <p:sp>
        <p:nvSpPr>
          <p:cNvPr id="1012744" name="AutoShape 8"/>
          <p:cNvSpPr>
            <a:spLocks noChangeArrowheads="1"/>
          </p:cNvSpPr>
          <p:nvPr/>
        </p:nvSpPr>
        <p:spPr bwMode="auto">
          <a:xfrm>
            <a:off x="1336675" y="2362200"/>
            <a:ext cx="2039938" cy="228600"/>
          </a:xfrm>
          <a:prstGeom prst="wedgeRoundRectCallout">
            <a:avLst>
              <a:gd name="adj1" fmla="val -28880"/>
              <a:gd name="adj2" fmla="val 165278"/>
              <a:gd name="adj3" fmla="val 16667"/>
            </a:avLst>
          </a:prstGeom>
          <a:noFill/>
          <a:ln w="9525">
            <a:solidFill>
              <a:schemeClr val="tx1"/>
            </a:solidFill>
            <a:miter lim="800000"/>
            <a:headEnd/>
            <a:tailEnd/>
          </a:ln>
          <a:effectLst/>
        </p:spPr>
        <p:txBody>
          <a:bodyPr wrap="none" lIns="0" tIns="0" rIns="0" bIns="0" anchor="ctr"/>
          <a:lstStyle/>
          <a:p>
            <a:pPr algn="ctr"/>
            <a:r>
              <a:rPr lang="es-AR" sz="1600" b="1">
                <a:solidFill>
                  <a:schemeClr val="tx2"/>
                </a:solidFill>
              </a:rPr>
              <a:t>Curva de la bomba</a:t>
            </a:r>
          </a:p>
        </p:txBody>
      </p:sp>
      <p:sp>
        <p:nvSpPr>
          <p:cNvPr id="1012745" name="Rectangle 9"/>
          <p:cNvSpPr>
            <a:spLocks noChangeArrowheads="1"/>
          </p:cNvSpPr>
          <p:nvPr/>
        </p:nvSpPr>
        <p:spPr bwMode="auto">
          <a:xfrm>
            <a:off x="774700" y="3733800"/>
            <a:ext cx="334963" cy="304800"/>
          </a:xfrm>
          <a:prstGeom prst="rect">
            <a:avLst/>
          </a:prstGeom>
          <a:noFill/>
          <a:ln w="9525">
            <a:noFill/>
            <a:miter lim="800000"/>
            <a:headEnd/>
            <a:tailEnd/>
          </a:ln>
          <a:effectLst/>
        </p:spPr>
        <p:txBody>
          <a:bodyPr lIns="0" tIns="0" rIns="0" bIns="0">
            <a:spAutoFit/>
          </a:bodyPr>
          <a:lstStyle/>
          <a:p>
            <a:pPr algn="ctr"/>
            <a:r>
              <a:rPr lang="es-AR" sz="2000" b="1">
                <a:solidFill>
                  <a:srgbClr val="FC0623"/>
                </a:solidFill>
                <a:sym typeface="Symbol" pitchFamily="18" charset="2"/>
              </a:rPr>
              <a:t></a:t>
            </a:r>
            <a:r>
              <a:rPr lang="es-AR" sz="2000" b="1" baseline="-25000">
                <a:solidFill>
                  <a:srgbClr val="FC0623"/>
                </a:solidFill>
                <a:sym typeface="Symbol" pitchFamily="18" charset="2"/>
              </a:rPr>
              <a:t>b</a:t>
            </a:r>
            <a:endParaRPr lang="es-AR" sz="2000" b="1">
              <a:solidFill>
                <a:srgbClr val="003300"/>
              </a:solidFill>
            </a:endParaRPr>
          </a:p>
        </p:txBody>
      </p:sp>
      <p:sp>
        <p:nvSpPr>
          <p:cNvPr id="1012746" name="Rectangle 10"/>
          <p:cNvSpPr>
            <a:spLocks noChangeArrowheads="1"/>
          </p:cNvSpPr>
          <p:nvPr/>
        </p:nvSpPr>
        <p:spPr bwMode="auto">
          <a:xfrm>
            <a:off x="4151313" y="5334000"/>
            <a:ext cx="219075" cy="365125"/>
          </a:xfrm>
          <a:prstGeom prst="rect">
            <a:avLst/>
          </a:prstGeom>
          <a:noFill/>
          <a:ln w="9525">
            <a:noFill/>
            <a:miter lim="800000"/>
            <a:headEnd/>
            <a:tailEnd/>
          </a:ln>
          <a:effectLst/>
        </p:spPr>
        <p:txBody>
          <a:bodyPr wrap="none" lIns="0" tIns="0" rIns="0" bIns="0">
            <a:spAutoFit/>
          </a:bodyPr>
          <a:lstStyle/>
          <a:p>
            <a:pPr algn="ctr"/>
            <a:r>
              <a:rPr lang="es-AR" b="1">
                <a:solidFill>
                  <a:srgbClr val="003300"/>
                </a:solidFill>
              </a:rPr>
              <a:t>Q</a:t>
            </a:r>
          </a:p>
        </p:txBody>
      </p:sp>
      <p:sp>
        <p:nvSpPr>
          <p:cNvPr id="1012747" name="Line 11"/>
          <p:cNvSpPr>
            <a:spLocks noChangeShapeType="1"/>
          </p:cNvSpPr>
          <p:nvPr/>
        </p:nvSpPr>
        <p:spPr bwMode="auto">
          <a:xfrm>
            <a:off x="914400" y="5486400"/>
            <a:ext cx="3167063" cy="0"/>
          </a:xfrm>
          <a:prstGeom prst="line">
            <a:avLst/>
          </a:prstGeom>
          <a:noFill/>
          <a:ln w="9525">
            <a:solidFill>
              <a:schemeClr val="tx1"/>
            </a:solidFill>
            <a:round/>
            <a:headEnd/>
            <a:tailEnd type="triangle" w="med" len="med"/>
          </a:ln>
          <a:effectLst/>
        </p:spPr>
        <p:txBody>
          <a:bodyPr wrap="none" lIns="0" tIns="0" rIns="0" bIns="0" anchor="ctr"/>
          <a:lstStyle/>
          <a:p>
            <a:endParaRPr lang="es-ES_tradnl"/>
          </a:p>
        </p:txBody>
      </p:sp>
      <p:sp>
        <p:nvSpPr>
          <p:cNvPr id="1012748" name="Freeform 12"/>
          <p:cNvSpPr>
            <a:spLocks/>
          </p:cNvSpPr>
          <p:nvPr/>
        </p:nvSpPr>
        <p:spPr bwMode="auto">
          <a:xfrm>
            <a:off x="1617663" y="4572000"/>
            <a:ext cx="2111375" cy="787400"/>
          </a:xfrm>
          <a:custGeom>
            <a:avLst/>
            <a:gdLst/>
            <a:ahLst/>
            <a:cxnLst>
              <a:cxn ang="0">
                <a:pos x="0" y="496"/>
              </a:cxn>
              <a:cxn ang="0">
                <a:pos x="192" y="304"/>
              </a:cxn>
              <a:cxn ang="0">
                <a:pos x="432" y="112"/>
              </a:cxn>
              <a:cxn ang="0">
                <a:pos x="672" y="16"/>
              </a:cxn>
              <a:cxn ang="0">
                <a:pos x="864" y="16"/>
              </a:cxn>
              <a:cxn ang="0">
                <a:pos x="1008" y="64"/>
              </a:cxn>
              <a:cxn ang="0">
                <a:pos x="1296" y="256"/>
              </a:cxn>
              <a:cxn ang="0">
                <a:pos x="1440" y="400"/>
              </a:cxn>
            </a:cxnLst>
            <a:rect l="0" t="0" r="r" b="b"/>
            <a:pathLst>
              <a:path w="1440" h="496">
                <a:moveTo>
                  <a:pt x="0" y="496"/>
                </a:moveTo>
                <a:cubicBezTo>
                  <a:pt x="60" y="432"/>
                  <a:pt x="120" y="368"/>
                  <a:pt x="192" y="304"/>
                </a:cubicBezTo>
                <a:cubicBezTo>
                  <a:pt x="264" y="240"/>
                  <a:pt x="352" y="160"/>
                  <a:pt x="432" y="112"/>
                </a:cubicBezTo>
                <a:cubicBezTo>
                  <a:pt x="512" y="64"/>
                  <a:pt x="600" y="32"/>
                  <a:pt x="672" y="16"/>
                </a:cubicBezTo>
                <a:cubicBezTo>
                  <a:pt x="744" y="0"/>
                  <a:pt x="808" y="8"/>
                  <a:pt x="864" y="16"/>
                </a:cubicBezTo>
                <a:cubicBezTo>
                  <a:pt x="920" y="24"/>
                  <a:pt x="936" y="24"/>
                  <a:pt x="1008" y="64"/>
                </a:cubicBezTo>
                <a:cubicBezTo>
                  <a:pt x="1080" y="104"/>
                  <a:pt x="1224" y="200"/>
                  <a:pt x="1296" y="256"/>
                </a:cubicBezTo>
                <a:cubicBezTo>
                  <a:pt x="1368" y="312"/>
                  <a:pt x="1416" y="376"/>
                  <a:pt x="1440" y="400"/>
                </a:cubicBezTo>
              </a:path>
            </a:pathLst>
          </a:custGeom>
          <a:noFill/>
          <a:ln w="38100" cap="flat" cmpd="sng">
            <a:solidFill>
              <a:srgbClr val="FC0623"/>
            </a:solidFill>
            <a:prstDash val="solid"/>
            <a:round/>
            <a:headEnd/>
            <a:tailEnd/>
          </a:ln>
          <a:effectLst/>
        </p:spPr>
        <p:txBody>
          <a:bodyPr wrap="none" lIns="0" tIns="0" rIns="0" bIns="0" anchor="ctr"/>
          <a:lstStyle/>
          <a:p>
            <a:endParaRPr lang="es-ES_tradnl"/>
          </a:p>
        </p:txBody>
      </p:sp>
      <p:sp>
        <p:nvSpPr>
          <p:cNvPr id="1012749" name="Line 13"/>
          <p:cNvSpPr>
            <a:spLocks noChangeShapeType="1"/>
          </p:cNvSpPr>
          <p:nvPr/>
        </p:nvSpPr>
        <p:spPr bwMode="auto">
          <a:xfrm flipH="1">
            <a:off x="914400" y="3276600"/>
            <a:ext cx="1830388" cy="0"/>
          </a:xfrm>
          <a:prstGeom prst="line">
            <a:avLst/>
          </a:prstGeom>
          <a:noFill/>
          <a:ln w="28575">
            <a:solidFill>
              <a:schemeClr val="tx1"/>
            </a:solidFill>
            <a:prstDash val="dash"/>
            <a:round/>
            <a:headEnd/>
            <a:tailEnd/>
          </a:ln>
          <a:effectLst/>
        </p:spPr>
        <p:txBody>
          <a:bodyPr wrap="none" lIns="0" tIns="0" rIns="0" bIns="0" anchor="ctr"/>
          <a:lstStyle/>
          <a:p>
            <a:endParaRPr lang="es-ES_tradnl"/>
          </a:p>
        </p:txBody>
      </p:sp>
      <p:sp>
        <p:nvSpPr>
          <p:cNvPr id="1012750" name="Line 14"/>
          <p:cNvSpPr>
            <a:spLocks noChangeShapeType="1"/>
          </p:cNvSpPr>
          <p:nvPr/>
        </p:nvSpPr>
        <p:spPr bwMode="auto">
          <a:xfrm flipH="1">
            <a:off x="914400" y="4572000"/>
            <a:ext cx="2744788" cy="0"/>
          </a:xfrm>
          <a:prstGeom prst="line">
            <a:avLst/>
          </a:prstGeom>
          <a:noFill/>
          <a:ln w="28575">
            <a:solidFill>
              <a:schemeClr val="tx1"/>
            </a:solidFill>
            <a:prstDash val="sysDot"/>
            <a:round/>
            <a:headEnd/>
            <a:tailEnd/>
          </a:ln>
          <a:effectLst/>
        </p:spPr>
        <p:txBody>
          <a:bodyPr wrap="none" lIns="0" tIns="0" rIns="0" bIns="0" anchor="ctr"/>
          <a:lstStyle/>
          <a:p>
            <a:endParaRPr lang="es-ES_tradnl"/>
          </a:p>
        </p:txBody>
      </p:sp>
      <p:sp>
        <p:nvSpPr>
          <p:cNvPr id="1012751" name="Rectangle 15"/>
          <p:cNvSpPr>
            <a:spLocks noChangeArrowheads="1"/>
          </p:cNvSpPr>
          <p:nvPr/>
        </p:nvSpPr>
        <p:spPr bwMode="auto">
          <a:xfrm>
            <a:off x="2620963" y="5562600"/>
            <a:ext cx="333375" cy="365125"/>
          </a:xfrm>
          <a:prstGeom prst="rect">
            <a:avLst/>
          </a:prstGeom>
          <a:noFill/>
          <a:ln w="9525">
            <a:noFill/>
            <a:miter lim="800000"/>
            <a:headEnd/>
            <a:tailEnd/>
          </a:ln>
          <a:effectLst/>
        </p:spPr>
        <p:txBody>
          <a:bodyPr wrap="none" lIns="0" tIns="0" rIns="0" bIns="0">
            <a:spAutoFit/>
          </a:bodyPr>
          <a:lstStyle/>
          <a:p>
            <a:pPr algn="ctr"/>
            <a:r>
              <a:rPr lang="es-AR" b="1"/>
              <a:t>Q</a:t>
            </a:r>
            <a:r>
              <a:rPr lang="es-AR" b="1" baseline="-25000"/>
              <a:t>n</a:t>
            </a:r>
            <a:endParaRPr lang="es-AR" b="1">
              <a:solidFill>
                <a:srgbClr val="003300"/>
              </a:solidFill>
            </a:endParaRPr>
          </a:p>
        </p:txBody>
      </p:sp>
      <p:sp>
        <p:nvSpPr>
          <p:cNvPr id="1012752" name="AutoShape 16"/>
          <p:cNvSpPr>
            <a:spLocks noChangeArrowheads="1"/>
          </p:cNvSpPr>
          <p:nvPr/>
        </p:nvSpPr>
        <p:spPr bwMode="auto">
          <a:xfrm>
            <a:off x="4503738" y="3048000"/>
            <a:ext cx="492125" cy="228600"/>
          </a:xfrm>
          <a:prstGeom prst="leftArrow">
            <a:avLst>
              <a:gd name="adj1" fmla="val 50000"/>
              <a:gd name="adj2" fmla="val 53819"/>
            </a:avLst>
          </a:prstGeom>
          <a:solidFill>
            <a:schemeClr val="accent1"/>
          </a:solidFill>
          <a:ln w="9525">
            <a:solidFill>
              <a:schemeClr val="tx1"/>
            </a:solidFill>
            <a:miter lim="800000"/>
            <a:headEnd/>
            <a:tailEnd/>
          </a:ln>
          <a:effectLst/>
        </p:spPr>
        <p:txBody>
          <a:bodyPr wrap="none" lIns="0" tIns="0" rIns="0" bIns="0" anchor="ctr"/>
          <a:lstStyle/>
          <a:p>
            <a:endParaRPr lang="es-ES_tradnl"/>
          </a:p>
        </p:txBody>
      </p:sp>
      <p:sp>
        <p:nvSpPr>
          <p:cNvPr id="1012753" name="Text Box 17"/>
          <p:cNvSpPr txBox="1">
            <a:spLocks noChangeArrowheads="1"/>
          </p:cNvSpPr>
          <p:nvPr/>
        </p:nvSpPr>
        <p:spPr bwMode="auto">
          <a:xfrm>
            <a:off x="5910263" y="2971800"/>
            <a:ext cx="2066925" cy="365125"/>
          </a:xfrm>
          <a:prstGeom prst="rect">
            <a:avLst/>
          </a:prstGeom>
          <a:noFill/>
          <a:ln w="9525">
            <a:noFill/>
            <a:miter lim="800000"/>
            <a:headEnd/>
            <a:tailEnd/>
          </a:ln>
          <a:effectLst/>
        </p:spPr>
        <p:txBody>
          <a:bodyPr lIns="0" tIns="0" rIns="0" bIns="0">
            <a:spAutoFit/>
          </a:bodyPr>
          <a:lstStyle/>
          <a:p>
            <a:pPr algn="ctr">
              <a:spcBef>
                <a:spcPct val="50000"/>
              </a:spcBef>
            </a:pPr>
            <a:r>
              <a:rPr lang="es-AR" b="1" u="sng"/>
              <a:t>Curva Q x H </a:t>
            </a:r>
          </a:p>
        </p:txBody>
      </p:sp>
      <p:sp>
        <p:nvSpPr>
          <p:cNvPr id="1012754" name="Text Box 18"/>
          <p:cNvSpPr txBox="1">
            <a:spLocks noChangeArrowheads="1"/>
          </p:cNvSpPr>
          <p:nvPr/>
        </p:nvSpPr>
        <p:spPr bwMode="auto">
          <a:xfrm>
            <a:off x="5557838" y="4191000"/>
            <a:ext cx="3032125" cy="365125"/>
          </a:xfrm>
          <a:prstGeom prst="rect">
            <a:avLst/>
          </a:prstGeom>
          <a:noFill/>
          <a:ln w="9525">
            <a:noFill/>
            <a:miter lim="800000"/>
            <a:headEnd/>
            <a:tailEnd/>
          </a:ln>
          <a:effectLst/>
        </p:spPr>
        <p:txBody>
          <a:bodyPr wrap="none" lIns="0" tIns="0" rIns="0" bIns="0">
            <a:spAutoFit/>
          </a:bodyPr>
          <a:lstStyle/>
          <a:p>
            <a:pPr algn="ctr"/>
            <a:r>
              <a:rPr lang="es-AR" b="1" u="sng"/>
              <a:t>Eficiencia de la bomba</a:t>
            </a:r>
            <a:endParaRPr lang="es-AR" b="1">
              <a:solidFill>
                <a:srgbClr val="003300"/>
              </a:solidFill>
            </a:endParaRPr>
          </a:p>
        </p:txBody>
      </p:sp>
      <p:sp>
        <p:nvSpPr>
          <p:cNvPr id="1012755" name="AutoShape 19"/>
          <p:cNvSpPr>
            <a:spLocks noChangeArrowheads="1"/>
          </p:cNvSpPr>
          <p:nvPr/>
        </p:nvSpPr>
        <p:spPr bwMode="auto">
          <a:xfrm>
            <a:off x="4503738" y="4343400"/>
            <a:ext cx="492125" cy="228600"/>
          </a:xfrm>
          <a:prstGeom prst="leftArrow">
            <a:avLst>
              <a:gd name="adj1" fmla="val 50000"/>
              <a:gd name="adj2" fmla="val 53819"/>
            </a:avLst>
          </a:prstGeom>
          <a:solidFill>
            <a:schemeClr val="accent1"/>
          </a:solidFill>
          <a:ln w="9525">
            <a:solidFill>
              <a:schemeClr val="tx1"/>
            </a:solidFill>
            <a:miter lim="800000"/>
            <a:headEnd/>
            <a:tailEnd/>
          </a:ln>
          <a:effectLst/>
        </p:spPr>
        <p:txBody>
          <a:bodyPr wrap="none" lIns="0" tIns="0" rIns="0" bIns="0" anchor="ctr"/>
          <a:lstStyle/>
          <a:p>
            <a:endParaRPr lang="es-ES_tradnl"/>
          </a:p>
        </p:txBody>
      </p:sp>
      <p:sp>
        <p:nvSpPr>
          <p:cNvPr id="1012756" name="AutoShape 20"/>
          <p:cNvSpPr>
            <a:spLocks noChangeArrowheads="1"/>
          </p:cNvSpPr>
          <p:nvPr/>
        </p:nvSpPr>
        <p:spPr bwMode="auto">
          <a:xfrm>
            <a:off x="3236913" y="3962400"/>
            <a:ext cx="422275" cy="381000"/>
          </a:xfrm>
          <a:prstGeom prst="wedgeEllipseCallout">
            <a:avLst>
              <a:gd name="adj1" fmla="val -167014"/>
              <a:gd name="adj2" fmla="val -87917"/>
            </a:avLst>
          </a:prstGeom>
          <a:solidFill>
            <a:srgbClr val="FDE033"/>
          </a:solidFill>
          <a:ln w="12700">
            <a:solidFill>
              <a:srgbClr val="01060B"/>
            </a:solidFill>
            <a:miter lim="800000"/>
            <a:headEnd/>
            <a:tailEnd/>
          </a:ln>
          <a:effectLst/>
        </p:spPr>
        <p:txBody>
          <a:bodyPr wrap="none" lIns="0" tIns="0" rIns="0" bIns="0" anchor="ctr"/>
          <a:lstStyle/>
          <a:p>
            <a:pPr algn="ctr"/>
            <a:r>
              <a:rPr lang="es-AR" sz="1600" b="1"/>
              <a:t>Q</a:t>
            </a:r>
            <a:r>
              <a:rPr lang="es-AR" sz="1600" b="1" baseline="-25000"/>
              <a:t>n</a:t>
            </a:r>
            <a:endParaRPr lang="es-AR" sz="1600" b="1"/>
          </a:p>
        </p:txBody>
      </p:sp>
      <p:sp>
        <p:nvSpPr>
          <p:cNvPr id="1012757" name="AutoShape 21"/>
          <p:cNvSpPr>
            <a:spLocks noChangeArrowheads="1"/>
          </p:cNvSpPr>
          <p:nvPr/>
        </p:nvSpPr>
        <p:spPr bwMode="auto">
          <a:xfrm>
            <a:off x="280988" y="2819400"/>
            <a:ext cx="422275" cy="381000"/>
          </a:xfrm>
          <a:prstGeom prst="wedgeEllipseCallout">
            <a:avLst>
              <a:gd name="adj1" fmla="val 97917"/>
              <a:gd name="adj2" fmla="val 69167"/>
            </a:avLst>
          </a:prstGeom>
          <a:solidFill>
            <a:srgbClr val="FDE033"/>
          </a:solidFill>
          <a:ln w="12700">
            <a:solidFill>
              <a:srgbClr val="01060B"/>
            </a:solidFill>
            <a:miter lim="800000"/>
            <a:headEnd/>
            <a:tailEnd/>
          </a:ln>
          <a:effectLst/>
        </p:spPr>
        <p:txBody>
          <a:bodyPr wrap="none" lIns="0" tIns="0" rIns="0" bIns="0" anchor="ctr"/>
          <a:lstStyle/>
          <a:p>
            <a:pPr algn="ctr"/>
            <a:r>
              <a:rPr lang="es-AR" sz="1600" b="1">
                <a:solidFill>
                  <a:srgbClr val="000080"/>
                </a:solidFill>
              </a:rPr>
              <a:t>H</a:t>
            </a:r>
            <a:r>
              <a:rPr lang="es-AR" sz="1600" b="1" baseline="-25000">
                <a:solidFill>
                  <a:srgbClr val="000080"/>
                </a:solidFill>
              </a:rPr>
              <a:t>n</a:t>
            </a:r>
            <a:endParaRPr lang="es-AR" sz="1600" b="1">
              <a:solidFill>
                <a:srgbClr val="000080"/>
              </a:solidFill>
            </a:endParaRPr>
          </a:p>
        </p:txBody>
      </p:sp>
      <p:sp>
        <p:nvSpPr>
          <p:cNvPr id="1012758" name="Rectangle 22"/>
          <p:cNvSpPr>
            <a:spLocks noChangeArrowheads="1"/>
          </p:cNvSpPr>
          <p:nvPr/>
        </p:nvSpPr>
        <p:spPr bwMode="auto">
          <a:xfrm>
            <a:off x="3659188" y="4267200"/>
            <a:ext cx="569912" cy="244475"/>
          </a:xfrm>
          <a:prstGeom prst="rect">
            <a:avLst/>
          </a:prstGeom>
          <a:noFill/>
          <a:ln w="9525">
            <a:noFill/>
            <a:miter lim="800000"/>
            <a:headEnd/>
            <a:tailEnd/>
          </a:ln>
          <a:effectLst/>
        </p:spPr>
        <p:txBody>
          <a:bodyPr lIns="0" tIns="0" rIns="0" bIns="0">
            <a:spAutoFit/>
          </a:bodyPr>
          <a:lstStyle/>
          <a:p>
            <a:r>
              <a:rPr lang="es-AR" sz="1600" b="1">
                <a:solidFill>
                  <a:srgbClr val="FC0623"/>
                </a:solidFill>
                <a:sym typeface="Symbol" pitchFamily="18" charset="2"/>
              </a:rPr>
              <a:t></a:t>
            </a:r>
            <a:r>
              <a:rPr lang="es-AR" sz="1600" b="1" baseline="-25000">
                <a:solidFill>
                  <a:srgbClr val="FC0623"/>
                </a:solidFill>
                <a:sym typeface="Symbol" pitchFamily="18" charset="2"/>
              </a:rPr>
              <a:t>bmáx</a:t>
            </a:r>
            <a:endParaRPr lang="es-AR" sz="1600" b="1" baseline="-25000">
              <a:solidFill>
                <a:srgbClr val="003300"/>
              </a:solidFill>
              <a:sym typeface="Symbol" pitchFamily="18" charset="2"/>
            </a:endParaRPr>
          </a:p>
        </p:txBody>
      </p:sp>
      <p:sp>
        <p:nvSpPr>
          <p:cNvPr id="1012759" name="Line 23"/>
          <p:cNvSpPr>
            <a:spLocks noChangeShapeType="1"/>
          </p:cNvSpPr>
          <p:nvPr/>
        </p:nvSpPr>
        <p:spPr bwMode="auto">
          <a:xfrm>
            <a:off x="2744788" y="3276600"/>
            <a:ext cx="0" cy="2209800"/>
          </a:xfrm>
          <a:prstGeom prst="line">
            <a:avLst/>
          </a:prstGeom>
          <a:noFill/>
          <a:ln w="28575">
            <a:solidFill>
              <a:schemeClr val="tx1"/>
            </a:solidFill>
            <a:prstDash val="dash"/>
            <a:round/>
            <a:headEnd/>
            <a:tailEnd/>
          </a:ln>
          <a:effectLst/>
        </p:spPr>
        <p:txBody>
          <a:bodyPr wrap="none" lIns="0" tIns="0" rIns="0" bIns="0" anchor="ctr"/>
          <a:lstStyle/>
          <a:p>
            <a:endParaRPr lang="es-ES_tradnl"/>
          </a:p>
        </p:txBody>
      </p:sp>
      <p:sp>
        <p:nvSpPr>
          <p:cNvPr id="1012760" name="AutoShape 24"/>
          <p:cNvSpPr>
            <a:spLocks noChangeArrowheads="1"/>
          </p:cNvSpPr>
          <p:nvPr/>
        </p:nvSpPr>
        <p:spPr bwMode="auto">
          <a:xfrm>
            <a:off x="2744788" y="3124200"/>
            <a:ext cx="139700" cy="152400"/>
          </a:xfrm>
          <a:prstGeom prst="rtTriangle">
            <a:avLst/>
          </a:prstGeom>
          <a:solidFill>
            <a:srgbClr val="FDE033"/>
          </a:solidFill>
          <a:ln w="9525">
            <a:solidFill>
              <a:schemeClr val="tx1"/>
            </a:solidFill>
            <a:miter lim="800000"/>
            <a:headEnd/>
            <a:tailEnd/>
          </a:ln>
          <a:effectLst/>
        </p:spPr>
        <p:txBody>
          <a:bodyPr wrap="none" lIns="0" tIns="0" rIns="0" bIns="0" anchor="ctr"/>
          <a:lstStyle/>
          <a:p>
            <a:endParaRPr lang="es-ES_tradnl"/>
          </a:p>
        </p:txBody>
      </p:sp>
      <p:sp>
        <p:nvSpPr>
          <p:cNvPr id="1012761" name="Text Box 25"/>
          <p:cNvSpPr txBox="1">
            <a:spLocks noChangeArrowheads="1"/>
          </p:cNvSpPr>
          <p:nvPr/>
        </p:nvSpPr>
        <p:spPr bwMode="auto">
          <a:xfrm>
            <a:off x="717550" y="322263"/>
            <a:ext cx="5137150" cy="427037"/>
          </a:xfrm>
          <a:prstGeom prst="rect">
            <a:avLst/>
          </a:prstGeom>
          <a:noFill/>
          <a:ln w="9525">
            <a:noFill/>
            <a:miter lim="800000"/>
            <a:headEnd/>
            <a:tailEnd/>
          </a:ln>
          <a:effectLst/>
        </p:spPr>
        <p:txBody>
          <a:bodyPr wrap="none" lIns="0" tIns="0" rIns="0" bIns="0">
            <a:spAutoFit/>
          </a:bodyPr>
          <a:lstStyle/>
          <a:p>
            <a:pPr algn="ctr"/>
            <a:r>
              <a:rPr lang="es-AR" sz="2800" b="1" u="sng">
                <a:solidFill>
                  <a:srgbClr val="000080"/>
                </a:solidFill>
              </a:rPr>
              <a:t>VALORES FUNDAMENTALES:</a:t>
            </a:r>
          </a:p>
        </p:txBody>
      </p:sp>
      <p:sp>
        <p:nvSpPr>
          <p:cNvPr id="1012762" name="Text Box 26"/>
          <p:cNvSpPr txBox="1">
            <a:spLocks noChangeArrowheads="1"/>
          </p:cNvSpPr>
          <p:nvPr/>
        </p:nvSpPr>
        <p:spPr bwMode="auto">
          <a:xfrm>
            <a:off x="914400" y="762000"/>
            <a:ext cx="8021638" cy="1311275"/>
          </a:xfrm>
          <a:prstGeom prst="rect">
            <a:avLst/>
          </a:prstGeom>
          <a:noFill/>
          <a:ln w="9525">
            <a:noFill/>
            <a:miter lim="800000"/>
            <a:headEnd/>
            <a:tailEnd/>
          </a:ln>
          <a:effectLst/>
        </p:spPr>
        <p:txBody>
          <a:bodyPr lIns="0" tIns="0" rIns="0" bIns="0">
            <a:spAutoFit/>
          </a:bodyPr>
          <a:lstStyle/>
          <a:p>
            <a:pPr>
              <a:spcBef>
                <a:spcPct val="50000"/>
              </a:spcBef>
            </a:pPr>
            <a:r>
              <a:rPr lang="es-AR" sz="2000" b="1">
                <a:solidFill>
                  <a:srgbClr val="3333FF"/>
                </a:solidFill>
              </a:rPr>
              <a:t>Q</a:t>
            </a:r>
            <a:r>
              <a:rPr lang="es-AR" sz="2000" b="1" baseline="-25000">
                <a:solidFill>
                  <a:srgbClr val="3333FF"/>
                </a:solidFill>
              </a:rPr>
              <a:t>n</a:t>
            </a:r>
            <a:r>
              <a:rPr lang="es-AR" sz="1800" b="1">
                <a:solidFill>
                  <a:srgbClr val="3333FF"/>
                </a:solidFill>
              </a:rPr>
              <a:t>  es el </a:t>
            </a:r>
            <a:r>
              <a:rPr lang="es-AR" sz="1800" b="1" u="sng">
                <a:solidFill>
                  <a:srgbClr val="3333FF"/>
                </a:solidFill>
              </a:rPr>
              <a:t>caudal nominal</a:t>
            </a:r>
            <a:r>
              <a:rPr lang="es-AR" sz="1800" b="1">
                <a:solidFill>
                  <a:srgbClr val="3333FF"/>
                </a:solidFill>
              </a:rPr>
              <a:t> de la bomba y se lo define como aquel en donde su eficiencia es máxima. También existe un </a:t>
            </a:r>
            <a:r>
              <a:rPr lang="es-AR" sz="1800" b="1" u="sng">
                <a:solidFill>
                  <a:srgbClr val="3333FF"/>
                </a:solidFill>
              </a:rPr>
              <a:t>mínimo</a:t>
            </a:r>
            <a:r>
              <a:rPr lang="es-AR" sz="1800" b="1">
                <a:solidFill>
                  <a:srgbClr val="3333FF"/>
                </a:solidFill>
              </a:rPr>
              <a:t> recomendado.</a:t>
            </a:r>
          </a:p>
          <a:p>
            <a:pPr>
              <a:spcBef>
                <a:spcPct val="50000"/>
              </a:spcBef>
            </a:pPr>
            <a:r>
              <a:rPr lang="es-AR" sz="2000" b="1">
                <a:solidFill>
                  <a:srgbClr val="3333FF"/>
                </a:solidFill>
              </a:rPr>
              <a:t>H</a:t>
            </a:r>
            <a:r>
              <a:rPr lang="es-AR" sz="2000" b="1" baseline="-25000">
                <a:solidFill>
                  <a:srgbClr val="3333FF"/>
                </a:solidFill>
              </a:rPr>
              <a:t>n</a:t>
            </a:r>
            <a:r>
              <a:rPr lang="es-AR" sz="2000" b="1">
                <a:solidFill>
                  <a:srgbClr val="3333FF"/>
                </a:solidFill>
              </a:rPr>
              <a:t> </a:t>
            </a:r>
            <a:r>
              <a:rPr lang="es-AR" sz="1800" b="1">
                <a:solidFill>
                  <a:srgbClr val="3333FF"/>
                </a:solidFill>
              </a:rPr>
              <a:t>es la </a:t>
            </a:r>
            <a:r>
              <a:rPr lang="es-AR" sz="1800" b="1" u="sng">
                <a:solidFill>
                  <a:srgbClr val="3333FF"/>
                </a:solidFill>
              </a:rPr>
              <a:t>altura nominal</a:t>
            </a:r>
            <a:r>
              <a:rPr lang="es-AR" sz="1800" b="1">
                <a:solidFill>
                  <a:srgbClr val="3333FF"/>
                </a:solidFill>
              </a:rPr>
              <a:t> y se la define como aquella en donde se produce el caudal nominal.</a:t>
            </a:r>
          </a:p>
        </p:txBody>
      </p:sp>
      <p:sp>
        <p:nvSpPr>
          <p:cNvPr id="1012763" name="Text Box 27"/>
          <p:cNvSpPr txBox="1">
            <a:spLocks noChangeArrowheads="1"/>
          </p:cNvSpPr>
          <p:nvPr/>
        </p:nvSpPr>
        <p:spPr bwMode="auto">
          <a:xfrm>
            <a:off x="4432300" y="1981200"/>
            <a:ext cx="3940175" cy="609600"/>
          </a:xfrm>
          <a:prstGeom prst="rect">
            <a:avLst/>
          </a:prstGeom>
          <a:solidFill>
            <a:srgbClr val="FDE033"/>
          </a:solidFill>
          <a:ln w="9525">
            <a:noFill/>
            <a:miter lim="800000"/>
            <a:headEnd/>
            <a:tailEnd/>
          </a:ln>
          <a:effectLst/>
        </p:spPr>
        <p:txBody>
          <a:bodyPr lIns="0" tIns="0" rIns="0" bIns="0">
            <a:spAutoFit/>
          </a:bodyPr>
          <a:lstStyle/>
          <a:p>
            <a:pPr algn="ctr">
              <a:spcBef>
                <a:spcPct val="50000"/>
              </a:spcBef>
            </a:pPr>
            <a:r>
              <a:rPr lang="es-AR" sz="2000" b="1" dirty="0">
                <a:solidFill>
                  <a:srgbClr val="000080"/>
                </a:solidFill>
              </a:rPr>
              <a:t>&lt;&lt; Dos bombas deben compararse en sus puntos nominales &gt;&gt;</a:t>
            </a:r>
          </a:p>
        </p:txBody>
      </p:sp>
      <p:sp>
        <p:nvSpPr>
          <p:cNvPr id="1012764" name="Rectangle 28"/>
          <p:cNvSpPr>
            <a:spLocks noChangeArrowheads="1"/>
          </p:cNvSpPr>
          <p:nvPr/>
        </p:nvSpPr>
        <p:spPr bwMode="auto">
          <a:xfrm>
            <a:off x="4503738" y="4876800"/>
            <a:ext cx="4906962" cy="1036638"/>
          </a:xfrm>
          <a:prstGeom prst="rect">
            <a:avLst/>
          </a:prstGeom>
          <a:noFill/>
          <a:ln w="9525">
            <a:noFill/>
            <a:miter lim="800000"/>
            <a:headEnd/>
            <a:tailEnd/>
          </a:ln>
          <a:effectLst/>
        </p:spPr>
        <p:txBody>
          <a:bodyPr lIns="0" tIns="0" rIns="0" bIns="0">
            <a:spAutoFit/>
          </a:bodyPr>
          <a:lstStyle/>
          <a:p>
            <a:r>
              <a:rPr lang="es-AR" sz="2800" b="1">
                <a:solidFill>
                  <a:srgbClr val="FC0623"/>
                </a:solidFill>
                <a:sym typeface="Symbol" pitchFamily="18" charset="2"/>
              </a:rPr>
              <a:t></a:t>
            </a:r>
            <a:r>
              <a:rPr lang="es-AR" b="1" baseline="-25000">
                <a:solidFill>
                  <a:srgbClr val="FC0623"/>
                </a:solidFill>
                <a:sym typeface="Symbol" pitchFamily="18" charset="2"/>
              </a:rPr>
              <a:t>b </a:t>
            </a:r>
            <a:r>
              <a:rPr lang="es-AR" b="1">
                <a:solidFill>
                  <a:srgbClr val="FC0623"/>
                </a:solidFill>
                <a:sym typeface="Symbol" pitchFamily="18" charset="2"/>
              </a:rPr>
              <a:t>= P</a:t>
            </a:r>
            <a:r>
              <a:rPr lang="es-AR" b="1" baseline="-25000">
                <a:solidFill>
                  <a:srgbClr val="FC0623"/>
                </a:solidFill>
                <a:sym typeface="Symbol" pitchFamily="18" charset="2"/>
              </a:rPr>
              <a:t>H </a:t>
            </a:r>
            <a:r>
              <a:rPr lang="es-AR" b="1">
                <a:solidFill>
                  <a:srgbClr val="FC0623"/>
                </a:solidFill>
                <a:sym typeface="Symbol" pitchFamily="18" charset="2"/>
              </a:rPr>
              <a:t>/ P</a:t>
            </a:r>
            <a:r>
              <a:rPr lang="es-AR" b="1" baseline="-25000">
                <a:solidFill>
                  <a:srgbClr val="FC0623"/>
                </a:solidFill>
                <a:sym typeface="Symbol" pitchFamily="18" charset="2"/>
              </a:rPr>
              <a:t>b </a:t>
            </a:r>
            <a:r>
              <a:rPr lang="es-AR" b="1">
                <a:solidFill>
                  <a:srgbClr val="FC0623"/>
                </a:solidFill>
                <a:sym typeface="Symbol" pitchFamily="18" charset="2"/>
              </a:rPr>
              <a:t>: </a:t>
            </a:r>
            <a:r>
              <a:rPr lang="es-AR" sz="2000" b="1">
                <a:solidFill>
                  <a:srgbClr val="FC0623"/>
                </a:solidFill>
                <a:sym typeface="Symbol" pitchFamily="18" charset="2"/>
              </a:rPr>
              <a:t>es la relación entre la</a:t>
            </a:r>
          </a:p>
          <a:p>
            <a:r>
              <a:rPr lang="es-AR" sz="2000" b="1">
                <a:solidFill>
                  <a:srgbClr val="FC0623"/>
                </a:solidFill>
                <a:sym typeface="Symbol" pitchFamily="18" charset="2"/>
              </a:rPr>
              <a:t>potencia hidráulica que entrega y</a:t>
            </a:r>
          </a:p>
          <a:p>
            <a:r>
              <a:rPr lang="es-AR" sz="2000" b="1">
                <a:solidFill>
                  <a:srgbClr val="FC0623"/>
                </a:solidFill>
                <a:sym typeface="Symbol" pitchFamily="18" charset="2"/>
              </a:rPr>
              <a:t>la potencia que absorbe del motor.</a:t>
            </a:r>
            <a:endParaRPr lang="es-AR" sz="2000" b="1" baseline="-25000">
              <a:solidFill>
                <a:srgbClr val="FC0623"/>
              </a:solidFill>
              <a:sym typeface="Symbol" pitchFamily="18" charset="2"/>
            </a:endParaRPr>
          </a:p>
        </p:txBody>
      </p:sp>
      <p:sp>
        <p:nvSpPr>
          <p:cNvPr id="1012765" name="Line 29"/>
          <p:cNvSpPr>
            <a:spLocks noChangeShapeType="1"/>
          </p:cNvSpPr>
          <p:nvPr/>
        </p:nvSpPr>
        <p:spPr bwMode="auto">
          <a:xfrm>
            <a:off x="1143000" y="2781300"/>
            <a:ext cx="0" cy="1016000"/>
          </a:xfrm>
          <a:prstGeom prst="line">
            <a:avLst/>
          </a:prstGeom>
          <a:noFill/>
          <a:ln w="28575">
            <a:solidFill>
              <a:schemeClr val="tx1"/>
            </a:solidFill>
            <a:prstDash val="sysDot"/>
            <a:round/>
            <a:headEnd/>
            <a:tailEnd/>
          </a:ln>
          <a:effectLst/>
        </p:spPr>
        <p:txBody>
          <a:bodyPr/>
          <a:lstStyle/>
          <a:p>
            <a:endParaRPr lang="es-ES_tradnl"/>
          </a:p>
        </p:txBody>
      </p:sp>
      <p:sp>
        <p:nvSpPr>
          <p:cNvPr id="1012766" name="AutoShape 30"/>
          <p:cNvSpPr>
            <a:spLocks noChangeArrowheads="1"/>
          </p:cNvSpPr>
          <p:nvPr/>
        </p:nvSpPr>
        <p:spPr bwMode="auto">
          <a:xfrm>
            <a:off x="1611313" y="3937000"/>
            <a:ext cx="561975" cy="431800"/>
          </a:xfrm>
          <a:prstGeom prst="wedgeEllipseCallout">
            <a:avLst>
              <a:gd name="adj1" fmla="val -137852"/>
              <a:gd name="adj2" fmla="val -83454"/>
            </a:avLst>
          </a:prstGeom>
          <a:solidFill>
            <a:srgbClr val="DDDDDD"/>
          </a:solidFill>
          <a:ln w="12700">
            <a:solidFill>
              <a:srgbClr val="01060B"/>
            </a:solidFill>
            <a:miter lim="800000"/>
            <a:headEnd/>
            <a:tailEnd/>
          </a:ln>
          <a:effectLst/>
        </p:spPr>
        <p:txBody>
          <a:bodyPr wrap="none" lIns="0" tIns="0" rIns="0" bIns="0" anchor="ctr"/>
          <a:lstStyle/>
          <a:p>
            <a:pPr algn="ctr"/>
            <a:r>
              <a:rPr lang="es-AR" sz="1600" b="1"/>
              <a:t>Q</a:t>
            </a:r>
            <a:r>
              <a:rPr lang="es-AR" sz="1600" b="1" baseline="-25000"/>
              <a:t>min</a:t>
            </a:r>
            <a:endParaRPr lang="es-AR" sz="1600" b="1"/>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dirty="0" smtClean="0">
                <a:ln w="19050">
                  <a:solidFill>
                    <a:schemeClr val="tx1"/>
                  </a:solidFill>
                </a:ln>
                <a:solidFill>
                  <a:srgbClr val="0070C0"/>
                </a:solidFill>
              </a:rPr>
              <a:t>Bombas centrifugas y periféricas</a:t>
            </a:r>
            <a:endParaRPr lang="es-ES_tradnl" dirty="0">
              <a:ln w="19050">
                <a:solidFill>
                  <a:schemeClr val="tx1"/>
                </a:solidFill>
              </a:ln>
              <a:solidFill>
                <a:srgbClr val="0070C0"/>
              </a:solidFill>
            </a:endParaRPr>
          </a:p>
        </p:txBody>
      </p:sp>
      <p:sp>
        <p:nvSpPr>
          <p:cNvPr id="3" name="2 Marcador de contenido"/>
          <p:cNvSpPr>
            <a:spLocks noGrp="1"/>
          </p:cNvSpPr>
          <p:nvPr>
            <p:ph idx="1"/>
          </p:nvPr>
        </p:nvSpPr>
        <p:spPr/>
        <p:txBody>
          <a:bodyPr>
            <a:normAutofit fontScale="47500" lnSpcReduction="20000"/>
          </a:bodyPr>
          <a:lstStyle/>
          <a:p>
            <a:pPr marL="0" indent="0">
              <a:buNone/>
            </a:pPr>
            <a:r>
              <a:rPr lang="es-ES" sz="4300" dirty="0" smtClean="0"/>
              <a:t>Las bombas de mayor utilización, a nivel </a:t>
            </a:r>
            <a:r>
              <a:rPr lang="es-ES" sz="4300" dirty="0" err="1" smtClean="0"/>
              <a:t>agricola</a:t>
            </a:r>
            <a:r>
              <a:rPr lang="es-ES" sz="4300" dirty="0" smtClean="0"/>
              <a:t>, son las bombas centrifugas y las periféricas.</a:t>
            </a:r>
          </a:p>
          <a:p>
            <a:pPr marL="0" indent="0">
              <a:buNone/>
            </a:pPr>
            <a:r>
              <a:rPr lang="es-ES" sz="4300" dirty="0" smtClean="0"/>
              <a:t>A continuación, se presentan los tipos de bombas en función a diseño, especificaciones y desempeños </a:t>
            </a:r>
            <a:r>
              <a:rPr lang="es-ES" sz="4300" dirty="0" err="1" smtClean="0"/>
              <a:t>hidraulicos</a:t>
            </a:r>
            <a:r>
              <a:rPr lang="es-ES" sz="4300" dirty="0" smtClean="0"/>
              <a:t>.</a:t>
            </a:r>
          </a:p>
          <a:p>
            <a:endParaRPr lang="es-ES" b="1" dirty="0" smtClean="0"/>
          </a:p>
          <a:p>
            <a:pPr>
              <a:buNone/>
            </a:pPr>
            <a:r>
              <a:rPr lang="es-ES" sz="9300" dirty="0" smtClean="0">
                <a:ln w="19050">
                  <a:solidFill>
                    <a:schemeClr val="tx1"/>
                  </a:solidFill>
                </a:ln>
                <a:solidFill>
                  <a:srgbClr val="0070C0"/>
                </a:solidFill>
                <a:latin typeface="+mj-lt"/>
                <a:ea typeface="+mj-ea"/>
                <a:cs typeface="+mj-cs"/>
              </a:rPr>
              <a:t>BOMBAS PERIFERICAS</a:t>
            </a:r>
          </a:p>
          <a:p>
            <a:endParaRPr lang="es-ES" dirty="0" smtClean="0"/>
          </a:p>
          <a:p>
            <a:r>
              <a:rPr lang="es-ES" sz="4300" dirty="0" smtClean="0"/>
              <a:t>Las bombas periféricas, son las alternativas mas económicas, cuando se desea impulsar cantidades pequeñas de agua a través de grandes longitudes de tubería. Combinando diámetros de tubería </a:t>
            </a:r>
            <a:r>
              <a:rPr lang="es-ES" sz="4300" dirty="0" err="1" smtClean="0"/>
              <a:t>optimos</a:t>
            </a:r>
            <a:r>
              <a:rPr lang="es-ES" sz="4300" dirty="0" smtClean="0"/>
              <a:t>, según perdida de carga,  y un buen calculo hidráulico de selección de potencia y bomba, son la alternativa mas precisa para manejo de bajos caudales y presiones medias entre 30 y 50 m. Sus caudales no superan los 4 m3/h. Sus potencias no superan los </a:t>
            </a:r>
            <a:r>
              <a:rPr lang="es-ES" dirty="0" smtClean="0"/>
              <a:t>1,5 </a:t>
            </a:r>
            <a:r>
              <a:rPr lang="es-ES" dirty="0" err="1" smtClean="0"/>
              <a:t>kW</a:t>
            </a:r>
            <a:r>
              <a:rPr lang="es-ES" dirty="0" smtClean="0"/>
              <a:t> o 2 HP.</a:t>
            </a:r>
          </a:p>
          <a:p>
            <a:pPr>
              <a:buNone/>
            </a:pPr>
            <a:endParaRPr lang="es-E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62" name="Line 2"/>
          <p:cNvSpPr>
            <a:spLocks noChangeShapeType="1"/>
          </p:cNvSpPr>
          <p:nvPr/>
        </p:nvSpPr>
        <p:spPr bwMode="auto">
          <a:xfrm>
            <a:off x="914400" y="304800"/>
            <a:ext cx="0" cy="1295400"/>
          </a:xfrm>
          <a:prstGeom prst="line">
            <a:avLst/>
          </a:prstGeom>
          <a:noFill/>
          <a:ln w="9525">
            <a:solidFill>
              <a:schemeClr val="tx1"/>
            </a:solidFill>
            <a:round/>
            <a:headEnd type="triangle" w="med" len="med"/>
            <a:tailEnd/>
          </a:ln>
          <a:effectLst/>
        </p:spPr>
        <p:txBody>
          <a:bodyPr wrap="none" lIns="0" tIns="0" rIns="0" bIns="0" anchor="ctr"/>
          <a:lstStyle/>
          <a:p>
            <a:endParaRPr lang="es-ES_tradnl"/>
          </a:p>
        </p:txBody>
      </p:sp>
      <p:sp>
        <p:nvSpPr>
          <p:cNvPr id="1013763" name="Line 3"/>
          <p:cNvSpPr>
            <a:spLocks noChangeShapeType="1"/>
          </p:cNvSpPr>
          <p:nvPr/>
        </p:nvSpPr>
        <p:spPr bwMode="auto">
          <a:xfrm>
            <a:off x="914400" y="1600200"/>
            <a:ext cx="3167063" cy="0"/>
          </a:xfrm>
          <a:prstGeom prst="line">
            <a:avLst/>
          </a:prstGeom>
          <a:noFill/>
          <a:ln w="9525">
            <a:solidFill>
              <a:schemeClr val="tx1"/>
            </a:solidFill>
            <a:round/>
            <a:headEnd/>
            <a:tailEnd type="triangle" w="med" len="med"/>
          </a:ln>
          <a:effectLst/>
        </p:spPr>
        <p:txBody>
          <a:bodyPr wrap="none" lIns="0" tIns="0" rIns="0" bIns="0" anchor="ctr"/>
          <a:lstStyle/>
          <a:p>
            <a:endParaRPr lang="es-ES_tradnl"/>
          </a:p>
        </p:txBody>
      </p:sp>
      <p:sp>
        <p:nvSpPr>
          <p:cNvPr id="1013764" name="Line 4"/>
          <p:cNvSpPr>
            <a:spLocks noChangeShapeType="1"/>
          </p:cNvSpPr>
          <p:nvPr/>
        </p:nvSpPr>
        <p:spPr bwMode="auto">
          <a:xfrm>
            <a:off x="914400" y="1600200"/>
            <a:ext cx="0" cy="1295400"/>
          </a:xfrm>
          <a:prstGeom prst="line">
            <a:avLst/>
          </a:prstGeom>
          <a:noFill/>
          <a:ln w="9525">
            <a:solidFill>
              <a:schemeClr val="tx1"/>
            </a:solidFill>
            <a:round/>
            <a:headEnd type="triangle" w="med" len="med"/>
            <a:tailEnd/>
          </a:ln>
          <a:effectLst/>
        </p:spPr>
        <p:txBody>
          <a:bodyPr wrap="none" lIns="0" tIns="0" rIns="0" bIns="0" anchor="ctr"/>
          <a:lstStyle/>
          <a:p>
            <a:endParaRPr lang="es-ES_tradnl"/>
          </a:p>
        </p:txBody>
      </p:sp>
      <p:sp>
        <p:nvSpPr>
          <p:cNvPr id="1013765" name="Line 5"/>
          <p:cNvSpPr>
            <a:spLocks noChangeShapeType="1"/>
          </p:cNvSpPr>
          <p:nvPr/>
        </p:nvSpPr>
        <p:spPr bwMode="auto">
          <a:xfrm>
            <a:off x="914400" y="2895600"/>
            <a:ext cx="0" cy="1295400"/>
          </a:xfrm>
          <a:prstGeom prst="line">
            <a:avLst/>
          </a:prstGeom>
          <a:noFill/>
          <a:ln w="9525">
            <a:solidFill>
              <a:schemeClr val="tx1"/>
            </a:solidFill>
            <a:round/>
            <a:headEnd type="triangle" w="med" len="med"/>
            <a:tailEnd/>
          </a:ln>
          <a:effectLst/>
        </p:spPr>
        <p:txBody>
          <a:bodyPr wrap="none" lIns="0" tIns="0" rIns="0" bIns="0" anchor="ctr"/>
          <a:lstStyle/>
          <a:p>
            <a:endParaRPr lang="es-ES_tradnl"/>
          </a:p>
        </p:txBody>
      </p:sp>
      <p:sp>
        <p:nvSpPr>
          <p:cNvPr id="1013766" name="Line 6"/>
          <p:cNvSpPr>
            <a:spLocks noChangeShapeType="1"/>
          </p:cNvSpPr>
          <p:nvPr/>
        </p:nvSpPr>
        <p:spPr bwMode="auto">
          <a:xfrm>
            <a:off x="914400" y="4191000"/>
            <a:ext cx="0" cy="1295400"/>
          </a:xfrm>
          <a:prstGeom prst="line">
            <a:avLst/>
          </a:prstGeom>
          <a:noFill/>
          <a:ln w="9525">
            <a:solidFill>
              <a:schemeClr val="tx1"/>
            </a:solidFill>
            <a:round/>
            <a:headEnd type="triangle" w="med" len="med"/>
            <a:tailEnd/>
          </a:ln>
          <a:effectLst/>
        </p:spPr>
        <p:txBody>
          <a:bodyPr wrap="none" lIns="0" tIns="0" rIns="0" bIns="0" anchor="ctr"/>
          <a:lstStyle/>
          <a:p>
            <a:endParaRPr lang="es-ES_tradnl"/>
          </a:p>
        </p:txBody>
      </p:sp>
      <p:sp>
        <p:nvSpPr>
          <p:cNvPr id="1013767" name="Freeform 7"/>
          <p:cNvSpPr>
            <a:spLocks/>
          </p:cNvSpPr>
          <p:nvPr/>
        </p:nvSpPr>
        <p:spPr bwMode="auto">
          <a:xfrm>
            <a:off x="985838" y="457200"/>
            <a:ext cx="2462212" cy="1066800"/>
          </a:xfrm>
          <a:custGeom>
            <a:avLst/>
            <a:gdLst/>
            <a:ahLst/>
            <a:cxnLst>
              <a:cxn ang="0">
                <a:pos x="0" y="0"/>
              </a:cxn>
              <a:cxn ang="0">
                <a:pos x="336" y="48"/>
              </a:cxn>
              <a:cxn ang="0">
                <a:pos x="1008" y="192"/>
              </a:cxn>
              <a:cxn ang="0">
                <a:pos x="1680" y="672"/>
              </a:cxn>
            </a:cxnLst>
            <a:rect l="0" t="0" r="r" b="b"/>
            <a:pathLst>
              <a:path w="1680" h="672">
                <a:moveTo>
                  <a:pt x="0" y="0"/>
                </a:moveTo>
                <a:cubicBezTo>
                  <a:pt x="84" y="8"/>
                  <a:pt x="168" y="16"/>
                  <a:pt x="336" y="48"/>
                </a:cubicBezTo>
                <a:cubicBezTo>
                  <a:pt x="504" y="80"/>
                  <a:pt x="784" y="88"/>
                  <a:pt x="1008" y="192"/>
                </a:cubicBezTo>
                <a:cubicBezTo>
                  <a:pt x="1232" y="296"/>
                  <a:pt x="1568" y="592"/>
                  <a:pt x="1680" y="672"/>
                </a:cubicBezTo>
              </a:path>
            </a:pathLst>
          </a:custGeom>
          <a:noFill/>
          <a:ln w="38100" cap="flat" cmpd="sng">
            <a:solidFill>
              <a:schemeClr val="tx1"/>
            </a:solidFill>
            <a:prstDash val="solid"/>
            <a:round/>
            <a:headEnd/>
            <a:tailEnd/>
          </a:ln>
          <a:effectLst/>
        </p:spPr>
        <p:txBody>
          <a:bodyPr wrap="none" lIns="0" tIns="0" rIns="0" bIns="0" anchor="ctr"/>
          <a:lstStyle/>
          <a:p>
            <a:endParaRPr lang="es-ES_tradnl"/>
          </a:p>
        </p:txBody>
      </p:sp>
      <p:sp>
        <p:nvSpPr>
          <p:cNvPr id="1013768" name="Text Box 8"/>
          <p:cNvSpPr txBox="1">
            <a:spLocks noChangeArrowheads="1"/>
          </p:cNvSpPr>
          <p:nvPr/>
        </p:nvSpPr>
        <p:spPr bwMode="auto">
          <a:xfrm>
            <a:off x="492125" y="0"/>
            <a:ext cx="352425" cy="365125"/>
          </a:xfrm>
          <a:prstGeom prst="rect">
            <a:avLst/>
          </a:prstGeom>
          <a:noFill/>
          <a:ln w="9525">
            <a:noFill/>
            <a:miter lim="800000"/>
            <a:headEnd/>
            <a:tailEnd/>
          </a:ln>
          <a:effectLst/>
        </p:spPr>
        <p:txBody>
          <a:bodyPr lIns="0" tIns="0" rIns="0" bIns="0">
            <a:spAutoFit/>
          </a:bodyPr>
          <a:lstStyle/>
          <a:p>
            <a:pPr algn="ctr">
              <a:spcBef>
                <a:spcPct val="50000"/>
              </a:spcBef>
            </a:pPr>
            <a:r>
              <a:rPr lang="es-AR" b="1">
                <a:solidFill>
                  <a:schemeClr val="bg1"/>
                </a:solidFill>
              </a:rPr>
              <a:t>H</a:t>
            </a:r>
          </a:p>
        </p:txBody>
      </p:sp>
      <p:sp>
        <p:nvSpPr>
          <p:cNvPr id="1013769" name="Rectangle 9"/>
          <p:cNvSpPr>
            <a:spLocks noChangeArrowheads="1"/>
          </p:cNvSpPr>
          <p:nvPr/>
        </p:nvSpPr>
        <p:spPr bwMode="auto">
          <a:xfrm>
            <a:off x="4143375" y="1447800"/>
            <a:ext cx="219075" cy="365125"/>
          </a:xfrm>
          <a:prstGeom prst="rect">
            <a:avLst/>
          </a:prstGeom>
          <a:noFill/>
          <a:ln w="9525">
            <a:noFill/>
            <a:miter lim="800000"/>
            <a:headEnd/>
            <a:tailEnd/>
          </a:ln>
          <a:effectLst/>
        </p:spPr>
        <p:txBody>
          <a:bodyPr wrap="none" lIns="0" tIns="0" rIns="0" bIns="0">
            <a:spAutoFit/>
          </a:bodyPr>
          <a:lstStyle/>
          <a:p>
            <a:pPr algn="ctr"/>
            <a:r>
              <a:rPr lang="es-AR" b="1">
                <a:solidFill>
                  <a:srgbClr val="003300"/>
                </a:solidFill>
              </a:rPr>
              <a:t>Q</a:t>
            </a:r>
          </a:p>
        </p:txBody>
      </p:sp>
      <p:sp>
        <p:nvSpPr>
          <p:cNvPr id="1013770" name="AutoShape 10"/>
          <p:cNvSpPr>
            <a:spLocks noChangeArrowheads="1"/>
          </p:cNvSpPr>
          <p:nvPr/>
        </p:nvSpPr>
        <p:spPr bwMode="auto">
          <a:xfrm>
            <a:off x="1363663" y="0"/>
            <a:ext cx="2039937" cy="277813"/>
          </a:xfrm>
          <a:prstGeom prst="wedgeRoundRectCallout">
            <a:avLst>
              <a:gd name="adj1" fmla="val -34204"/>
              <a:gd name="adj2" fmla="val 145431"/>
              <a:gd name="adj3" fmla="val 16667"/>
            </a:avLst>
          </a:prstGeom>
          <a:noFill/>
          <a:ln w="9525">
            <a:solidFill>
              <a:srgbClr val="F8FE76"/>
            </a:solidFill>
            <a:miter lim="800000"/>
            <a:headEnd/>
            <a:tailEnd/>
          </a:ln>
          <a:effectLst/>
        </p:spPr>
        <p:txBody>
          <a:bodyPr wrap="none" lIns="0" tIns="0" rIns="0" bIns="0" anchor="ctr"/>
          <a:lstStyle/>
          <a:p>
            <a:pPr algn="ctr"/>
            <a:r>
              <a:rPr lang="es-AR" sz="1600" b="1">
                <a:solidFill>
                  <a:schemeClr val="bg1"/>
                </a:solidFill>
              </a:rPr>
              <a:t>Curva de la bomba</a:t>
            </a:r>
          </a:p>
        </p:txBody>
      </p:sp>
      <p:sp>
        <p:nvSpPr>
          <p:cNvPr id="1013771" name="Freeform 11"/>
          <p:cNvSpPr>
            <a:spLocks/>
          </p:cNvSpPr>
          <p:nvPr/>
        </p:nvSpPr>
        <p:spPr bwMode="auto">
          <a:xfrm>
            <a:off x="914400" y="508000"/>
            <a:ext cx="2692400" cy="952500"/>
          </a:xfrm>
          <a:custGeom>
            <a:avLst/>
            <a:gdLst/>
            <a:ahLst/>
            <a:cxnLst>
              <a:cxn ang="0">
                <a:pos x="0" y="720"/>
              </a:cxn>
              <a:cxn ang="0">
                <a:pos x="528" y="672"/>
              </a:cxn>
              <a:cxn ang="0">
                <a:pos x="1008" y="528"/>
              </a:cxn>
              <a:cxn ang="0">
                <a:pos x="1776" y="0"/>
              </a:cxn>
            </a:cxnLst>
            <a:rect l="0" t="0" r="r" b="b"/>
            <a:pathLst>
              <a:path w="1776" h="720">
                <a:moveTo>
                  <a:pt x="0" y="720"/>
                </a:moveTo>
                <a:cubicBezTo>
                  <a:pt x="180" y="712"/>
                  <a:pt x="360" y="704"/>
                  <a:pt x="528" y="672"/>
                </a:cubicBezTo>
                <a:cubicBezTo>
                  <a:pt x="696" y="640"/>
                  <a:pt x="800" y="640"/>
                  <a:pt x="1008" y="528"/>
                </a:cubicBezTo>
                <a:cubicBezTo>
                  <a:pt x="1216" y="416"/>
                  <a:pt x="1648" y="88"/>
                  <a:pt x="1776" y="0"/>
                </a:cubicBezTo>
              </a:path>
            </a:pathLst>
          </a:custGeom>
          <a:noFill/>
          <a:ln w="38100" cap="flat" cmpd="sng">
            <a:solidFill>
              <a:srgbClr val="FE1A14"/>
            </a:solidFill>
            <a:prstDash val="solid"/>
            <a:round/>
            <a:headEnd/>
            <a:tailEnd/>
          </a:ln>
          <a:effectLst/>
        </p:spPr>
        <p:txBody>
          <a:bodyPr wrap="none" lIns="0" tIns="0" rIns="0" bIns="0" anchor="ctr"/>
          <a:lstStyle/>
          <a:p>
            <a:endParaRPr lang="es-ES_tradnl"/>
          </a:p>
        </p:txBody>
      </p:sp>
      <p:sp>
        <p:nvSpPr>
          <p:cNvPr id="1013772" name="AutoShape 12"/>
          <p:cNvSpPr>
            <a:spLocks noChangeArrowheads="1"/>
          </p:cNvSpPr>
          <p:nvPr/>
        </p:nvSpPr>
        <p:spPr bwMode="auto">
          <a:xfrm>
            <a:off x="4311650" y="342900"/>
            <a:ext cx="3333750" cy="304800"/>
          </a:xfrm>
          <a:prstGeom prst="wedgeRoundRectCallout">
            <a:avLst>
              <a:gd name="adj1" fmla="val -71477"/>
              <a:gd name="adj2" fmla="val 13023"/>
              <a:gd name="adj3" fmla="val 16667"/>
            </a:avLst>
          </a:prstGeom>
          <a:noFill/>
          <a:ln w="9525">
            <a:solidFill>
              <a:srgbClr val="000000"/>
            </a:solidFill>
            <a:miter lim="800000"/>
            <a:headEnd/>
            <a:tailEnd/>
          </a:ln>
          <a:effectLst/>
        </p:spPr>
        <p:txBody>
          <a:bodyPr wrap="none" lIns="0" tIns="0" rIns="0" bIns="0" anchor="ctr"/>
          <a:lstStyle/>
          <a:p>
            <a:pPr algn="ctr"/>
            <a:r>
              <a:rPr lang="es-AR" sz="1400" b="1">
                <a:solidFill>
                  <a:srgbClr val="FE1A14"/>
                </a:solidFill>
              </a:rPr>
              <a:t>Característica del sistema (cañerías)</a:t>
            </a:r>
          </a:p>
        </p:txBody>
      </p:sp>
      <p:sp>
        <p:nvSpPr>
          <p:cNvPr id="1013773" name="AutoShape 13"/>
          <p:cNvSpPr>
            <a:spLocks noChangeArrowheads="1"/>
          </p:cNvSpPr>
          <p:nvPr/>
        </p:nvSpPr>
        <p:spPr bwMode="auto">
          <a:xfrm>
            <a:off x="3522663" y="673100"/>
            <a:ext cx="1125537" cy="762000"/>
          </a:xfrm>
          <a:prstGeom prst="wedgeEllipseCallout">
            <a:avLst>
              <a:gd name="adj1" fmla="val -109944"/>
              <a:gd name="adj2" fmla="val -7708"/>
            </a:avLst>
          </a:prstGeom>
          <a:noFill/>
          <a:ln w="9525">
            <a:solidFill>
              <a:schemeClr val="tx1"/>
            </a:solidFill>
            <a:miter lim="800000"/>
            <a:headEnd/>
            <a:tailEnd/>
          </a:ln>
          <a:effectLst/>
        </p:spPr>
        <p:txBody>
          <a:bodyPr wrap="none" lIns="0" tIns="0" rIns="0" bIns="0" anchor="ctr"/>
          <a:lstStyle/>
          <a:p>
            <a:pPr algn="ctr"/>
            <a:r>
              <a:rPr lang="es-AR" sz="1600" b="1">
                <a:solidFill>
                  <a:schemeClr val="accent1"/>
                </a:solidFill>
              </a:rPr>
              <a:t>Punto</a:t>
            </a:r>
          </a:p>
          <a:p>
            <a:pPr algn="ctr"/>
            <a:r>
              <a:rPr lang="es-AR" sz="1600" b="1">
                <a:solidFill>
                  <a:schemeClr val="accent1"/>
                </a:solidFill>
              </a:rPr>
              <a:t> de Trabajo</a:t>
            </a:r>
          </a:p>
        </p:txBody>
      </p:sp>
      <p:sp>
        <p:nvSpPr>
          <p:cNvPr id="1013774" name="Line 14"/>
          <p:cNvSpPr>
            <a:spLocks noChangeShapeType="1"/>
          </p:cNvSpPr>
          <p:nvPr/>
        </p:nvSpPr>
        <p:spPr bwMode="auto">
          <a:xfrm>
            <a:off x="914400" y="2895600"/>
            <a:ext cx="3167063" cy="0"/>
          </a:xfrm>
          <a:prstGeom prst="line">
            <a:avLst/>
          </a:prstGeom>
          <a:noFill/>
          <a:ln w="9525">
            <a:solidFill>
              <a:schemeClr val="tx1"/>
            </a:solidFill>
            <a:round/>
            <a:headEnd/>
            <a:tailEnd type="triangle" w="med" len="med"/>
          </a:ln>
          <a:effectLst/>
        </p:spPr>
        <p:txBody>
          <a:bodyPr wrap="none" lIns="0" tIns="0" rIns="0" bIns="0" anchor="ctr"/>
          <a:lstStyle/>
          <a:p>
            <a:endParaRPr lang="es-ES_tradnl"/>
          </a:p>
        </p:txBody>
      </p:sp>
      <p:sp>
        <p:nvSpPr>
          <p:cNvPr id="1013775" name="Rectangle 15"/>
          <p:cNvSpPr>
            <a:spLocks noChangeArrowheads="1"/>
          </p:cNvSpPr>
          <p:nvPr/>
        </p:nvSpPr>
        <p:spPr bwMode="auto">
          <a:xfrm>
            <a:off x="4151313" y="2743200"/>
            <a:ext cx="219075" cy="365125"/>
          </a:xfrm>
          <a:prstGeom prst="rect">
            <a:avLst/>
          </a:prstGeom>
          <a:noFill/>
          <a:ln w="9525">
            <a:noFill/>
            <a:miter lim="800000"/>
            <a:headEnd/>
            <a:tailEnd/>
          </a:ln>
          <a:effectLst/>
        </p:spPr>
        <p:txBody>
          <a:bodyPr wrap="none" lIns="0" tIns="0" rIns="0" bIns="0">
            <a:spAutoFit/>
          </a:bodyPr>
          <a:lstStyle/>
          <a:p>
            <a:pPr algn="ctr"/>
            <a:r>
              <a:rPr lang="es-AR" b="1">
                <a:solidFill>
                  <a:srgbClr val="003300"/>
                </a:solidFill>
              </a:rPr>
              <a:t>Q</a:t>
            </a:r>
          </a:p>
        </p:txBody>
      </p:sp>
      <p:sp>
        <p:nvSpPr>
          <p:cNvPr id="1013776" name="Freeform 16"/>
          <p:cNvSpPr>
            <a:spLocks/>
          </p:cNvSpPr>
          <p:nvPr/>
        </p:nvSpPr>
        <p:spPr bwMode="auto">
          <a:xfrm>
            <a:off x="914400" y="2120900"/>
            <a:ext cx="2955925" cy="165100"/>
          </a:xfrm>
          <a:custGeom>
            <a:avLst/>
            <a:gdLst/>
            <a:ahLst/>
            <a:cxnLst>
              <a:cxn ang="0">
                <a:pos x="0" y="104"/>
              </a:cxn>
              <a:cxn ang="0">
                <a:pos x="720" y="56"/>
              </a:cxn>
              <a:cxn ang="0">
                <a:pos x="1248" y="8"/>
              </a:cxn>
              <a:cxn ang="0">
                <a:pos x="1872" y="8"/>
              </a:cxn>
              <a:cxn ang="0">
                <a:pos x="2016" y="8"/>
              </a:cxn>
            </a:cxnLst>
            <a:rect l="0" t="0" r="r" b="b"/>
            <a:pathLst>
              <a:path w="2016" h="104">
                <a:moveTo>
                  <a:pt x="0" y="104"/>
                </a:moveTo>
                <a:cubicBezTo>
                  <a:pt x="256" y="88"/>
                  <a:pt x="512" y="72"/>
                  <a:pt x="720" y="56"/>
                </a:cubicBezTo>
                <a:cubicBezTo>
                  <a:pt x="928" y="40"/>
                  <a:pt x="1056" y="16"/>
                  <a:pt x="1248" y="8"/>
                </a:cubicBezTo>
                <a:cubicBezTo>
                  <a:pt x="1440" y="0"/>
                  <a:pt x="1744" y="8"/>
                  <a:pt x="1872" y="8"/>
                </a:cubicBezTo>
                <a:cubicBezTo>
                  <a:pt x="2000" y="8"/>
                  <a:pt x="1992" y="8"/>
                  <a:pt x="2016" y="8"/>
                </a:cubicBezTo>
              </a:path>
            </a:pathLst>
          </a:custGeom>
          <a:noFill/>
          <a:ln w="38100" cap="flat" cmpd="sng">
            <a:solidFill>
              <a:schemeClr val="tx1"/>
            </a:solidFill>
            <a:prstDash val="solid"/>
            <a:round/>
            <a:headEnd/>
            <a:tailEnd/>
          </a:ln>
          <a:effectLst/>
        </p:spPr>
        <p:txBody>
          <a:bodyPr wrap="none" lIns="0" tIns="0" rIns="0" bIns="0" anchor="ctr"/>
          <a:lstStyle/>
          <a:p>
            <a:endParaRPr lang="es-ES_tradnl"/>
          </a:p>
        </p:txBody>
      </p:sp>
      <p:sp>
        <p:nvSpPr>
          <p:cNvPr id="1013777" name="Line 17"/>
          <p:cNvSpPr>
            <a:spLocks noChangeShapeType="1"/>
          </p:cNvSpPr>
          <p:nvPr/>
        </p:nvSpPr>
        <p:spPr bwMode="auto">
          <a:xfrm>
            <a:off x="914400" y="4191000"/>
            <a:ext cx="3167063" cy="0"/>
          </a:xfrm>
          <a:prstGeom prst="line">
            <a:avLst/>
          </a:prstGeom>
          <a:noFill/>
          <a:ln w="9525">
            <a:solidFill>
              <a:schemeClr val="tx1"/>
            </a:solidFill>
            <a:round/>
            <a:headEnd/>
            <a:tailEnd type="triangle" w="med" len="med"/>
          </a:ln>
          <a:effectLst/>
        </p:spPr>
        <p:txBody>
          <a:bodyPr wrap="none" lIns="0" tIns="0" rIns="0" bIns="0" anchor="ctr"/>
          <a:lstStyle/>
          <a:p>
            <a:endParaRPr lang="es-ES_tradnl"/>
          </a:p>
        </p:txBody>
      </p:sp>
      <p:sp>
        <p:nvSpPr>
          <p:cNvPr id="1013778" name="Rectangle 18"/>
          <p:cNvSpPr>
            <a:spLocks noChangeArrowheads="1"/>
          </p:cNvSpPr>
          <p:nvPr/>
        </p:nvSpPr>
        <p:spPr bwMode="auto">
          <a:xfrm>
            <a:off x="4151313" y="4038600"/>
            <a:ext cx="219075" cy="365125"/>
          </a:xfrm>
          <a:prstGeom prst="rect">
            <a:avLst/>
          </a:prstGeom>
          <a:noFill/>
          <a:ln w="9525">
            <a:noFill/>
            <a:miter lim="800000"/>
            <a:headEnd/>
            <a:tailEnd/>
          </a:ln>
          <a:effectLst/>
        </p:spPr>
        <p:txBody>
          <a:bodyPr wrap="none" lIns="0" tIns="0" rIns="0" bIns="0">
            <a:spAutoFit/>
          </a:bodyPr>
          <a:lstStyle/>
          <a:p>
            <a:pPr algn="ctr"/>
            <a:r>
              <a:rPr lang="es-AR" b="1">
                <a:solidFill>
                  <a:srgbClr val="003300"/>
                </a:solidFill>
              </a:rPr>
              <a:t>Q</a:t>
            </a:r>
          </a:p>
        </p:txBody>
      </p:sp>
      <p:sp>
        <p:nvSpPr>
          <p:cNvPr id="1013779" name="Rectangle 19"/>
          <p:cNvSpPr>
            <a:spLocks noChangeArrowheads="1"/>
          </p:cNvSpPr>
          <p:nvPr/>
        </p:nvSpPr>
        <p:spPr bwMode="auto">
          <a:xfrm>
            <a:off x="520700" y="1600200"/>
            <a:ext cx="301625" cy="365125"/>
          </a:xfrm>
          <a:prstGeom prst="rect">
            <a:avLst/>
          </a:prstGeom>
          <a:noFill/>
          <a:ln w="9525">
            <a:noFill/>
            <a:miter lim="800000"/>
            <a:headEnd/>
            <a:tailEnd/>
          </a:ln>
          <a:effectLst/>
        </p:spPr>
        <p:txBody>
          <a:bodyPr wrap="none" lIns="0" tIns="0" rIns="0" bIns="0">
            <a:spAutoFit/>
          </a:bodyPr>
          <a:lstStyle/>
          <a:p>
            <a:pPr algn="ctr"/>
            <a:r>
              <a:rPr lang="es-AR" b="1">
                <a:solidFill>
                  <a:srgbClr val="003300"/>
                </a:solidFill>
              </a:rPr>
              <a:t>P</a:t>
            </a:r>
            <a:r>
              <a:rPr lang="es-AR" b="1" baseline="-25000">
                <a:solidFill>
                  <a:srgbClr val="003300"/>
                </a:solidFill>
              </a:rPr>
              <a:t>b</a:t>
            </a:r>
            <a:endParaRPr lang="es-AR" b="1">
              <a:solidFill>
                <a:srgbClr val="003300"/>
              </a:solidFill>
            </a:endParaRPr>
          </a:p>
        </p:txBody>
      </p:sp>
      <p:sp>
        <p:nvSpPr>
          <p:cNvPr id="1013780" name="Rectangle 20"/>
          <p:cNvSpPr>
            <a:spLocks noChangeArrowheads="1"/>
          </p:cNvSpPr>
          <p:nvPr/>
        </p:nvSpPr>
        <p:spPr bwMode="auto">
          <a:xfrm>
            <a:off x="563563" y="4343400"/>
            <a:ext cx="782637" cy="365125"/>
          </a:xfrm>
          <a:prstGeom prst="rect">
            <a:avLst/>
          </a:prstGeom>
          <a:noFill/>
          <a:ln w="9525">
            <a:noFill/>
            <a:miter lim="800000"/>
            <a:headEnd/>
            <a:tailEnd/>
          </a:ln>
          <a:effectLst/>
        </p:spPr>
        <p:txBody>
          <a:bodyPr wrap="none" lIns="0" tIns="0" rIns="0" bIns="0">
            <a:spAutoFit/>
          </a:bodyPr>
          <a:lstStyle/>
          <a:p>
            <a:pPr algn="ctr"/>
            <a:r>
              <a:rPr lang="es-AR" b="1">
                <a:solidFill>
                  <a:srgbClr val="003300"/>
                </a:solidFill>
              </a:rPr>
              <a:t>NPSH</a:t>
            </a:r>
          </a:p>
        </p:txBody>
      </p:sp>
      <p:sp>
        <p:nvSpPr>
          <p:cNvPr id="1013781" name="Rectangle 21"/>
          <p:cNvSpPr>
            <a:spLocks noChangeArrowheads="1"/>
          </p:cNvSpPr>
          <p:nvPr/>
        </p:nvSpPr>
        <p:spPr bwMode="auto">
          <a:xfrm>
            <a:off x="212725" y="2667000"/>
            <a:ext cx="615950" cy="427038"/>
          </a:xfrm>
          <a:prstGeom prst="rect">
            <a:avLst/>
          </a:prstGeom>
          <a:noFill/>
          <a:ln w="9525">
            <a:noFill/>
            <a:miter lim="800000"/>
            <a:headEnd/>
            <a:tailEnd/>
          </a:ln>
          <a:effectLst/>
        </p:spPr>
        <p:txBody>
          <a:bodyPr lIns="0" tIns="0" rIns="0" bIns="0">
            <a:spAutoFit/>
          </a:bodyPr>
          <a:lstStyle/>
          <a:p>
            <a:pPr algn="ctr"/>
            <a:r>
              <a:rPr lang="es-AR" sz="2800" b="1">
                <a:solidFill>
                  <a:srgbClr val="003300"/>
                </a:solidFill>
                <a:sym typeface="Symbol" pitchFamily="18" charset="2"/>
              </a:rPr>
              <a:t></a:t>
            </a:r>
            <a:r>
              <a:rPr lang="es-AR" b="1" baseline="-25000">
                <a:solidFill>
                  <a:srgbClr val="003300"/>
                </a:solidFill>
                <a:sym typeface="Symbol" pitchFamily="18" charset="2"/>
              </a:rPr>
              <a:t>b</a:t>
            </a:r>
            <a:endParaRPr lang="es-AR" b="1">
              <a:solidFill>
                <a:srgbClr val="003300"/>
              </a:solidFill>
            </a:endParaRPr>
          </a:p>
        </p:txBody>
      </p:sp>
      <p:sp>
        <p:nvSpPr>
          <p:cNvPr id="1013782" name="Rectangle 22"/>
          <p:cNvSpPr>
            <a:spLocks noChangeArrowheads="1"/>
          </p:cNvSpPr>
          <p:nvPr/>
        </p:nvSpPr>
        <p:spPr bwMode="auto">
          <a:xfrm>
            <a:off x="4151313" y="5334000"/>
            <a:ext cx="219075" cy="365125"/>
          </a:xfrm>
          <a:prstGeom prst="rect">
            <a:avLst/>
          </a:prstGeom>
          <a:noFill/>
          <a:ln w="9525">
            <a:noFill/>
            <a:miter lim="800000"/>
            <a:headEnd/>
            <a:tailEnd/>
          </a:ln>
          <a:effectLst/>
        </p:spPr>
        <p:txBody>
          <a:bodyPr wrap="none" lIns="0" tIns="0" rIns="0" bIns="0">
            <a:spAutoFit/>
          </a:bodyPr>
          <a:lstStyle/>
          <a:p>
            <a:pPr algn="ctr"/>
            <a:r>
              <a:rPr lang="es-AR" b="1">
                <a:solidFill>
                  <a:srgbClr val="003300"/>
                </a:solidFill>
              </a:rPr>
              <a:t>Q</a:t>
            </a:r>
          </a:p>
        </p:txBody>
      </p:sp>
      <p:sp>
        <p:nvSpPr>
          <p:cNvPr id="1013783" name="Line 23"/>
          <p:cNvSpPr>
            <a:spLocks noChangeShapeType="1"/>
          </p:cNvSpPr>
          <p:nvPr/>
        </p:nvSpPr>
        <p:spPr bwMode="auto">
          <a:xfrm>
            <a:off x="914400" y="5486400"/>
            <a:ext cx="3167063" cy="0"/>
          </a:xfrm>
          <a:prstGeom prst="line">
            <a:avLst/>
          </a:prstGeom>
          <a:noFill/>
          <a:ln w="9525">
            <a:solidFill>
              <a:schemeClr val="tx1"/>
            </a:solidFill>
            <a:round/>
            <a:headEnd/>
            <a:tailEnd type="triangle" w="med" len="med"/>
          </a:ln>
          <a:effectLst/>
        </p:spPr>
        <p:txBody>
          <a:bodyPr wrap="none" lIns="0" tIns="0" rIns="0" bIns="0" anchor="ctr"/>
          <a:lstStyle/>
          <a:p>
            <a:endParaRPr lang="es-ES_tradnl"/>
          </a:p>
        </p:txBody>
      </p:sp>
      <p:sp>
        <p:nvSpPr>
          <p:cNvPr id="1013784" name="Freeform 24"/>
          <p:cNvSpPr>
            <a:spLocks/>
          </p:cNvSpPr>
          <p:nvPr/>
        </p:nvSpPr>
        <p:spPr bwMode="auto">
          <a:xfrm>
            <a:off x="1689100" y="3352800"/>
            <a:ext cx="2109788" cy="787400"/>
          </a:xfrm>
          <a:custGeom>
            <a:avLst/>
            <a:gdLst/>
            <a:ahLst/>
            <a:cxnLst>
              <a:cxn ang="0">
                <a:pos x="0" y="496"/>
              </a:cxn>
              <a:cxn ang="0">
                <a:pos x="192" y="304"/>
              </a:cxn>
              <a:cxn ang="0">
                <a:pos x="432" y="112"/>
              </a:cxn>
              <a:cxn ang="0">
                <a:pos x="672" y="16"/>
              </a:cxn>
              <a:cxn ang="0">
                <a:pos x="864" y="16"/>
              </a:cxn>
              <a:cxn ang="0">
                <a:pos x="1008" y="64"/>
              </a:cxn>
              <a:cxn ang="0">
                <a:pos x="1296" y="256"/>
              </a:cxn>
              <a:cxn ang="0">
                <a:pos x="1440" y="400"/>
              </a:cxn>
            </a:cxnLst>
            <a:rect l="0" t="0" r="r" b="b"/>
            <a:pathLst>
              <a:path w="1440" h="496">
                <a:moveTo>
                  <a:pt x="0" y="496"/>
                </a:moveTo>
                <a:cubicBezTo>
                  <a:pt x="60" y="432"/>
                  <a:pt x="120" y="368"/>
                  <a:pt x="192" y="304"/>
                </a:cubicBezTo>
                <a:cubicBezTo>
                  <a:pt x="264" y="240"/>
                  <a:pt x="352" y="160"/>
                  <a:pt x="432" y="112"/>
                </a:cubicBezTo>
                <a:cubicBezTo>
                  <a:pt x="512" y="64"/>
                  <a:pt x="600" y="32"/>
                  <a:pt x="672" y="16"/>
                </a:cubicBezTo>
                <a:cubicBezTo>
                  <a:pt x="744" y="0"/>
                  <a:pt x="808" y="8"/>
                  <a:pt x="864" y="16"/>
                </a:cubicBezTo>
                <a:cubicBezTo>
                  <a:pt x="920" y="24"/>
                  <a:pt x="936" y="24"/>
                  <a:pt x="1008" y="64"/>
                </a:cubicBezTo>
                <a:cubicBezTo>
                  <a:pt x="1080" y="104"/>
                  <a:pt x="1224" y="200"/>
                  <a:pt x="1296" y="256"/>
                </a:cubicBezTo>
                <a:cubicBezTo>
                  <a:pt x="1368" y="312"/>
                  <a:pt x="1416" y="376"/>
                  <a:pt x="1440" y="400"/>
                </a:cubicBezTo>
              </a:path>
            </a:pathLst>
          </a:custGeom>
          <a:noFill/>
          <a:ln w="38100" cap="flat" cmpd="sng">
            <a:solidFill>
              <a:schemeClr val="tx1"/>
            </a:solidFill>
            <a:prstDash val="solid"/>
            <a:round/>
            <a:headEnd/>
            <a:tailEnd/>
          </a:ln>
          <a:effectLst/>
        </p:spPr>
        <p:txBody>
          <a:bodyPr wrap="none" lIns="0" tIns="0" rIns="0" bIns="0" anchor="ctr"/>
          <a:lstStyle/>
          <a:p>
            <a:endParaRPr lang="es-ES_tradnl"/>
          </a:p>
        </p:txBody>
      </p:sp>
      <p:sp>
        <p:nvSpPr>
          <p:cNvPr id="1013785" name="Freeform 25"/>
          <p:cNvSpPr>
            <a:spLocks/>
          </p:cNvSpPr>
          <p:nvPr/>
        </p:nvSpPr>
        <p:spPr bwMode="auto">
          <a:xfrm>
            <a:off x="914400" y="4279900"/>
            <a:ext cx="3167063" cy="838200"/>
          </a:xfrm>
          <a:custGeom>
            <a:avLst/>
            <a:gdLst/>
            <a:ahLst/>
            <a:cxnLst>
              <a:cxn ang="0">
                <a:pos x="0" y="520"/>
              </a:cxn>
              <a:cxn ang="0">
                <a:pos x="480" y="520"/>
              </a:cxn>
              <a:cxn ang="0">
                <a:pos x="960" y="472"/>
              </a:cxn>
              <a:cxn ang="0">
                <a:pos x="1536" y="280"/>
              </a:cxn>
              <a:cxn ang="0">
                <a:pos x="2064" y="40"/>
              </a:cxn>
              <a:cxn ang="0">
                <a:pos x="2112" y="40"/>
              </a:cxn>
            </a:cxnLst>
            <a:rect l="0" t="0" r="r" b="b"/>
            <a:pathLst>
              <a:path w="2160" h="528">
                <a:moveTo>
                  <a:pt x="0" y="520"/>
                </a:moveTo>
                <a:cubicBezTo>
                  <a:pt x="160" y="524"/>
                  <a:pt x="320" y="528"/>
                  <a:pt x="480" y="520"/>
                </a:cubicBezTo>
                <a:cubicBezTo>
                  <a:pt x="640" y="512"/>
                  <a:pt x="784" y="512"/>
                  <a:pt x="960" y="472"/>
                </a:cubicBezTo>
                <a:cubicBezTo>
                  <a:pt x="1136" y="432"/>
                  <a:pt x="1352" y="352"/>
                  <a:pt x="1536" y="280"/>
                </a:cubicBezTo>
                <a:cubicBezTo>
                  <a:pt x="1720" y="208"/>
                  <a:pt x="1968" y="80"/>
                  <a:pt x="2064" y="40"/>
                </a:cubicBezTo>
                <a:cubicBezTo>
                  <a:pt x="2160" y="0"/>
                  <a:pt x="2104" y="40"/>
                  <a:pt x="2112" y="40"/>
                </a:cubicBezTo>
              </a:path>
            </a:pathLst>
          </a:custGeom>
          <a:noFill/>
          <a:ln w="38100" cap="flat" cmpd="sng">
            <a:solidFill>
              <a:schemeClr val="tx1"/>
            </a:solidFill>
            <a:prstDash val="solid"/>
            <a:round/>
            <a:headEnd/>
            <a:tailEnd/>
          </a:ln>
          <a:effectLst/>
        </p:spPr>
        <p:txBody>
          <a:bodyPr wrap="none" lIns="0" tIns="0" rIns="0" bIns="0" anchor="ctr"/>
          <a:lstStyle/>
          <a:p>
            <a:endParaRPr lang="es-ES_tradnl"/>
          </a:p>
        </p:txBody>
      </p:sp>
      <p:sp>
        <p:nvSpPr>
          <p:cNvPr id="1013786" name="Line 26"/>
          <p:cNvSpPr>
            <a:spLocks noChangeShapeType="1"/>
          </p:cNvSpPr>
          <p:nvPr/>
        </p:nvSpPr>
        <p:spPr bwMode="auto">
          <a:xfrm>
            <a:off x="2814638" y="990600"/>
            <a:ext cx="0" cy="4495800"/>
          </a:xfrm>
          <a:prstGeom prst="line">
            <a:avLst/>
          </a:prstGeom>
          <a:noFill/>
          <a:ln w="9525">
            <a:solidFill>
              <a:schemeClr val="tx1"/>
            </a:solidFill>
            <a:prstDash val="dash"/>
            <a:round/>
            <a:headEnd/>
            <a:tailEnd/>
          </a:ln>
          <a:effectLst/>
        </p:spPr>
        <p:txBody>
          <a:bodyPr wrap="none" lIns="0" tIns="0" rIns="0" bIns="0" anchor="ctr"/>
          <a:lstStyle/>
          <a:p>
            <a:endParaRPr lang="es-ES_tradnl"/>
          </a:p>
        </p:txBody>
      </p:sp>
      <p:sp>
        <p:nvSpPr>
          <p:cNvPr id="1013787" name="Line 27"/>
          <p:cNvSpPr>
            <a:spLocks noChangeShapeType="1"/>
          </p:cNvSpPr>
          <p:nvPr/>
        </p:nvSpPr>
        <p:spPr bwMode="auto">
          <a:xfrm flipH="1">
            <a:off x="914400" y="990600"/>
            <a:ext cx="1900238" cy="0"/>
          </a:xfrm>
          <a:prstGeom prst="line">
            <a:avLst/>
          </a:prstGeom>
          <a:noFill/>
          <a:ln w="9525">
            <a:solidFill>
              <a:schemeClr val="tx1"/>
            </a:solidFill>
            <a:prstDash val="sysDot"/>
            <a:round/>
            <a:headEnd/>
            <a:tailEnd/>
          </a:ln>
          <a:effectLst/>
        </p:spPr>
        <p:txBody>
          <a:bodyPr wrap="none" lIns="0" tIns="0" rIns="0" bIns="0" anchor="ctr"/>
          <a:lstStyle/>
          <a:p>
            <a:endParaRPr lang="es-ES_tradnl"/>
          </a:p>
        </p:txBody>
      </p:sp>
      <p:sp>
        <p:nvSpPr>
          <p:cNvPr id="1013788" name="Line 28"/>
          <p:cNvSpPr>
            <a:spLocks noChangeShapeType="1"/>
          </p:cNvSpPr>
          <p:nvPr/>
        </p:nvSpPr>
        <p:spPr bwMode="auto">
          <a:xfrm flipH="1">
            <a:off x="914400" y="3352800"/>
            <a:ext cx="1900238" cy="0"/>
          </a:xfrm>
          <a:prstGeom prst="line">
            <a:avLst/>
          </a:prstGeom>
          <a:noFill/>
          <a:ln w="9525">
            <a:solidFill>
              <a:schemeClr val="tx1"/>
            </a:solidFill>
            <a:prstDash val="dash"/>
            <a:round/>
            <a:headEnd/>
            <a:tailEnd/>
          </a:ln>
          <a:effectLst/>
        </p:spPr>
        <p:txBody>
          <a:bodyPr wrap="none" lIns="0" tIns="0" rIns="0" bIns="0" anchor="ctr"/>
          <a:lstStyle/>
          <a:p>
            <a:endParaRPr lang="es-ES_tradnl"/>
          </a:p>
        </p:txBody>
      </p:sp>
      <p:sp>
        <p:nvSpPr>
          <p:cNvPr id="1013789" name="Line 29"/>
          <p:cNvSpPr>
            <a:spLocks noChangeShapeType="1"/>
          </p:cNvSpPr>
          <p:nvPr/>
        </p:nvSpPr>
        <p:spPr bwMode="auto">
          <a:xfrm flipH="1">
            <a:off x="914400" y="2133600"/>
            <a:ext cx="1900238" cy="0"/>
          </a:xfrm>
          <a:prstGeom prst="line">
            <a:avLst/>
          </a:prstGeom>
          <a:noFill/>
          <a:ln w="9525">
            <a:solidFill>
              <a:schemeClr val="tx1"/>
            </a:solidFill>
            <a:prstDash val="dash"/>
            <a:round/>
            <a:headEnd/>
            <a:tailEnd/>
          </a:ln>
          <a:effectLst/>
        </p:spPr>
        <p:txBody>
          <a:bodyPr wrap="none" lIns="0" tIns="0" rIns="0" bIns="0" anchor="ctr"/>
          <a:lstStyle/>
          <a:p>
            <a:endParaRPr lang="es-ES_tradnl"/>
          </a:p>
        </p:txBody>
      </p:sp>
      <p:sp>
        <p:nvSpPr>
          <p:cNvPr id="1013790" name="Line 30"/>
          <p:cNvSpPr>
            <a:spLocks noChangeShapeType="1"/>
          </p:cNvSpPr>
          <p:nvPr/>
        </p:nvSpPr>
        <p:spPr bwMode="auto">
          <a:xfrm flipH="1">
            <a:off x="914400" y="4876800"/>
            <a:ext cx="1900238" cy="0"/>
          </a:xfrm>
          <a:prstGeom prst="line">
            <a:avLst/>
          </a:prstGeom>
          <a:noFill/>
          <a:ln w="9525">
            <a:solidFill>
              <a:schemeClr val="tx1"/>
            </a:solidFill>
            <a:prstDash val="dash"/>
            <a:round/>
            <a:headEnd/>
            <a:tailEnd/>
          </a:ln>
          <a:effectLst/>
        </p:spPr>
        <p:txBody>
          <a:bodyPr wrap="none" lIns="0" tIns="0" rIns="0" bIns="0" anchor="ctr"/>
          <a:lstStyle/>
          <a:p>
            <a:endParaRPr lang="es-ES_tradnl"/>
          </a:p>
        </p:txBody>
      </p:sp>
      <p:sp>
        <p:nvSpPr>
          <p:cNvPr id="1013791" name="Rectangle 31"/>
          <p:cNvSpPr>
            <a:spLocks noChangeArrowheads="1"/>
          </p:cNvSpPr>
          <p:nvPr/>
        </p:nvSpPr>
        <p:spPr bwMode="auto">
          <a:xfrm>
            <a:off x="2620963" y="5562600"/>
            <a:ext cx="333375" cy="365125"/>
          </a:xfrm>
          <a:prstGeom prst="rect">
            <a:avLst/>
          </a:prstGeom>
          <a:noFill/>
          <a:ln w="9525">
            <a:noFill/>
            <a:miter lim="800000"/>
            <a:headEnd/>
            <a:tailEnd/>
          </a:ln>
          <a:effectLst/>
        </p:spPr>
        <p:txBody>
          <a:bodyPr wrap="none" lIns="0" tIns="0" rIns="0" bIns="0">
            <a:spAutoFit/>
          </a:bodyPr>
          <a:lstStyle/>
          <a:p>
            <a:pPr algn="ctr"/>
            <a:r>
              <a:rPr lang="es-AR" b="1"/>
              <a:t>Q</a:t>
            </a:r>
            <a:r>
              <a:rPr lang="es-AR" b="1" baseline="-25000"/>
              <a:t>n</a:t>
            </a:r>
            <a:endParaRPr lang="es-AR" b="1">
              <a:solidFill>
                <a:srgbClr val="003300"/>
              </a:solidFill>
            </a:endParaRPr>
          </a:p>
        </p:txBody>
      </p:sp>
      <p:sp>
        <p:nvSpPr>
          <p:cNvPr id="1013792" name="AutoShape 32"/>
          <p:cNvSpPr>
            <a:spLocks noChangeArrowheads="1"/>
          </p:cNvSpPr>
          <p:nvPr/>
        </p:nvSpPr>
        <p:spPr bwMode="auto">
          <a:xfrm>
            <a:off x="4854575" y="1295400"/>
            <a:ext cx="492125" cy="228600"/>
          </a:xfrm>
          <a:prstGeom prst="leftArrow">
            <a:avLst>
              <a:gd name="adj1" fmla="val 50000"/>
              <a:gd name="adj2" fmla="val 53819"/>
            </a:avLst>
          </a:prstGeom>
          <a:solidFill>
            <a:schemeClr val="accent1"/>
          </a:solidFill>
          <a:ln w="9525">
            <a:solidFill>
              <a:schemeClr val="tx1"/>
            </a:solidFill>
            <a:miter lim="800000"/>
            <a:headEnd/>
            <a:tailEnd/>
          </a:ln>
          <a:effectLst/>
        </p:spPr>
        <p:txBody>
          <a:bodyPr wrap="none" lIns="0" tIns="0" rIns="0" bIns="0" anchor="ctr"/>
          <a:lstStyle/>
          <a:p>
            <a:endParaRPr lang="es-ES_tradnl"/>
          </a:p>
        </p:txBody>
      </p:sp>
      <p:sp>
        <p:nvSpPr>
          <p:cNvPr id="1013793" name="Text Box 33"/>
          <p:cNvSpPr txBox="1">
            <a:spLocks noChangeArrowheads="1"/>
          </p:cNvSpPr>
          <p:nvPr/>
        </p:nvSpPr>
        <p:spPr bwMode="auto">
          <a:xfrm>
            <a:off x="5768975" y="1295400"/>
            <a:ext cx="1689100" cy="244475"/>
          </a:xfrm>
          <a:prstGeom prst="rect">
            <a:avLst/>
          </a:prstGeom>
          <a:noFill/>
          <a:ln w="9525">
            <a:noFill/>
            <a:miter lim="800000"/>
            <a:headEnd/>
            <a:tailEnd/>
          </a:ln>
          <a:effectLst/>
        </p:spPr>
        <p:txBody>
          <a:bodyPr lIns="0" tIns="0" rIns="0" bIns="0">
            <a:spAutoFit/>
          </a:bodyPr>
          <a:lstStyle/>
          <a:p>
            <a:pPr algn="ctr">
              <a:spcBef>
                <a:spcPct val="50000"/>
              </a:spcBef>
            </a:pPr>
            <a:r>
              <a:rPr lang="es-AR" sz="1600" b="1" u="sng"/>
              <a:t>Curva Q x H </a:t>
            </a:r>
          </a:p>
        </p:txBody>
      </p:sp>
      <p:sp>
        <p:nvSpPr>
          <p:cNvPr id="1013794" name="Text Box 34"/>
          <p:cNvSpPr txBox="1">
            <a:spLocks noChangeArrowheads="1"/>
          </p:cNvSpPr>
          <p:nvPr/>
        </p:nvSpPr>
        <p:spPr bwMode="auto">
          <a:xfrm>
            <a:off x="5699125" y="2590800"/>
            <a:ext cx="1928813" cy="244475"/>
          </a:xfrm>
          <a:prstGeom prst="rect">
            <a:avLst/>
          </a:prstGeom>
          <a:noFill/>
          <a:ln w="9525">
            <a:noFill/>
            <a:miter lim="800000"/>
            <a:headEnd/>
            <a:tailEnd/>
          </a:ln>
          <a:effectLst/>
        </p:spPr>
        <p:txBody>
          <a:bodyPr lIns="0" tIns="0" rIns="0" bIns="0">
            <a:spAutoFit/>
          </a:bodyPr>
          <a:lstStyle/>
          <a:p>
            <a:pPr algn="ctr"/>
            <a:r>
              <a:rPr lang="es-AR" sz="1600" b="1" u="sng"/>
              <a:t>Potencia de la bomba</a:t>
            </a:r>
            <a:endParaRPr lang="es-AR" sz="1600" b="1" u="sng">
              <a:solidFill>
                <a:srgbClr val="003300"/>
              </a:solidFill>
            </a:endParaRPr>
          </a:p>
        </p:txBody>
      </p:sp>
      <p:sp>
        <p:nvSpPr>
          <p:cNvPr id="1013795" name="AutoShape 35"/>
          <p:cNvSpPr>
            <a:spLocks noChangeArrowheads="1"/>
          </p:cNvSpPr>
          <p:nvPr/>
        </p:nvSpPr>
        <p:spPr bwMode="auto">
          <a:xfrm>
            <a:off x="4854575" y="2590800"/>
            <a:ext cx="492125" cy="228600"/>
          </a:xfrm>
          <a:prstGeom prst="leftArrow">
            <a:avLst>
              <a:gd name="adj1" fmla="val 50000"/>
              <a:gd name="adj2" fmla="val 53819"/>
            </a:avLst>
          </a:prstGeom>
          <a:solidFill>
            <a:schemeClr val="accent1"/>
          </a:solidFill>
          <a:ln w="9525">
            <a:solidFill>
              <a:schemeClr val="tx1"/>
            </a:solidFill>
            <a:miter lim="800000"/>
            <a:headEnd/>
            <a:tailEnd/>
          </a:ln>
          <a:effectLst/>
        </p:spPr>
        <p:txBody>
          <a:bodyPr wrap="none" lIns="0" tIns="0" rIns="0" bIns="0" anchor="ctr"/>
          <a:lstStyle/>
          <a:p>
            <a:endParaRPr lang="es-ES_tradnl"/>
          </a:p>
        </p:txBody>
      </p:sp>
      <p:sp>
        <p:nvSpPr>
          <p:cNvPr id="1013796" name="Text Box 36"/>
          <p:cNvSpPr txBox="1">
            <a:spLocks noChangeArrowheads="1"/>
          </p:cNvSpPr>
          <p:nvPr/>
        </p:nvSpPr>
        <p:spPr bwMode="auto">
          <a:xfrm>
            <a:off x="5699125" y="3505200"/>
            <a:ext cx="2024063" cy="244475"/>
          </a:xfrm>
          <a:prstGeom prst="rect">
            <a:avLst/>
          </a:prstGeom>
          <a:noFill/>
          <a:ln w="9525">
            <a:noFill/>
            <a:miter lim="800000"/>
            <a:headEnd/>
            <a:tailEnd/>
          </a:ln>
          <a:effectLst/>
        </p:spPr>
        <p:txBody>
          <a:bodyPr wrap="none" lIns="0" tIns="0" rIns="0" bIns="0">
            <a:spAutoFit/>
          </a:bodyPr>
          <a:lstStyle/>
          <a:p>
            <a:pPr algn="ctr"/>
            <a:r>
              <a:rPr lang="es-AR" sz="1600" b="1" u="sng"/>
              <a:t>Eficiencia de la bomba</a:t>
            </a:r>
            <a:endParaRPr lang="es-AR" sz="1600" b="1">
              <a:solidFill>
                <a:srgbClr val="003300"/>
              </a:solidFill>
            </a:endParaRPr>
          </a:p>
        </p:txBody>
      </p:sp>
      <p:sp>
        <p:nvSpPr>
          <p:cNvPr id="1013797" name="AutoShape 37"/>
          <p:cNvSpPr>
            <a:spLocks noChangeArrowheads="1"/>
          </p:cNvSpPr>
          <p:nvPr/>
        </p:nvSpPr>
        <p:spPr bwMode="auto">
          <a:xfrm>
            <a:off x="4854575" y="3581400"/>
            <a:ext cx="492125" cy="228600"/>
          </a:xfrm>
          <a:prstGeom prst="leftArrow">
            <a:avLst>
              <a:gd name="adj1" fmla="val 50000"/>
              <a:gd name="adj2" fmla="val 53819"/>
            </a:avLst>
          </a:prstGeom>
          <a:solidFill>
            <a:schemeClr val="accent1"/>
          </a:solidFill>
          <a:ln w="9525">
            <a:solidFill>
              <a:schemeClr val="tx1"/>
            </a:solidFill>
            <a:miter lim="800000"/>
            <a:headEnd/>
            <a:tailEnd/>
          </a:ln>
          <a:effectLst/>
        </p:spPr>
        <p:txBody>
          <a:bodyPr wrap="none" lIns="0" tIns="0" rIns="0" bIns="0" anchor="ctr"/>
          <a:lstStyle/>
          <a:p>
            <a:endParaRPr lang="es-ES_tradnl"/>
          </a:p>
        </p:txBody>
      </p:sp>
      <p:sp>
        <p:nvSpPr>
          <p:cNvPr id="1013798" name="Text Box 38"/>
          <p:cNvSpPr txBox="1">
            <a:spLocks noChangeArrowheads="1"/>
          </p:cNvSpPr>
          <p:nvPr/>
        </p:nvSpPr>
        <p:spPr bwMode="auto">
          <a:xfrm>
            <a:off x="5768975" y="4648200"/>
            <a:ext cx="1900238" cy="244475"/>
          </a:xfrm>
          <a:prstGeom prst="rect">
            <a:avLst/>
          </a:prstGeom>
          <a:noFill/>
          <a:ln w="9525">
            <a:noFill/>
            <a:miter lim="800000"/>
            <a:headEnd/>
            <a:tailEnd/>
          </a:ln>
          <a:effectLst/>
        </p:spPr>
        <p:txBody>
          <a:bodyPr lIns="0" tIns="0" rIns="0" bIns="0">
            <a:spAutoFit/>
          </a:bodyPr>
          <a:lstStyle/>
          <a:p>
            <a:pPr algn="ctr">
              <a:spcBef>
                <a:spcPct val="50000"/>
              </a:spcBef>
            </a:pPr>
            <a:r>
              <a:rPr lang="es-AR" sz="1600" b="1" u="sng"/>
              <a:t>NPSH (ANPA)</a:t>
            </a:r>
            <a:endParaRPr lang="es-AR" sz="1600" b="1">
              <a:solidFill>
                <a:srgbClr val="003300"/>
              </a:solidFill>
            </a:endParaRPr>
          </a:p>
        </p:txBody>
      </p:sp>
      <p:sp>
        <p:nvSpPr>
          <p:cNvPr id="1013799" name="AutoShape 39"/>
          <p:cNvSpPr>
            <a:spLocks noChangeArrowheads="1"/>
          </p:cNvSpPr>
          <p:nvPr/>
        </p:nvSpPr>
        <p:spPr bwMode="auto">
          <a:xfrm>
            <a:off x="4854575" y="4648200"/>
            <a:ext cx="492125" cy="228600"/>
          </a:xfrm>
          <a:prstGeom prst="leftArrow">
            <a:avLst>
              <a:gd name="adj1" fmla="val 50000"/>
              <a:gd name="adj2" fmla="val 53819"/>
            </a:avLst>
          </a:prstGeom>
          <a:solidFill>
            <a:schemeClr val="accent1"/>
          </a:solidFill>
          <a:ln w="9525">
            <a:solidFill>
              <a:schemeClr val="tx1"/>
            </a:solidFill>
            <a:miter lim="800000"/>
            <a:headEnd/>
            <a:tailEnd/>
          </a:ln>
          <a:effectLst/>
        </p:spPr>
        <p:txBody>
          <a:bodyPr wrap="none" lIns="0" tIns="0" rIns="0" bIns="0" anchor="ctr"/>
          <a:lstStyle/>
          <a:p>
            <a:endParaRPr lang="es-ES_tradnl"/>
          </a:p>
        </p:txBody>
      </p:sp>
      <p:sp>
        <p:nvSpPr>
          <p:cNvPr id="1013800" name="AutoShape 40"/>
          <p:cNvSpPr>
            <a:spLocks noChangeArrowheads="1"/>
          </p:cNvSpPr>
          <p:nvPr/>
        </p:nvSpPr>
        <p:spPr bwMode="auto">
          <a:xfrm>
            <a:off x="3095625" y="1676400"/>
            <a:ext cx="352425" cy="304800"/>
          </a:xfrm>
          <a:prstGeom prst="wedgeEllipseCallout">
            <a:avLst>
              <a:gd name="adj1" fmla="val -127083"/>
              <a:gd name="adj2" fmla="val -72398"/>
            </a:avLst>
          </a:prstGeom>
          <a:noFill/>
          <a:ln w="9525">
            <a:solidFill>
              <a:schemeClr val="tx1"/>
            </a:solidFill>
            <a:miter lim="800000"/>
            <a:headEnd/>
            <a:tailEnd/>
          </a:ln>
          <a:effectLst/>
        </p:spPr>
        <p:txBody>
          <a:bodyPr wrap="none" lIns="0" tIns="0" rIns="0" bIns="0" anchor="ctr"/>
          <a:lstStyle/>
          <a:p>
            <a:pPr algn="ctr"/>
            <a:r>
              <a:rPr lang="es-AR" sz="1600" b="1"/>
              <a:t>Q</a:t>
            </a:r>
            <a:r>
              <a:rPr lang="es-AR" sz="1600" b="1" baseline="-25000"/>
              <a:t>n</a:t>
            </a:r>
            <a:endParaRPr lang="es-AR" sz="1600" b="1"/>
          </a:p>
        </p:txBody>
      </p:sp>
      <p:sp>
        <p:nvSpPr>
          <p:cNvPr id="1013801" name="AutoShape 41"/>
          <p:cNvSpPr>
            <a:spLocks noChangeArrowheads="1"/>
          </p:cNvSpPr>
          <p:nvPr/>
        </p:nvSpPr>
        <p:spPr bwMode="auto">
          <a:xfrm>
            <a:off x="352425" y="533400"/>
            <a:ext cx="422275" cy="304800"/>
          </a:xfrm>
          <a:prstGeom prst="wedgeEllipseCallout">
            <a:avLst>
              <a:gd name="adj1" fmla="val 81250"/>
              <a:gd name="adj2" fmla="val 98958"/>
            </a:avLst>
          </a:prstGeom>
          <a:noFill/>
          <a:ln w="9525">
            <a:solidFill>
              <a:schemeClr val="tx1"/>
            </a:solidFill>
            <a:miter lim="800000"/>
            <a:headEnd/>
            <a:tailEnd/>
          </a:ln>
          <a:effectLst/>
        </p:spPr>
        <p:txBody>
          <a:bodyPr wrap="none" lIns="0" tIns="0" rIns="0" bIns="0" anchor="ctr"/>
          <a:lstStyle/>
          <a:p>
            <a:pPr algn="ctr"/>
            <a:r>
              <a:rPr lang="es-AR" sz="1600" b="1"/>
              <a:t>H</a:t>
            </a:r>
            <a:r>
              <a:rPr lang="es-AR" sz="1600" b="1" baseline="-25000"/>
              <a:t>n</a:t>
            </a:r>
            <a:endParaRPr lang="es-AR" sz="1600" b="1"/>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4786" name="Line 2"/>
          <p:cNvSpPr>
            <a:spLocks noChangeShapeType="1"/>
          </p:cNvSpPr>
          <p:nvPr/>
        </p:nvSpPr>
        <p:spPr bwMode="auto">
          <a:xfrm>
            <a:off x="914400" y="2667000"/>
            <a:ext cx="0" cy="1295400"/>
          </a:xfrm>
          <a:prstGeom prst="line">
            <a:avLst/>
          </a:prstGeom>
          <a:noFill/>
          <a:ln w="9525">
            <a:solidFill>
              <a:schemeClr val="tx1"/>
            </a:solidFill>
            <a:round/>
            <a:headEnd type="triangle" w="med" len="med"/>
            <a:tailEnd/>
          </a:ln>
          <a:effectLst/>
        </p:spPr>
        <p:txBody>
          <a:bodyPr wrap="none" lIns="0" tIns="0" rIns="0" bIns="0" anchor="ctr"/>
          <a:lstStyle/>
          <a:p>
            <a:endParaRPr lang="es-ES_tradnl"/>
          </a:p>
        </p:txBody>
      </p:sp>
      <p:sp>
        <p:nvSpPr>
          <p:cNvPr id="1014787" name="Line 3"/>
          <p:cNvSpPr>
            <a:spLocks noChangeShapeType="1"/>
          </p:cNvSpPr>
          <p:nvPr/>
        </p:nvSpPr>
        <p:spPr bwMode="auto">
          <a:xfrm>
            <a:off x="914400" y="3962400"/>
            <a:ext cx="3167063" cy="0"/>
          </a:xfrm>
          <a:prstGeom prst="line">
            <a:avLst/>
          </a:prstGeom>
          <a:noFill/>
          <a:ln w="9525">
            <a:solidFill>
              <a:schemeClr val="tx1"/>
            </a:solidFill>
            <a:round/>
            <a:headEnd/>
            <a:tailEnd type="triangle" w="med" len="med"/>
          </a:ln>
          <a:effectLst/>
        </p:spPr>
        <p:txBody>
          <a:bodyPr wrap="none" lIns="0" tIns="0" rIns="0" bIns="0" anchor="ctr"/>
          <a:lstStyle/>
          <a:p>
            <a:endParaRPr lang="es-ES_tradnl"/>
          </a:p>
        </p:txBody>
      </p:sp>
      <p:sp>
        <p:nvSpPr>
          <p:cNvPr id="1014788" name="Freeform 4"/>
          <p:cNvSpPr>
            <a:spLocks/>
          </p:cNvSpPr>
          <p:nvPr/>
        </p:nvSpPr>
        <p:spPr bwMode="auto">
          <a:xfrm>
            <a:off x="914400" y="2895600"/>
            <a:ext cx="2462213" cy="1066800"/>
          </a:xfrm>
          <a:custGeom>
            <a:avLst/>
            <a:gdLst/>
            <a:ahLst/>
            <a:cxnLst>
              <a:cxn ang="0">
                <a:pos x="0" y="0"/>
              </a:cxn>
              <a:cxn ang="0">
                <a:pos x="336" y="48"/>
              </a:cxn>
              <a:cxn ang="0">
                <a:pos x="1008" y="192"/>
              </a:cxn>
              <a:cxn ang="0">
                <a:pos x="1680" y="672"/>
              </a:cxn>
            </a:cxnLst>
            <a:rect l="0" t="0" r="r" b="b"/>
            <a:pathLst>
              <a:path w="1680" h="672">
                <a:moveTo>
                  <a:pt x="0" y="0"/>
                </a:moveTo>
                <a:cubicBezTo>
                  <a:pt x="84" y="8"/>
                  <a:pt x="168" y="16"/>
                  <a:pt x="336" y="48"/>
                </a:cubicBezTo>
                <a:cubicBezTo>
                  <a:pt x="504" y="80"/>
                  <a:pt x="784" y="88"/>
                  <a:pt x="1008" y="192"/>
                </a:cubicBezTo>
                <a:cubicBezTo>
                  <a:pt x="1232" y="296"/>
                  <a:pt x="1568" y="592"/>
                  <a:pt x="1680" y="672"/>
                </a:cubicBezTo>
              </a:path>
            </a:pathLst>
          </a:custGeom>
          <a:noFill/>
          <a:ln w="38100" cap="flat" cmpd="sng">
            <a:solidFill>
              <a:schemeClr val="tx1"/>
            </a:solidFill>
            <a:prstDash val="solid"/>
            <a:round/>
            <a:headEnd/>
            <a:tailEnd/>
          </a:ln>
          <a:effectLst/>
        </p:spPr>
        <p:txBody>
          <a:bodyPr wrap="none" lIns="0" tIns="0" rIns="0" bIns="0" anchor="ctr"/>
          <a:lstStyle/>
          <a:p>
            <a:endParaRPr lang="es-ES_tradnl"/>
          </a:p>
        </p:txBody>
      </p:sp>
      <p:sp>
        <p:nvSpPr>
          <p:cNvPr id="1014789" name="Text Box 5"/>
          <p:cNvSpPr txBox="1">
            <a:spLocks noChangeArrowheads="1"/>
          </p:cNvSpPr>
          <p:nvPr/>
        </p:nvSpPr>
        <p:spPr bwMode="auto">
          <a:xfrm>
            <a:off x="774700" y="2362200"/>
            <a:ext cx="350838" cy="365125"/>
          </a:xfrm>
          <a:prstGeom prst="rect">
            <a:avLst/>
          </a:prstGeom>
          <a:noFill/>
          <a:ln w="9525">
            <a:noFill/>
            <a:miter lim="800000"/>
            <a:headEnd/>
            <a:tailEnd/>
          </a:ln>
          <a:effectLst/>
        </p:spPr>
        <p:txBody>
          <a:bodyPr lIns="0" tIns="0" rIns="0" bIns="0">
            <a:spAutoFit/>
          </a:bodyPr>
          <a:lstStyle/>
          <a:p>
            <a:pPr algn="ctr">
              <a:spcBef>
                <a:spcPct val="50000"/>
              </a:spcBef>
            </a:pPr>
            <a:r>
              <a:rPr lang="es-AR" b="1">
                <a:solidFill>
                  <a:srgbClr val="003300"/>
                </a:solidFill>
              </a:rPr>
              <a:t>H</a:t>
            </a:r>
          </a:p>
        </p:txBody>
      </p:sp>
      <p:sp>
        <p:nvSpPr>
          <p:cNvPr id="1014790" name="Rectangle 6"/>
          <p:cNvSpPr>
            <a:spLocks noChangeArrowheads="1"/>
          </p:cNvSpPr>
          <p:nvPr/>
        </p:nvSpPr>
        <p:spPr bwMode="auto">
          <a:xfrm>
            <a:off x="4151313" y="3581400"/>
            <a:ext cx="219075" cy="365125"/>
          </a:xfrm>
          <a:prstGeom prst="rect">
            <a:avLst/>
          </a:prstGeom>
          <a:noFill/>
          <a:ln w="9525">
            <a:noFill/>
            <a:miter lim="800000"/>
            <a:headEnd/>
            <a:tailEnd/>
          </a:ln>
          <a:effectLst/>
        </p:spPr>
        <p:txBody>
          <a:bodyPr wrap="none" lIns="0" tIns="0" rIns="0" bIns="0">
            <a:spAutoFit/>
          </a:bodyPr>
          <a:lstStyle/>
          <a:p>
            <a:pPr algn="ctr"/>
            <a:r>
              <a:rPr lang="es-AR" b="1">
                <a:solidFill>
                  <a:srgbClr val="003300"/>
                </a:solidFill>
              </a:rPr>
              <a:t>Q</a:t>
            </a:r>
          </a:p>
        </p:txBody>
      </p:sp>
      <p:sp>
        <p:nvSpPr>
          <p:cNvPr id="1014791" name="AutoShape 7"/>
          <p:cNvSpPr>
            <a:spLocks noChangeArrowheads="1"/>
          </p:cNvSpPr>
          <p:nvPr/>
        </p:nvSpPr>
        <p:spPr bwMode="auto">
          <a:xfrm>
            <a:off x="1336675" y="2438400"/>
            <a:ext cx="2039938" cy="228600"/>
          </a:xfrm>
          <a:prstGeom prst="wedgeRoundRectCallout">
            <a:avLst>
              <a:gd name="adj1" fmla="val 18102"/>
              <a:gd name="adj2" fmla="val 372222"/>
              <a:gd name="adj3" fmla="val 16667"/>
            </a:avLst>
          </a:prstGeom>
          <a:noFill/>
          <a:ln w="9525">
            <a:solidFill>
              <a:schemeClr val="tx1"/>
            </a:solidFill>
            <a:miter lim="800000"/>
            <a:headEnd/>
            <a:tailEnd/>
          </a:ln>
          <a:effectLst/>
        </p:spPr>
        <p:txBody>
          <a:bodyPr wrap="none" lIns="0" tIns="0" rIns="0" bIns="0" anchor="ctr"/>
          <a:lstStyle/>
          <a:p>
            <a:pPr algn="ctr"/>
            <a:r>
              <a:rPr lang="es-AR" sz="1600" b="1">
                <a:solidFill>
                  <a:schemeClr val="tx2"/>
                </a:solidFill>
              </a:rPr>
              <a:t>Curva de la bomba</a:t>
            </a:r>
          </a:p>
        </p:txBody>
      </p:sp>
      <p:sp>
        <p:nvSpPr>
          <p:cNvPr id="1014792" name="AutoShape 8"/>
          <p:cNvSpPr>
            <a:spLocks noChangeArrowheads="1"/>
          </p:cNvSpPr>
          <p:nvPr/>
        </p:nvSpPr>
        <p:spPr bwMode="auto">
          <a:xfrm>
            <a:off x="0" y="2590800"/>
            <a:ext cx="703263" cy="685800"/>
          </a:xfrm>
          <a:prstGeom prst="wedgeEllipseCallout">
            <a:avLst>
              <a:gd name="adj1" fmla="val 80625"/>
              <a:gd name="adj2" fmla="val -4861"/>
            </a:avLst>
          </a:prstGeom>
          <a:noFill/>
          <a:ln w="12700">
            <a:solidFill>
              <a:schemeClr val="accent1"/>
            </a:solidFill>
            <a:miter lim="800000"/>
            <a:headEnd/>
            <a:tailEnd/>
          </a:ln>
          <a:effectLst/>
        </p:spPr>
        <p:txBody>
          <a:bodyPr wrap="none" lIns="0" tIns="0" rIns="0" bIns="0" anchor="ctr"/>
          <a:lstStyle/>
          <a:p>
            <a:pPr algn="ctr"/>
            <a:r>
              <a:rPr lang="es-AR" sz="2000" b="1">
                <a:solidFill>
                  <a:srgbClr val="000080"/>
                </a:solidFill>
              </a:rPr>
              <a:t>H</a:t>
            </a:r>
            <a:r>
              <a:rPr lang="es-AR" sz="2000" b="1" baseline="-25000">
                <a:solidFill>
                  <a:srgbClr val="000080"/>
                </a:solidFill>
              </a:rPr>
              <a:t>max</a:t>
            </a:r>
            <a:endParaRPr lang="es-AR" sz="1600" b="1">
              <a:solidFill>
                <a:srgbClr val="000080"/>
              </a:solidFill>
            </a:endParaRPr>
          </a:p>
        </p:txBody>
      </p:sp>
      <p:sp>
        <p:nvSpPr>
          <p:cNvPr id="1014793" name="Text Box 9"/>
          <p:cNvSpPr txBox="1">
            <a:spLocks noChangeArrowheads="1"/>
          </p:cNvSpPr>
          <p:nvPr/>
        </p:nvSpPr>
        <p:spPr bwMode="auto">
          <a:xfrm>
            <a:off x="1366838" y="0"/>
            <a:ext cx="6557962" cy="427038"/>
          </a:xfrm>
          <a:prstGeom prst="rect">
            <a:avLst/>
          </a:prstGeom>
          <a:noFill/>
          <a:ln w="9525">
            <a:noFill/>
            <a:miter lim="800000"/>
            <a:headEnd/>
            <a:tailEnd/>
          </a:ln>
          <a:effectLst/>
        </p:spPr>
        <p:txBody>
          <a:bodyPr wrap="none" lIns="0" tIns="0" rIns="0" bIns="0">
            <a:spAutoFit/>
          </a:bodyPr>
          <a:lstStyle/>
          <a:p>
            <a:pPr algn="ctr"/>
            <a:r>
              <a:rPr lang="es-AR" sz="2800" b="1" u="sng">
                <a:solidFill>
                  <a:srgbClr val="F8FE76"/>
                </a:solidFill>
              </a:rPr>
              <a:t>OTROS DATOS A TENER EN CUENTA:</a:t>
            </a:r>
          </a:p>
        </p:txBody>
      </p:sp>
      <p:sp>
        <p:nvSpPr>
          <p:cNvPr id="1014794" name="Text Box 10"/>
          <p:cNvSpPr txBox="1">
            <a:spLocks noChangeArrowheads="1"/>
          </p:cNvSpPr>
          <p:nvPr/>
        </p:nvSpPr>
        <p:spPr bwMode="auto">
          <a:xfrm>
            <a:off x="889000" y="493713"/>
            <a:ext cx="8021638" cy="1890712"/>
          </a:xfrm>
          <a:prstGeom prst="rect">
            <a:avLst/>
          </a:prstGeom>
          <a:noFill/>
          <a:ln w="9525">
            <a:noFill/>
            <a:miter lim="800000"/>
            <a:headEnd/>
            <a:tailEnd/>
          </a:ln>
          <a:effectLst/>
        </p:spPr>
        <p:txBody>
          <a:bodyPr lIns="0" tIns="0" rIns="0" bIns="0">
            <a:spAutoFit/>
          </a:bodyPr>
          <a:lstStyle/>
          <a:p>
            <a:pPr>
              <a:spcBef>
                <a:spcPct val="50000"/>
              </a:spcBef>
            </a:pPr>
            <a:r>
              <a:rPr lang="es-AR" sz="2000" b="1">
                <a:solidFill>
                  <a:srgbClr val="3333FF"/>
                </a:solidFill>
              </a:rPr>
              <a:t>Q</a:t>
            </a:r>
            <a:r>
              <a:rPr lang="es-AR" sz="2000" b="1" baseline="-25000">
                <a:solidFill>
                  <a:srgbClr val="3333FF"/>
                </a:solidFill>
              </a:rPr>
              <a:t>min</a:t>
            </a:r>
            <a:r>
              <a:rPr lang="es-AR" sz="1800" b="1">
                <a:solidFill>
                  <a:srgbClr val="3333FF"/>
                </a:solidFill>
              </a:rPr>
              <a:t>  es el </a:t>
            </a:r>
            <a:r>
              <a:rPr lang="es-AR" sz="1800" b="1" u="sng">
                <a:solidFill>
                  <a:srgbClr val="3333FF"/>
                </a:solidFill>
              </a:rPr>
              <a:t>caudal mínimo</a:t>
            </a:r>
            <a:r>
              <a:rPr lang="es-AR" sz="1800" b="1">
                <a:solidFill>
                  <a:srgbClr val="3333FF"/>
                </a:solidFill>
              </a:rPr>
              <a:t> a cual debe someterse una bomba y se lo calcula como un porcentaje del caudal nominal </a:t>
            </a:r>
            <a:r>
              <a:rPr lang="es-AR" sz="2000" b="1">
                <a:solidFill>
                  <a:srgbClr val="3333FF"/>
                </a:solidFill>
              </a:rPr>
              <a:t>Q</a:t>
            </a:r>
            <a:r>
              <a:rPr lang="es-AR" sz="2000" b="1" baseline="-25000">
                <a:solidFill>
                  <a:srgbClr val="3333FF"/>
                </a:solidFill>
              </a:rPr>
              <a:t>n</a:t>
            </a:r>
            <a:r>
              <a:rPr lang="es-AR" sz="1800" b="1">
                <a:solidFill>
                  <a:srgbClr val="3333FF"/>
                </a:solidFill>
              </a:rPr>
              <a:t> , normalmente es el 10% de éste.</a:t>
            </a:r>
          </a:p>
          <a:p>
            <a:pPr>
              <a:spcBef>
                <a:spcPct val="50000"/>
              </a:spcBef>
            </a:pPr>
            <a:r>
              <a:rPr lang="es-AR" sz="2000" b="1">
                <a:solidFill>
                  <a:srgbClr val="3333FF"/>
                </a:solidFill>
              </a:rPr>
              <a:t>P</a:t>
            </a:r>
            <a:r>
              <a:rPr lang="es-AR" sz="2000" b="1" baseline="-25000">
                <a:solidFill>
                  <a:srgbClr val="3333FF"/>
                </a:solidFill>
              </a:rPr>
              <a:t>T</a:t>
            </a:r>
            <a:r>
              <a:rPr lang="es-AR" sz="2000" b="1">
                <a:solidFill>
                  <a:srgbClr val="3333FF"/>
                </a:solidFill>
              </a:rPr>
              <a:t> </a:t>
            </a:r>
            <a:r>
              <a:rPr lang="es-AR" sz="1800" b="1">
                <a:solidFill>
                  <a:srgbClr val="3333FF"/>
                </a:solidFill>
              </a:rPr>
              <a:t>es la </a:t>
            </a:r>
            <a:r>
              <a:rPr lang="es-AR" sz="1800" b="1" u="sng">
                <a:solidFill>
                  <a:srgbClr val="3333FF"/>
                </a:solidFill>
              </a:rPr>
              <a:t>presión de trabajo</a:t>
            </a:r>
            <a:r>
              <a:rPr lang="es-AR" sz="1800" b="1">
                <a:solidFill>
                  <a:srgbClr val="3333FF"/>
                </a:solidFill>
              </a:rPr>
              <a:t> [bar] o también denominada </a:t>
            </a:r>
            <a:r>
              <a:rPr lang="es-AR" sz="1800" b="1" u="sng">
                <a:solidFill>
                  <a:srgbClr val="3333FF"/>
                </a:solidFill>
              </a:rPr>
              <a:t>presión máxima de</a:t>
            </a:r>
            <a:r>
              <a:rPr lang="es-AR" sz="1800" b="1">
                <a:solidFill>
                  <a:srgbClr val="3333FF"/>
                </a:solidFill>
              </a:rPr>
              <a:t> </a:t>
            </a:r>
            <a:r>
              <a:rPr lang="es-AR" sz="1800" b="1" u="sng">
                <a:solidFill>
                  <a:srgbClr val="3333FF"/>
                </a:solidFill>
              </a:rPr>
              <a:t>funcionamiento</a:t>
            </a:r>
            <a:r>
              <a:rPr lang="es-AR" sz="1800" b="1">
                <a:solidFill>
                  <a:srgbClr val="3333FF"/>
                </a:solidFill>
              </a:rPr>
              <a:t>, y es la suma de la presión de entrada y la máxima de salida.</a:t>
            </a:r>
          </a:p>
        </p:txBody>
      </p:sp>
      <p:sp>
        <p:nvSpPr>
          <p:cNvPr id="1014795" name="Line 11"/>
          <p:cNvSpPr>
            <a:spLocks noChangeShapeType="1"/>
          </p:cNvSpPr>
          <p:nvPr/>
        </p:nvSpPr>
        <p:spPr bwMode="auto">
          <a:xfrm>
            <a:off x="914400" y="4648200"/>
            <a:ext cx="0" cy="1295400"/>
          </a:xfrm>
          <a:prstGeom prst="line">
            <a:avLst/>
          </a:prstGeom>
          <a:noFill/>
          <a:ln w="9525">
            <a:solidFill>
              <a:schemeClr val="tx1"/>
            </a:solidFill>
            <a:round/>
            <a:headEnd type="triangle" w="med" len="med"/>
            <a:tailEnd/>
          </a:ln>
          <a:effectLst/>
        </p:spPr>
        <p:txBody>
          <a:bodyPr wrap="none" lIns="0" tIns="0" rIns="0" bIns="0" anchor="ctr"/>
          <a:lstStyle/>
          <a:p>
            <a:endParaRPr lang="es-ES_tradnl"/>
          </a:p>
        </p:txBody>
      </p:sp>
      <p:sp>
        <p:nvSpPr>
          <p:cNvPr id="1014796" name="Line 12"/>
          <p:cNvSpPr>
            <a:spLocks noChangeShapeType="1"/>
          </p:cNvSpPr>
          <p:nvPr/>
        </p:nvSpPr>
        <p:spPr bwMode="auto">
          <a:xfrm>
            <a:off x="914400" y="5943600"/>
            <a:ext cx="3167063" cy="0"/>
          </a:xfrm>
          <a:prstGeom prst="line">
            <a:avLst/>
          </a:prstGeom>
          <a:noFill/>
          <a:ln w="9525">
            <a:solidFill>
              <a:schemeClr val="tx1"/>
            </a:solidFill>
            <a:round/>
            <a:headEnd/>
            <a:tailEnd type="triangle" w="med" len="med"/>
          </a:ln>
          <a:effectLst/>
        </p:spPr>
        <p:txBody>
          <a:bodyPr wrap="none" lIns="0" tIns="0" rIns="0" bIns="0" anchor="ctr"/>
          <a:lstStyle/>
          <a:p>
            <a:endParaRPr lang="es-ES_tradnl"/>
          </a:p>
        </p:txBody>
      </p:sp>
      <p:sp>
        <p:nvSpPr>
          <p:cNvPr id="1014797" name="Rectangle 13"/>
          <p:cNvSpPr>
            <a:spLocks noChangeArrowheads="1"/>
          </p:cNvSpPr>
          <p:nvPr/>
        </p:nvSpPr>
        <p:spPr bwMode="auto">
          <a:xfrm>
            <a:off x="352425" y="4343400"/>
            <a:ext cx="452438" cy="304800"/>
          </a:xfrm>
          <a:prstGeom prst="rect">
            <a:avLst/>
          </a:prstGeom>
          <a:noFill/>
          <a:ln w="9525">
            <a:noFill/>
            <a:miter lim="800000"/>
            <a:headEnd/>
            <a:tailEnd/>
          </a:ln>
          <a:effectLst/>
        </p:spPr>
        <p:txBody>
          <a:bodyPr wrap="none" lIns="0" tIns="0" rIns="0" bIns="0">
            <a:spAutoFit/>
          </a:bodyPr>
          <a:lstStyle/>
          <a:p>
            <a:pPr algn="ctr"/>
            <a:r>
              <a:rPr lang="es-AR" sz="2000" b="1">
                <a:solidFill>
                  <a:srgbClr val="3333FF"/>
                </a:solidFill>
              </a:rPr>
              <a:t>Q</a:t>
            </a:r>
            <a:r>
              <a:rPr lang="es-AR" sz="2000" b="1" baseline="-25000">
                <a:solidFill>
                  <a:srgbClr val="3333FF"/>
                </a:solidFill>
              </a:rPr>
              <a:t>min</a:t>
            </a:r>
            <a:endParaRPr lang="es-AR" b="1">
              <a:solidFill>
                <a:srgbClr val="003300"/>
              </a:solidFill>
            </a:endParaRPr>
          </a:p>
        </p:txBody>
      </p:sp>
      <p:sp>
        <p:nvSpPr>
          <p:cNvPr id="1014798" name="Line 14"/>
          <p:cNvSpPr>
            <a:spLocks noChangeShapeType="1"/>
          </p:cNvSpPr>
          <p:nvPr/>
        </p:nvSpPr>
        <p:spPr bwMode="auto">
          <a:xfrm>
            <a:off x="914400" y="5638800"/>
            <a:ext cx="2744788" cy="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14799" name="Line 15"/>
          <p:cNvSpPr>
            <a:spLocks noChangeShapeType="1"/>
          </p:cNvSpPr>
          <p:nvPr/>
        </p:nvSpPr>
        <p:spPr bwMode="auto">
          <a:xfrm>
            <a:off x="914400" y="5029200"/>
            <a:ext cx="2744788" cy="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14800" name="Line 16"/>
          <p:cNvSpPr>
            <a:spLocks noChangeShapeType="1"/>
          </p:cNvSpPr>
          <p:nvPr/>
        </p:nvSpPr>
        <p:spPr bwMode="auto">
          <a:xfrm>
            <a:off x="1195388" y="5943600"/>
            <a:ext cx="2744787" cy="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14801" name="Line 17"/>
          <p:cNvSpPr>
            <a:spLocks noChangeShapeType="1"/>
          </p:cNvSpPr>
          <p:nvPr/>
        </p:nvSpPr>
        <p:spPr bwMode="auto">
          <a:xfrm>
            <a:off x="914400" y="5334000"/>
            <a:ext cx="2744788" cy="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14802" name="Text Box 18"/>
          <p:cNvSpPr txBox="1">
            <a:spLocks noChangeArrowheads="1"/>
          </p:cNvSpPr>
          <p:nvPr/>
        </p:nvSpPr>
        <p:spPr bwMode="auto">
          <a:xfrm>
            <a:off x="985838" y="4495800"/>
            <a:ext cx="3446462" cy="244475"/>
          </a:xfrm>
          <a:prstGeom prst="rect">
            <a:avLst/>
          </a:prstGeom>
          <a:noFill/>
          <a:ln w="9525">
            <a:noFill/>
            <a:miter lim="800000"/>
            <a:headEnd/>
            <a:tailEnd/>
          </a:ln>
          <a:effectLst/>
        </p:spPr>
        <p:txBody>
          <a:bodyPr lIns="0" tIns="0" rIns="0" bIns="0">
            <a:spAutoFit/>
          </a:bodyPr>
          <a:lstStyle/>
          <a:p>
            <a:pPr algn="ctr">
              <a:spcBef>
                <a:spcPct val="50000"/>
              </a:spcBef>
            </a:pPr>
            <a:r>
              <a:rPr lang="es-AR" sz="1600" b="1" u="sng">
                <a:solidFill>
                  <a:srgbClr val="0000CC"/>
                </a:solidFill>
              </a:rPr>
              <a:t>Depende de la temperatura del líquido</a:t>
            </a:r>
          </a:p>
        </p:txBody>
      </p:sp>
      <p:sp>
        <p:nvSpPr>
          <p:cNvPr id="1014803" name="Text Box 19"/>
          <p:cNvSpPr txBox="1">
            <a:spLocks noChangeArrowheads="1"/>
          </p:cNvSpPr>
          <p:nvPr/>
        </p:nvSpPr>
        <p:spPr bwMode="auto">
          <a:xfrm>
            <a:off x="422275" y="5486400"/>
            <a:ext cx="492125" cy="244475"/>
          </a:xfrm>
          <a:prstGeom prst="rect">
            <a:avLst/>
          </a:prstGeom>
          <a:noFill/>
          <a:ln w="9525">
            <a:noFill/>
            <a:miter lim="800000"/>
            <a:headEnd/>
            <a:tailEnd/>
          </a:ln>
          <a:effectLst/>
        </p:spPr>
        <p:txBody>
          <a:bodyPr lIns="0" tIns="0" rIns="0" bIns="0">
            <a:spAutoFit/>
          </a:bodyPr>
          <a:lstStyle/>
          <a:p>
            <a:pPr algn="ctr">
              <a:spcBef>
                <a:spcPct val="50000"/>
              </a:spcBef>
            </a:pPr>
            <a:r>
              <a:rPr lang="es-AR" sz="1600" b="1">
                <a:solidFill>
                  <a:schemeClr val="hlink"/>
                </a:solidFill>
              </a:rPr>
              <a:t>10%</a:t>
            </a:r>
          </a:p>
        </p:txBody>
      </p:sp>
      <p:sp>
        <p:nvSpPr>
          <p:cNvPr id="1014804" name="Rectangle 20"/>
          <p:cNvSpPr>
            <a:spLocks noChangeArrowheads="1"/>
          </p:cNvSpPr>
          <p:nvPr/>
        </p:nvSpPr>
        <p:spPr bwMode="auto">
          <a:xfrm>
            <a:off x="492125" y="5181600"/>
            <a:ext cx="376238" cy="24447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chemeClr val="hlink"/>
                </a:solidFill>
              </a:rPr>
              <a:t>20%</a:t>
            </a:r>
          </a:p>
        </p:txBody>
      </p:sp>
      <p:sp>
        <p:nvSpPr>
          <p:cNvPr id="1014805" name="Rectangle 21"/>
          <p:cNvSpPr>
            <a:spLocks noChangeArrowheads="1"/>
          </p:cNvSpPr>
          <p:nvPr/>
        </p:nvSpPr>
        <p:spPr bwMode="auto">
          <a:xfrm>
            <a:off x="492125" y="4876800"/>
            <a:ext cx="376238" cy="24447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chemeClr val="hlink"/>
                </a:solidFill>
              </a:rPr>
              <a:t>30%</a:t>
            </a:r>
          </a:p>
        </p:txBody>
      </p:sp>
      <p:sp>
        <p:nvSpPr>
          <p:cNvPr id="1014806" name="Text Box 22"/>
          <p:cNvSpPr txBox="1">
            <a:spLocks noChangeArrowheads="1"/>
          </p:cNvSpPr>
          <p:nvPr/>
        </p:nvSpPr>
        <p:spPr bwMode="auto">
          <a:xfrm>
            <a:off x="703263" y="5943600"/>
            <a:ext cx="422275" cy="244475"/>
          </a:xfrm>
          <a:prstGeom prst="rect">
            <a:avLst/>
          </a:prstGeom>
          <a:noFill/>
          <a:ln w="9525">
            <a:noFill/>
            <a:miter lim="800000"/>
            <a:headEnd/>
            <a:tailEnd/>
          </a:ln>
          <a:effectLst/>
        </p:spPr>
        <p:txBody>
          <a:bodyPr lIns="0" tIns="0" rIns="0" bIns="0">
            <a:spAutoFit/>
          </a:bodyPr>
          <a:lstStyle/>
          <a:p>
            <a:pPr algn="ctr">
              <a:spcBef>
                <a:spcPct val="50000"/>
              </a:spcBef>
            </a:pPr>
            <a:r>
              <a:rPr lang="es-AR" sz="1600" b="1">
                <a:solidFill>
                  <a:schemeClr val="hlink"/>
                </a:solidFill>
              </a:rPr>
              <a:t>40</a:t>
            </a:r>
          </a:p>
        </p:txBody>
      </p:sp>
      <p:sp>
        <p:nvSpPr>
          <p:cNvPr id="1014807" name="Rectangle 23"/>
          <p:cNvSpPr>
            <a:spLocks noChangeArrowheads="1"/>
          </p:cNvSpPr>
          <p:nvPr/>
        </p:nvSpPr>
        <p:spPr bwMode="auto">
          <a:xfrm>
            <a:off x="1477963" y="5943600"/>
            <a:ext cx="207962" cy="24447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chemeClr val="hlink"/>
                </a:solidFill>
              </a:rPr>
              <a:t>60</a:t>
            </a:r>
          </a:p>
        </p:txBody>
      </p:sp>
      <p:sp>
        <p:nvSpPr>
          <p:cNvPr id="1014808" name="Rectangle 24"/>
          <p:cNvSpPr>
            <a:spLocks noChangeArrowheads="1"/>
          </p:cNvSpPr>
          <p:nvPr/>
        </p:nvSpPr>
        <p:spPr bwMode="auto">
          <a:xfrm>
            <a:off x="2181225" y="5943600"/>
            <a:ext cx="207963" cy="24447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chemeClr val="hlink"/>
                </a:solidFill>
              </a:rPr>
              <a:t>80</a:t>
            </a:r>
          </a:p>
        </p:txBody>
      </p:sp>
      <p:sp>
        <p:nvSpPr>
          <p:cNvPr id="1014809" name="Rectangle 25"/>
          <p:cNvSpPr>
            <a:spLocks noChangeArrowheads="1"/>
          </p:cNvSpPr>
          <p:nvPr/>
        </p:nvSpPr>
        <p:spPr bwMode="auto">
          <a:xfrm>
            <a:off x="2814638" y="5943600"/>
            <a:ext cx="312737" cy="24447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chemeClr val="hlink"/>
                </a:solidFill>
              </a:rPr>
              <a:t>100</a:t>
            </a:r>
          </a:p>
        </p:txBody>
      </p:sp>
      <p:sp>
        <p:nvSpPr>
          <p:cNvPr id="1014810" name="Rectangle 26"/>
          <p:cNvSpPr>
            <a:spLocks noChangeArrowheads="1"/>
          </p:cNvSpPr>
          <p:nvPr/>
        </p:nvSpPr>
        <p:spPr bwMode="auto">
          <a:xfrm>
            <a:off x="3517900" y="5943600"/>
            <a:ext cx="312738" cy="24447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chemeClr val="hlink"/>
                </a:solidFill>
              </a:rPr>
              <a:t>120</a:t>
            </a:r>
          </a:p>
        </p:txBody>
      </p:sp>
      <p:sp>
        <p:nvSpPr>
          <p:cNvPr id="1014811" name="Line 27"/>
          <p:cNvSpPr>
            <a:spLocks noChangeShapeType="1"/>
          </p:cNvSpPr>
          <p:nvPr/>
        </p:nvSpPr>
        <p:spPr bwMode="auto">
          <a:xfrm flipV="1">
            <a:off x="2322513" y="5029200"/>
            <a:ext cx="0" cy="91440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14812" name="Line 28"/>
          <p:cNvSpPr>
            <a:spLocks noChangeShapeType="1"/>
          </p:cNvSpPr>
          <p:nvPr/>
        </p:nvSpPr>
        <p:spPr bwMode="auto">
          <a:xfrm flipV="1">
            <a:off x="3659188" y="5029200"/>
            <a:ext cx="0" cy="91440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14813" name="Line 29"/>
          <p:cNvSpPr>
            <a:spLocks noChangeShapeType="1"/>
          </p:cNvSpPr>
          <p:nvPr/>
        </p:nvSpPr>
        <p:spPr bwMode="auto">
          <a:xfrm flipV="1">
            <a:off x="1617663" y="5029200"/>
            <a:ext cx="0" cy="91440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14814" name="Line 30"/>
          <p:cNvSpPr>
            <a:spLocks noChangeShapeType="1"/>
          </p:cNvSpPr>
          <p:nvPr/>
        </p:nvSpPr>
        <p:spPr bwMode="auto">
          <a:xfrm flipV="1">
            <a:off x="2955925" y="5029200"/>
            <a:ext cx="0" cy="91440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14815" name="Rectangle 31"/>
          <p:cNvSpPr>
            <a:spLocks noChangeArrowheads="1"/>
          </p:cNvSpPr>
          <p:nvPr/>
        </p:nvSpPr>
        <p:spPr bwMode="auto">
          <a:xfrm>
            <a:off x="4151313" y="5791200"/>
            <a:ext cx="341312" cy="304800"/>
          </a:xfrm>
          <a:prstGeom prst="rect">
            <a:avLst/>
          </a:prstGeom>
          <a:noFill/>
          <a:ln w="9525">
            <a:noFill/>
            <a:miter lim="800000"/>
            <a:headEnd/>
            <a:tailEnd/>
          </a:ln>
          <a:effectLst/>
        </p:spPr>
        <p:txBody>
          <a:bodyPr wrap="none" lIns="0" tIns="0" rIns="0" bIns="0">
            <a:spAutoFit/>
          </a:bodyPr>
          <a:lstStyle/>
          <a:p>
            <a:pPr algn="ctr"/>
            <a:r>
              <a:rPr lang="es-AR" sz="2000" b="1">
                <a:solidFill>
                  <a:srgbClr val="000080"/>
                </a:solidFill>
              </a:rPr>
              <a:t>t</a:t>
            </a:r>
            <a:r>
              <a:rPr lang="es-AR" sz="2000" b="1">
                <a:solidFill>
                  <a:srgbClr val="000080"/>
                </a:solidFill>
                <a:sym typeface="Symbol" pitchFamily="18" charset="2"/>
              </a:rPr>
              <a:t>C</a:t>
            </a:r>
            <a:endParaRPr lang="es-AR" sz="2000" b="1">
              <a:solidFill>
                <a:srgbClr val="000080"/>
              </a:solidFill>
            </a:endParaRPr>
          </a:p>
        </p:txBody>
      </p:sp>
      <p:sp>
        <p:nvSpPr>
          <p:cNvPr id="1014816" name="Line 32"/>
          <p:cNvSpPr>
            <a:spLocks noChangeShapeType="1"/>
          </p:cNvSpPr>
          <p:nvPr/>
        </p:nvSpPr>
        <p:spPr bwMode="auto">
          <a:xfrm>
            <a:off x="914400" y="5638800"/>
            <a:ext cx="1408113" cy="0"/>
          </a:xfrm>
          <a:prstGeom prst="line">
            <a:avLst/>
          </a:prstGeom>
          <a:noFill/>
          <a:ln w="38100">
            <a:solidFill>
              <a:schemeClr val="accent1"/>
            </a:solidFill>
            <a:round/>
            <a:headEnd/>
            <a:tailEnd/>
          </a:ln>
          <a:effectLst/>
        </p:spPr>
        <p:txBody>
          <a:bodyPr wrap="none" lIns="0" tIns="0" rIns="0" bIns="0" anchor="ctr"/>
          <a:lstStyle/>
          <a:p>
            <a:endParaRPr lang="es-ES_tradnl"/>
          </a:p>
        </p:txBody>
      </p:sp>
      <p:sp>
        <p:nvSpPr>
          <p:cNvPr id="1014817" name="Line 33"/>
          <p:cNvSpPr>
            <a:spLocks noChangeShapeType="1"/>
          </p:cNvSpPr>
          <p:nvPr/>
        </p:nvSpPr>
        <p:spPr bwMode="auto">
          <a:xfrm flipH="1">
            <a:off x="2322513" y="5181600"/>
            <a:ext cx="1336675" cy="457200"/>
          </a:xfrm>
          <a:prstGeom prst="line">
            <a:avLst/>
          </a:prstGeom>
          <a:noFill/>
          <a:ln w="38100">
            <a:solidFill>
              <a:schemeClr val="accent1"/>
            </a:solidFill>
            <a:round/>
            <a:headEnd/>
            <a:tailEnd/>
          </a:ln>
          <a:effectLst/>
        </p:spPr>
        <p:txBody>
          <a:bodyPr wrap="none" lIns="0" tIns="0" rIns="0" bIns="0" anchor="ctr"/>
          <a:lstStyle/>
          <a:p>
            <a:endParaRPr lang="es-ES_tradnl"/>
          </a:p>
        </p:txBody>
      </p:sp>
      <p:sp>
        <p:nvSpPr>
          <p:cNvPr id="1014818" name="Line 34"/>
          <p:cNvSpPr>
            <a:spLocks noChangeShapeType="1"/>
          </p:cNvSpPr>
          <p:nvPr/>
        </p:nvSpPr>
        <p:spPr bwMode="auto">
          <a:xfrm>
            <a:off x="2603500" y="3352800"/>
            <a:ext cx="0" cy="609600"/>
          </a:xfrm>
          <a:prstGeom prst="line">
            <a:avLst/>
          </a:prstGeom>
          <a:noFill/>
          <a:ln w="9525">
            <a:solidFill>
              <a:schemeClr val="accent1"/>
            </a:solidFill>
            <a:prstDash val="sysDot"/>
            <a:round/>
            <a:headEnd/>
            <a:tailEnd/>
          </a:ln>
          <a:effectLst/>
        </p:spPr>
        <p:txBody>
          <a:bodyPr wrap="none" lIns="0" tIns="0" rIns="0" bIns="0" anchor="ctr"/>
          <a:lstStyle/>
          <a:p>
            <a:endParaRPr lang="es-ES_tradnl"/>
          </a:p>
        </p:txBody>
      </p:sp>
      <p:sp>
        <p:nvSpPr>
          <p:cNvPr id="1014819" name="Rectangle 35"/>
          <p:cNvSpPr>
            <a:spLocks noChangeArrowheads="1"/>
          </p:cNvSpPr>
          <p:nvPr/>
        </p:nvSpPr>
        <p:spPr bwMode="auto">
          <a:xfrm>
            <a:off x="1125538" y="4038600"/>
            <a:ext cx="452437" cy="304800"/>
          </a:xfrm>
          <a:prstGeom prst="rect">
            <a:avLst/>
          </a:prstGeom>
          <a:noFill/>
          <a:ln w="9525">
            <a:noFill/>
            <a:miter lim="800000"/>
            <a:headEnd/>
            <a:tailEnd/>
          </a:ln>
          <a:effectLst/>
        </p:spPr>
        <p:txBody>
          <a:bodyPr wrap="none" lIns="0" tIns="0" rIns="0" bIns="0">
            <a:spAutoFit/>
          </a:bodyPr>
          <a:lstStyle/>
          <a:p>
            <a:pPr algn="ctr"/>
            <a:r>
              <a:rPr lang="es-AR" sz="2000" b="1">
                <a:solidFill>
                  <a:srgbClr val="3333FF"/>
                </a:solidFill>
              </a:rPr>
              <a:t>Q</a:t>
            </a:r>
            <a:r>
              <a:rPr lang="es-AR" sz="2000" b="1" baseline="-25000">
                <a:solidFill>
                  <a:srgbClr val="3333FF"/>
                </a:solidFill>
              </a:rPr>
              <a:t>min</a:t>
            </a:r>
          </a:p>
        </p:txBody>
      </p:sp>
      <p:sp>
        <p:nvSpPr>
          <p:cNvPr id="1014820" name="Rectangle 36"/>
          <p:cNvSpPr>
            <a:spLocks noChangeArrowheads="1"/>
          </p:cNvSpPr>
          <p:nvPr/>
        </p:nvSpPr>
        <p:spPr bwMode="auto">
          <a:xfrm>
            <a:off x="2462213" y="3962400"/>
            <a:ext cx="276225" cy="304800"/>
          </a:xfrm>
          <a:prstGeom prst="rect">
            <a:avLst/>
          </a:prstGeom>
          <a:noFill/>
          <a:ln w="9525">
            <a:noFill/>
            <a:miter lim="800000"/>
            <a:headEnd/>
            <a:tailEnd/>
          </a:ln>
          <a:effectLst/>
        </p:spPr>
        <p:txBody>
          <a:bodyPr wrap="none" lIns="0" tIns="0" rIns="0" bIns="0">
            <a:spAutoFit/>
          </a:bodyPr>
          <a:lstStyle/>
          <a:p>
            <a:pPr algn="ctr"/>
            <a:r>
              <a:rPr lang="es-AR" sz="2000" b="1">
                <a:solidFill>
                  <a:srgbClr val="000080"/>
                </a:solidFill>
              </a:rPr>
              <a:t>Q</a:t>
            </a:r>
            <a:r>
              <a:rPr lang="es-AR" sz="2000" b="1" baseline="-25000">
                <a:solidFill>
                  <a:srgbClr val="000080"/>
                </a:solidFill>
              </a:rPr>
              <a:t>n</a:t>
            </a:r>
          </a:p>
        </p:txBody>
      </p:sp>
      <p:sp>
        <p:nvSpPr>
          <p:cNvPr id="1014821" name="Line 37"/>
          <p:cNvSpPr>
            <a:spLocks noChangeShapeType="1"/>
          </p:cNvSpPr>
          <p:nvPr/>
        </p:nvSpPr>
        <p:spPr bwMode="auto">
          <a:xfrm>
            <a:off x="1266825" y="2971800"/>
            <a:ext cx="0" cy="990600"/>
          </a:xfrm>
          <a:prstGeom prst="line">
            <a:avLst/>
          </a:prstGeom>
          <a:noFill/>
          <a:ln w="28575">
            <a:solidFill>
              <a:schemeClr val="accent1"/>
            </a:solidFill>
            <a:prstDash val="sysDot"/>
            <a:round/>
            <a:headEnd/>
            <a:tailEnd/>
          </a:ln>
          <a:effectLst/>
        </p:spPr>
        <p:txBody>
          <a:bodyPr wrap="none" lIns="0" tIns="0" rIns="0" bIns="0" anchor="ctr"/>
          <a:lstStyle/>
          <a:p>
            <a:endParaRPr lang="es-ES_tradnl"/>
          </a:p>
        </p:txBody>
      </p:sp>
      <p:sp>
        <p:nvSpPr>
          <p:cNvPr id="1014822" name="Text Box 38"/>
          <p:cNvSpPr txBox="1">
            <a:spLocks noChangeArrowheads="1"/>
          </p:cNvSpPr>
          <p:nvPr/>
        </p:nvSpPr>
        <p:spPr bwMode="auto">
          <a:xfrm>
            <a:off x="3659188" y="2819400"/>
            <a:ext cx="5135562" cy="611188"/>
          </a:xfrm>
          <a:prstGeom prst="rect">
            <a:avLst/>
          </a:prstGeom>
          <a:noFill/>
          <a:ln w="9525">
            <a:noFill/>
            <a:miter lim="800000"/>
            <a:headEnd/>
            <a:tailEnd/>
          </a:ln>
          <a:effectLst/>
        </p:spPr>
        <p:txBody>
          <a:bodyPr lIns="0" tIns="0" rIns="0" bIns="0">
            <a:spAutoFit/>
          </a:bodyPr>
          <a:lstStyle/>
          <a:p>
            <a:pPr algn="ctr">
              <a:spcBef>
                <a:spcPct val="50000"/>
              </a:spcBef>
            </a:pPr>
            <a:r>
              <a:rPr lang="es-AR" sz="1600" b="1">
                <a:solidFill>
                  <a:srgbClr val="000080"/>
                </a:solidFill>
              </a:rPr>
              <a:t>Recordar que: p[bar] = H[m.c.a.] / 10,2</a:t>
            </a:r>
          </a:p>
          <a:p>
            <a:pPr algn="ctr">
              <a:spcBef>
                <a:spcPct val="50000"/>
              </a:spcBef>
            </a:pPr>
            <a:r>
              <a:rPr lang="es-AR" sz="1600" b="1">
                <a:solidFill>
                  <a:srgbClr val="000080"/>
                </a:solidFill>
              </a:rPr>
              <a:t>10 m </a:t>
            </a:r>
            <a:r>
              <a:rPr lang="es-AR" sz="1600" b="1">
                <a:solidFill>
                  <a:srgbClr val="000080"/>
                </a:solidFill>
                <a:sym typeface="Symbol" pitchFamily="18" charset="2"/>
              </a:rPr>
              <a:t> 1 bar = 1 atm = 1 kg/cm</a:t>
            </a:r>
            <a:r>
              <a:rPr lang="es-AR" sz="1600" b="1" baseline="30000">
                <a:solidFill>
                  <a:srgbClr val="000080"/>
                </a:solidFill>
                <a:sym typeface="Symbol" pitchFamily="18" charset="2"/>
              </a:rPr>
              <a:t>2 </a:t>
            </a:r>
            <a:r>
              <a:rPr lang="es-AR" sz="1600" b="1">
                <a:solidFill>
                  <a:srgbClr val="000080"/>
                </a:solidFill>
                <a:sym typeface="Symbol" pitchFamily="18" charset="2"/>
              </a:rPr>
              <a:t>= 14,7 p.s.i.(“Lbs”)</a:t>
            </a:r>
            <a:endParaRPr lang="es-AR" sz="1600" b="1">
              <a:solidFill>
                <a:srgbClr val="000080"/>
              </a:solidFill>
            </a:endParaRPr>
          </a:p>
        </p:txBody>
      </p:sp>
      <p:sp>
        <p:nvSpPr>
          <p:cNvPr id="1014823" name="Text Box 39"/>
          <p:cNvSpPr txBox="1">
            <a:spLocks noChangeArrowheads="1"/>
          </p:cNvSpPr>
          <p:nvPr/>
        </p:nvSpPr>
        <p:spPr bwMode="auto">
          <a:xfrm>
            <a:off x="5207000" y="4191000"/>
            <a:ext cx="1477963" cy="1222375"/>
          </a:xfrm>
          <a:prstGeom prst="rect">
            <a:avLst/>
          </a:prstGeom>
          <a:noFill/>
          <a:ln w="9525">
            <a:noFill/>
            <a:miter lim="800000"/>
            <a:headEnd/>
            <a:tailEnd/>
          </a:ln>
          <a:effectLst/>
        </p:spPr>
        <p:txBody>
          <a:bodyPr lIns="0" tIns="0" rIns="0" bIns="0">
            <a:spAutoFit/>
          </a:bodyPr>
          <a:lstStyle/>
          <a:p>
            <a:pPr algn="ctr">
              <a:spcBef>
                <a:spcPct val="50000"/>
              </a:spcBef>
            </a:pPr>
            <a:r>
              <a:rPr lang="es-AR" sz="1600" b="1">
                <a:solidFill>
                  <a:srgbClr val="FE1A14"/>
                </a:solidFill>
              </a:rPr>
              <a:t>También hay una presión de entrada (H</a:t>
            </a:r>
            <a:r>
              <a:rPr lang="es-AR" sz="1600" b="1" baseline="-25000">
                <a:solidFill>
                  <a:srgbClr val="FE1A14"/>
                </a:solidFill>
              </a:rPr>
              <a:t>i</a:t>
            </a:r>
            <a:r>
              <a:rPr lang="es-AR" sz="1600" b="1">
                <a:solidFill>
                  <a:srgbClr val="FE1A14"/>
                </a:solidFill>
              </a:rPr>
              <a:t>) máxima permitida</a:t>
            </a:r>
          </a:p>
        </p:txBody>
      </p:sp>
      <p:sp>
        <p:nvSpPr>
          <p:cNvPr id="1014824" name="Rectangle 40"/>
          <p:cNvSpPr>
            <a:spLocks noChangeArrowheads="1"/>
          </p:cNvSpPr>
          <p:nvPr/>
        </p:nvSpPr>
        <p:spPr bwMode="auto">
          <a:xfrm>
            <a:off x="6824663" y="5105400"/>
            <a:ext cx="211137" cy="609600"/>
          </a:xfrm>
          <a:prstGeom prst="rect">
            <a:avLst/>
          </a:prstGeom>
          <a:solidFill>
            <a:schemeClr val="folHlink"/>
          </a:solidFill>
          <a:ln w="9525">
            <a:solidFill>
              <a:schemeClr val="tx1"/>
            </a:solidFill>
            <a:miter lim="800000"/>
            <a:headEnd/>
            <a:tailEnd/>
          </a:ln>
          <a:effectLst/>
        </p:spPr>
        <p:txBody>
          <a:bodyPr wrap="none" lIns="0" tIns="0" rIns="0" bIns="0" anchor="ctr"/>
          <a:lstStyle/>
          <a:p>
            <a:endParaRPr lang="es-ES_tradnl"/>
          </a:p>
        </p:txBody>
      </p:sp>
      <p:sp>
        <p:nvSpPr>
          <p:cNvPr id="1014825" name="Rectangle 41"/>
          <p:cNvSpPr>
            <a:spLocks noChangeArrowheads="1"/>
          </p:cNvSpPr>
          <p:nvPr/>
        </p:nvSpPr>
        <p:spPr bwMode="auto">
          <a:xfrm>
            <a:off x="6754813" y="5715000"/>
            <a:ext cx="352425" cy="152400"/>
          </a:xfrm>
          <a:prstGeom prst="rect">
            <a:avLst/>
          </a:prstGeom>
          <a:solidFill>
            <a:srgbClr val="000000"/>
          </a:solidFill>
          <a:ln w="9525">
            <a:solidFill>
              <a:schemeClr val="tx1"/>
            </a:solidFill>
            <a:miter lim="800000"/>
            <a:headEnd/>
            <a:tailEnd/>
          </a:ln>
          <a:effectLst/>
        </p:spPr>
        <p:txBody>
          <a:bodyPr wrap="none" lIns="0" tIns="0" rIns="0" bIns="0" anchor="ctr"/>
          <a:lstStyle/>
          <a:p>
            <a:endParaRPr lang="es-ES_tradnl"/>
          </a:p>
        </p:txBody>
      </p:sp>
      <p:sp>
        <p:nvSpPr>
          <p:cNvPr id="1014826" name="Rectangle 42"/>
          <p:cNvSpPr>
            <a:spLocks noChangeArrowheads="1"/>
          </p:cNvSpPr>
          <p:nvPr/>
        </p:nvSpPr>
        <p:spPr bwMode="auto">
          <a:xfrm>
            <a:off x="7107238" y="5638800"/>
            <a:ext cx="69850" cy="304800"/>
          </a:xfrm>
          <a:prstGeom prst="rect">
            <a:avLst/>
          </a:prstGeom>
          <a:solidFill>
            <a:srgbClr val="000000"/>
          </a:solidFill>
          <a:ln w="9525">
            <a:solidFill>
              <a:schemeClr val="tx1"/>
            </a:solidFill>
            <a:miter lim="800000"/>
            <a:headEnd/>
            <a:tailEnd/>
          </a:ln>
          <a:effectLst/>
        </p:spPr>
        <p:txBody>
          <a:bodyPr wrap="none" lIns="0" tIns="0" rIns="0" bIns="0" anchor="ctr"/>
          <a:lstStyle/>
          <a:p>
            <a:endParaRPr lang="es-ES_tradnl"/>
          </a:p>
        </p:txBody>
      </p:sp>
      <p:sp>
        <p:nvSpPr>
          <p:cNvPr id="1014827" name="Rectangle 43"/>
          <p:cNvSpPr>
            <a:spLocks noChangeArrowheads="1"/>
          </p:cNvSpPr>
          <p:nvPr/>
        </p:nvSpPr>
        <p:spPr bwMode="auto">
          <a:xfrm>
            <a:off x="6684963" y="5638800"/>
            <a:ext cx="69850" cy="304800"/>
          </a:xfrm>
          <a:prstGeom prst="rect">
            <a:avLst/>
          </a:prstGeom>
          <a:solidFill>
            <a:srgbClr val="000000"/>
          </a:solidFill>
          <a:ln w="9525">
            <a:solidFill>
              <a:schemeClr val="tx1"/>
            </a:solidFill>
            <a:miter lim="800000"/>
            <a:headEnd/>
            <a:tailEnd/>
          </a:ln>
          <a:effectLst/>
        </p:spPr>
        <p:txBody>
          <a:bodyPr wrap="none" lIns="0" tIns="0" rIns="0" bIns="0" anchor="ctr"/>
          <a:lstStyle/>
          <a:p>
            <a:endParaRPr lang="es-ES_tradnl"/>
          </a:p>
        </p:txBody>
      </p:sp>
      <p:sp>
        <p:nvSpPr>
          <p:cNvPr id="1014828" name="AutoShape 44"/>
          <p:cNvSpPr>
            <a:spLocks noChangeArrowheads="1"/>
          </p:cNvSpPr>
          <p:nvPr/>
        </p:nvSpPr>
        <p:spPr bwMode="auto">
          <a:xfrm>
            <a:off x="6754813" y="4953000"/>
            <a:ext cx="352425" cy="1524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000000"/>
          </a:solidFill>
          <a:ln w="9525">
            <a:solidFill>
              <a:schemeClr val="tx1"/>
            </a:solidFill>
            <a:miter lim="800000"/>
            <a:headEnd/>
            <a:tailEnd/>
          </a:ln>
          <a:effectLst/>
        </p:spPr>
        <p:txBody>
          <a:bodyPr wrap="none" lIns="0" tIns="0" rIns="0" bIns="0" anchor="ctr"/>
          <a:lstStyle/>
          <a:p>
            <a:endParaRPr lang="es-ES_tradnl"/>
          </a:p>
        </p:txBody>
      </p:sp>
      <p:sp>
        <p:nvSpPr>
          <p:cNvPr id="1014829" name="Rectangle 45"/>
          <p:cNvSpPr>
            <a:spLocks noChangeArrowheads="1"/>
          </p:cNvSpPr>
          <p:nvPr/>
        </p:nvSpPr>
        <p:spPr bwMode="auto">
          <a:xfrm>
            <a:off x="6754813" y="4419600"/>
            <a:ext cx="352425" cy="533400"/>
          </a:xfrm>
          <a:prstGeom prst="rect">
            <a:avLst/>
          </a:prstGeom>
          <a:solidFill>
            <a:srgbClr val="000000"/>
          </a:solidFill>
          <a:ln w="9525">
            <a:solidFill>
              <a:schemeClr val="tx1"/>
            </a:solidFill>
            <a:miter lim="800000"/>
            <a:headEnd/>
            <a:tailEnd/>
          </a:ln>
          <a:effectLst/>
        </p:spPr>
        <p:txBody>
          <a:bodyPr wrap="none" lIns="0" tIns="0" rIns="0" bIns="0" anchor="ctr"/>
          <a:lstStyle/>
          <a:p>
            <a:endParaRPr lang="es-ES_tradnl"/>
          </a:p>
        </p:txBody>
      </p:sp>
      <p:sp>
        <p:nvSpPr>
          <p:cNvPr id="1014830" name="Rectangle 46"/>
          <p:cNvSpPr>
            <a:spLocks noChangeArrowheads="1"/>
          </p:cNvSpPr>
          <p:nvPr/>
        </p:nvSpPr>
        <p:spPr bwMode="auto">
          <a:xfrm>
            <a:off x="7107238" y="4648200"/>
            <a:ext cx="69850" cy="228600"/>
          </a:xfrm>
          <a:prstGeom prst="rect">
            <a:avLst/>
          </a:prstGeom>
          <a:solidFill>
            <a:srgbClr val="000000"/>
          </a:solidFill>
          <a:ln w="9525">
            <a:solidFill>
              <a:schemeClr val="tx1"/>
            </a:solidFill>
            <a:miter lim="800000"/>
            <a:headEnd/>
            <a:tailEnd/>
          </a:ln>
          <a:effectLst/>
        </p:spPr>
        <p:txBody>
          <a:bodyPr wrap="none" lIns="0" tIns="0" rIns="0" bIns="0" anchor="ctr"/>
          <a:lstStyle/>
          <a:p>
            <a:endParaRPr lang="es-ES_tradnl"/>
          </a:p>
        </p:txBody>
      </p:sp>
      <p:sp>
        <p:nvSpPr>
          <p:cNvPr id="1014831" name="AutoShape 47"/>
          <p:cNvSpPr>
            <a:spLocks noChangeArrowheads="1"/>
          </p:cNvSpPr>
          <p:nvPr/>
        </p:nvSpPr>
        <p:spPr bwMode="auto">
          <a:xfrm>
            <a:off x="6824663" y="5715000"/>
            <a:ext cx="211137" cy="152400"/>
          </a:xfrm>
          <a:prstGeom prst="leftArrow">
            <a:avLst>
              <a:gd name="adj1" fmla="val 50000"/>
              <a:gd name="adj2" fmla="val 34635"/>
            </a:avLst>
          </a:prstGeom>
          <a:solidFill>
            <a:schemeClr val="folHlink"/>
          </a:solidFill>
          <a:ln w="9525">
            <a:solidFill>
              <a:schemeClr val="tx1"/>
            </a:solidFill>
            <a:miter lim="800000"/>
            <a:headEnd/>
            <a:tailEnd/>
          </a:ln>
          <a:effectLst/>
        </p:spPr>
        <p:txBody>
          <a:bodyPr wrap="none" lIns="0" tIns="0" rIns="0" bIns="0" anchor="ctr"/>
          <a:lstStyle/>
          <a:p>
            <a:endParaRPr lang="es-ES_tradnl"/>
          </a:p>
        </p:txBody>
      </p:sp>
      <p:sp>
        <p:nvSpPr>
          <p:cNvPr id="1014832" name="Rectangle 48"/>
          <p:cNvSpPr>
            <a:spLocks noChangeArrowheads="1"/>
          </p:cNvSpPr>
          <p:nvPr/>
        </p:nvSpPr>
        <p:spPr bwMode="auto">
          <a:xfrm>
            <a:off x="6121400" y="5715000"/>
            <a:ext cx="563563" cy="152400"/>
          </a:xfrm>
          <a:prstGeom prst="rect">
            <a:avLst/>
          </a:prstGeom>
          <a:solidFill>
            <a:srgbClr val="5EB2F8"/>
          </a:solidFill>
          <a:ln w="9525">
            <a:solidFill>
              <a:schemeClr val="tx1"/>
            </a:solidFill>
            <a:miter lim="800000"/>
            <a:headEnd/>
            <a:tailEnd/>
          </a:ln>
          <a:effectLst/>
        </p:spPr>
        <p:txBody>
          <a:bodyPr wrap="none" lIns="0" tIns="0" rIns="0" bIns="0" anchor="ctr"/>
          <a:lstStyle/>
          <a:p>
            <a:endParaRPr lang="es-ES_tradnl"/>
          </a:p>
        </p:txBody>
      </p:sp>
      <p:sp>
        <p:nvSpPr>
          <p:cNvPr id="1014833" name="AutoShape 49"/>
          <p:cNvSpPr>
            <a:spLocks noChangeArrowheads="1"/>
          </p:cNvSpPr>
          <p:nvPr/>
        </p:nvSpPr>
        <p:spPr bwMode="auto">
          <a:xfrm rot="-5402737">
            <a:off x="5939632" y="5685631"/>
            <a:ext cx="152400" cy="211137"/>
          </a:xfrm>
          <a:prstGeom prst="flowChartCollate">
            <a:avLst/>
          </a:prstGeom>
          <a:solidFill>
            <a:srgbClr val="5EB2F8"/>
          </a:solidFill>
          <a:ln w="9525">
            <a:solidFill>
              <a:schemeClr val="tx1"/>
            </a:solidFill>
            <a:miter lim="800000"/>
            <a:headEnd/>
            <a:tailEnd/>
          </a:ln>
          <a:effectLst/>
        </p:spPr>
        <p:txBody>
          <a:bodyPr wrap="none" lIns="0" tIns="0" rIns="0" bIns="0" anchor="ctr"/>
          <a:lstStyle/>
          <a:p>
            <a:endParaRPr lang="es-ES_tradnl"/>
          </a:p>
        </p:txBody>
      </p:sp>
      <p:sp>
        <p:nvSpPr>
          <p:cNvPr id="1014834" name="Line 50"/>
          <p:cNvSpPr>
            <a:spLocks noChangeShapeType="1"/>
          </p:cNvSpPr>
          <p:nvPr/>
        </p:nvSpPr>
        <p:spPr bwMode="auto">
          <a:xfrm>
            <a:off x="5946775" y="5651500"/>
            <a:ext cx="141288" cy="0"/>
          </a:xfrm>
          <a:prstGeom prst="line">
            <a:avLst/>
          </a:prstGeom>
          <a:noFill/>
          <a:ln w="28575">
            <a:solidFill>
              <a:srgbClr val="01090F"/>
            </a:solidFill>
            <a:round/>
            <a:headEnd/>
            <a:tailEnd/>
          </a:ln>
          <a:effectLst/>
        </p:spPr>
        <p:txBody>
          <a:bodyPr wrap="none" lIns="0" tIns="0" rIns="0" bIns="0" anchor="ctr"/>
          <a:lstStyle/>
          <a:p>
            <a:endParaRPr lang="es-ES_tradnl"/>
          </a:p>
        </p:txBody>
      </p:sp>
      <p:sp>
        <p:nvSpPr>
          <p:cNvPr id="1014835" name="Line 51"/>
          <p:cNvSpPr>
            <a:spLocks noChangeShapeType="1"/>
          </p:cNvSpPr>
          <p:nvPr/>
        </p:nvSpPr>
        <p:spPr bwMode="auto">
          <a:xfrm>
            <a:off x="6005513" y="5651500"/>
            <a:ext cx="0" cy="152400"/>
          </a:xfrm>
          <a:prstGeom prst="line">
            <a:avLst/>
          </a:prstGeom>
          <a:noFill/>
          <a:ln w="28575">
            <a:solidFill>
              <a:srgbClr val="01090F"/>
            </a:solidFill>
            <a:round/>
            <a:headEnd/>
            <a:tailEnd/>
          </a:ln>
          <a:effectLst/>
        </p:spPr>
        <p:txBody>
          <a:bodyPr wrap="none" lIns="0" tIns="0" rIns="0" bIns="0" anchor="ctr"/>
          <a:lstStyle/>
          <a:p>
            <a:endParaRPr lang="es-ES_tradnl"/>
          </a:p>
        </p:txBody>
      </p:sp>
      <p:sp>
        <p:nvSpPr>
          <p:cNvPr id="1014836" name="Rectangle 52"/>
          <p:cNvSpPr>
            <a:spLocks noChangeArrowheads="1"/>
          </p:cNvSpPr>
          <p:nvPr/>
        </p:nvSpPr>
        <p:spPr bwMode="auto">
          <a:xfrm>
            <a:off x="5346700" y="5715000"/>
            <a:ext cx="563563" cy="152400"/>
          </a:xfrm>
          <a:prstGeom prst="rect">
            <a:avLst/>
          </a:prstGeom>
          <a:solidFill>
            <a:srgbClr val="5EB2F8"/>
          </a:solidFill>
          <a:ln w="9525">
            <a:solidFill>
              <a:schemeClr val="tx1"/>
            </a:solidFill>
            <a:miter lim="800000"/>
            <a:headEnd/>
            <a:tailEnd/>
          </a:ln>
          <a:effectLst/>
        </p:spPr>
        <p:txBody>
          <a:bodyPr wrap="none" lIns="0" tIns="0" rIns="0" bIns="0" anchor="ctr"/>
          <a:lstStyle/>
          <a:p>
            <a:endParaRPr lang="es-ES_tradnl"/>
          </a:p>
        </p:txBody>
      </p:sp>
      <p:sp>
        <p:nvSpPr>
          <p:cNvPr id="1014837" name="AutoShape 53"/>
          <p:cNvSpPr>
            <a:spLocks noChangeArrowheads="1"/>
          </p:cNvSpPr>
          <p:nvPr/>
        </p:nvSpPr>
        <p:spPr bwMode="auto">
          <a:xfrm rot="-8193570">
            <a:off x="5065713" y="5257800"/>
            <a:ext cx="563562" cy="609600"/>
          </a:xfrm>
          <a:custGeom>
            <a:avLst/>
            <a:gdLst>
              <a:gd name="G0" fmla="+- 5755 0 0"/>
              <a:gd name="G1" fmla="+- -9149858 0 0"/>
              <a:gd name="G2" fmla="+- 0 0 -9149858"/>
              <a:gd name="T0" fmla="*/ 0 256 1"/>
              <a:gd name="T1" fmla="*/ 180 256 1"/>
              <a:gd name="G3" fmla="+- -9149858 T0 T1"/>
              <a:gd name="T2" fmla="*/ 0 256 1"/>
              <a:gd name="T3" fmla="*/ 90 256 1"/>
              <a:gd name="G4" fmla="+- -9149858 T2 T3"/>
              <a:gd name="G5" fmla="*/ G4 2 1"/>
              <a:gd name="T4" fmla="*/ 90 256 1"/>
              <a:gd name="T5" fmla="*/ 0 256 1"/>
              <a:gd name="G6" fmla="+- -9149858 T4 T5"/>
              <a:gd name="G7" fmla="*/ G6 2 1"/>
              <a:gd name="G8" fmla="abs -914985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755"/>
              <a:gd name="G18" fmla="*/ 5755 1 2"/>
              <a:gd name="G19" fmla="+- G18 5400 0"/>
              <a:gd name="G20" fmla="cos G19 -9149858"/>
              <a:gd name="G21" fmla="sin G19 -9149858"/>
              <a:gd name="G22" fmla="+- G20 10800 0"/>
              <a:gd name="G23" fmla="+- G21 10800 0"/>
              <a:gd name="G24" fmla="+- 10800 0 G20"/>
              <a:gd name="G25" fmla="+- 5755 10800 0"/>
              <a:gd name="G26" fmla="?: G9 G17 G25"/>
              <a:gd name="G27" fmla="?: G9 0 21600"/>
              <a:gd name="G28" fmla="cos 10800 -9149858"/>
              <a:gd name="G29" fmla="sin 10800 -9149858"/>
              <a:gd name="G30" fmla="sin 5755 -9149858"/>
              <a:gd name="G31" fmla="+- G28 10800 0"/>
              <a:gd name="G32" fmla="+- G29 10800 0"/>
              <a:gd name="G33" fmla="+- G30 10800 0"/>
              <a:gd name="G34" fmla="?: G4 0 G31"/>
              <a:gd name="G35" fmla="?: -9149858 G34 0"/>
              <a:gd name="G36" fmla="?: G6 G35 G31"/>
              <a:gd name="G37" fmla="+- 21600 0 G36"/>
              <a:gd name="G38" fmla="?: G4 0 G33"/>
              <a:gd name="G39" fmla="?: -9149858 G38 G32"/>
              <a:gd name="G40" fmla="?: G6 G39 0"/>
              <a:gd name="G41" fmla="?: G4 G32 21600"/>
              <a:gd name="G42" fmla="?: G6 G41 G33"/>
              <a:gd name="T12" fmla="*/ 10800 w 21600"/>
              <a:gd name="T13" fmla="*/ 0 h 21600"/>
              <a:gd name="T14" fmla="*/ 4494 w 21600"/>
              <a:gd name="T15" fmla="*/ 5436 h 21600"/>
              <a:gd name="T16" fmla="*/ 10800 w 21600"/>
              <a:gd name="T17" fmla="*/ 5045 h 21600"/>
              <a:gd name="T18" fmla="*/ 17106 w 21600"/>
              <a:gd name="T19" fmla="*/ 543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416" y="7071"/>
                </a:moveTo>
                <a:cubicBezTo>
                  <a:pt x="7509" y="5785"/>
                  <a:pt x="9112" y="5044"/>
                  <a:pt x="10800" y="5045"/>
                </a:cubicBezTo>
                <a:cubicBezTo>
                  <a:pt x="12487" y="5045"/>
                  <a:pt x="14090" y="5785"/>
                  <a:pt x="15183" y="7071"/>
                </a:cubicBezTo>
                <a:lnTo>
                  <a:pt x="19026" y="3802"/>
                </a:lnTo>
                <a:cubicBezTo>
                  <a:pt x="16974" y="1390"/>
                  <a:pt x="13967" y="-1"/>
                  <a:pt x="10799" y="0"/>
                </a:cubicBezTo>
                <a:cubicBezTo>
                  <a:pt x="7632" y="0"/>
                  <a:pt x="4625" y="1390"/>
                  <a:pt x="2573" y="3802"/>
                </a:cubicBezTo>
                <a:close/>
              </a:path>
            </a:pathLst>
          </a:custGeom>
          <a:solidFill>
            <a:srgbClr val="5EB2F8"/>
          </a:solidFill>
          <a:ln w="9525">
            <a:solidFill>
              <a:schemeClr val="tx1"/>
            </a:solidFill>
            <a:miter lim="800000"/>
            <a:headEnd/>
            <a:tailEnd/>
          </a:ln>
          <a:effectLst/>
        </p:spPr>
        <p:txBody>
          <a:bodyPr wrap="none" lIns="0" tIns="0" rIns="0" bIns="0" anchor="ctr"/>
          <a:lstStyle/>
          <a:p>
            <a:endParaRPr lang="es-ES_tradnl"/>
          </a:p>
        </p:txBody>
      </p:sp>
      <p:sp>
        <p:nvSpPr>
          <p:cNvPr id="1014838" name="Rectangle 54"/>
          <p:cNvSpPr>
            <a:spLocks noChangeArrowheads="1"/>
          </p:cNvSpPr>
          <p:nvPr/>
        </p:nvSpPr>
        <p:spPr bwMode="auto">
          <a:xfrm>
            <a:off x="5065713" y="4114800"/>
            <a:ext cx="141287" cy="1447800"/>
          </a:xfrm>
          <a:prstGeom prst="rect">
            <a:avLst/>
          </a:prstGeom>
          <a:solidFill>
            <a:srgbClr val="5EB2F8"/>
          </a:solidFill>
          <a:ln w="9525">
            <a:solidFill>
              <a:schemeClr val="tx1"/>
            </a:solidFill>
            <a:miter lim="800000"/>
            <a:headEnd/>
            <a:tailEnd/>
          </a:ln>
          <a:effectLst/>
        </p:spPr>
        <p:txBody>
          <a:bodyPr wrap="none" lIns="0" tIns="0" rIns="0" bIns="0" anchor="ctr"/>
          <a:lstStyle/>
          <a:p>
            <a:endParaRPr lang="es-ES_tradnl"/>
          </a:p>
        </p:txBody>
      </p:sp>
      <p:sp>
        <p:nvSpPr>
          <p:cNvPr id="1014839" name="AutoShape 55"/>
          <p:cNvSpPr>
            <a:spLocks noChangeArrowheads="1"/>
          </p:cNvSpPr>
          <p:nvPr/>
        </p:nvSpPr>
        <p:spPr bwMode="auto">
          <a:xfrm rot="-13629207">
            <a:off x="7293769" y="5280819"/>
            <a:ext cx="609600" cy="563562"/>
          </a:xfrm>
          <a:custGeom>
            <a:avLst/>
            <a:gdLst>
              <a:gd name="G0" fmla="+- 5755 0 0"/>
              <a:gd name="G1" fmla="+- -9149858 0 0"/>
              <a:gd name="G2" fmla="+- 0 0 -9149858"/>
              <a:gd name="T0" fmla="*/ 0 256 1"/>
              <a:gd name="T1" fmla="*/ 180 256 1"/>
              <a:gd name="G3" fmla="+- -9149858 T0 T1"/>
              <a:gd name="T2" fmla="*/ 0 256 1"/>
              <a:gd name="T3" fmla="*/ 90 256 1"/>
              <a:gd name="G4" fmla="+- -9149858 T2 T3"/>
              <a:gd name="G5" fmla="*/ G4 2 1"/>
              <a:gd name="T4" fmla="*/ 90 256 1"/>
              <a:gd name="T5" fmla="*/ 0 256 1"/>
              <a:gd name="G6" fmla="+- -9149858 T4 T5"/>
              <a:gd name="G7" fmla="*/ G6 2 1"/>
              <a:gd name="G8" fmla="abs -914985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755"/>
              <a:gd name="G18" fmla="*/ 5755 1 2"/>
              <a:gd name="G19" fmla="+- G18 5400 0"/>
              <a:gd name="G20" fmla="cos G19 -9149858"/>
              <a:gd name="G21" fmla="sin G19 -9149858"/>
              <a:gd name="G22" fmla="+- G20 10800 0"/>
              <a:gd name="G23" fmla="+- G21 10800 0"/>
              <a:gd name="G24" fmla="+- 10800 0 G20"/>
              <a:gd name="G25" fmla="+- 5755 10800 0"/>
              <a:gd name="G26" fmla="?: G9 G17 G25"/>
              <a:gd name="G27" fmla="?: G9 0 21600"/>
              <a:gd name="G28" fmla="cos 10800 -9149858"/>
              <a:gd name="G29" fmla="sin 10800 -9149858"/>
              <a:gd name="G30" fmla="sin 5755 -9149858"/>
              <a:gd name="G31" fmla="+- G28 10800 0"/>
              <a:gd name="G32" fmla="+- G29 10800 0"/>
              <a:gd name="G33" fmla="+- G30 10800 0"/>
              <a:gd name="G34" fmla="?: G4 0 G31"/>
              <a:gd name="G35" fmla="?: -9149858 G34 0"/>
              <a:gd name="G36" fmla="?: G6 G35 G31"/>
              <a:gd name="G37" fmla="+- 21600 0 G36"/>
              <a:gd name="G38" fmla="?: G4 0 G33"/>
              <a:gd name="G39" fmla="?: -9149858 G38 G32"/>
              <a:gd name="G40" fmla="?: G6 G39 0"/>
              <a:gd name="G41" fmla="?: G4 G32 21600"/>
              <a:gd name="G42" fmla="?: G6 G41 G33"/>
              <a:gd name="T12" fmla="*/ 10800 w 21600"/>
              <a:gd name="T13" fmla="*/ 0 h 21600"/>
              <a:gd name="T14" fmla="*/ 4494 w 21600"/>
              <a:gd name="T15" fmla="*/ 5436 h 21600"/>
              <a:gd name="T16" fmla="*/ 10800 w 21600"/>
              <a:gd name="T17" fmla="*/ 5045 h 21600"/>
              <a:gd name="T18" fmla="*/ 17106 w 21600"/>
              <a:gd name="T19" fmla="*/ 543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416" y="7071"/>
                </a:moveTo>
                <a:cubicBezTo>
                  <a:pt x="7509" y="5785"/>
                  <a:pt x="9112" y="5044"/>
                  <a:pt x="10800" y="5045"/>
                </a:cubicBezTo>
                <a:cubicBezTo>
                  <a:pt x="12487" y="5045"/>
                  <a:pt x="14090" y="5785"/>
                  <a:pt x="15183" y="7071"/>
                </a:cubicBezTo>
                <a:lnTo>
                  <a:pt x="19026" y="3802"/>
                </a:lnTo>
                <a:cubicBezTo>
                  <a:pt x="16974" y="1390"/>
                  <a:pt x="13967" y="-1"/>
                  <a:pt x="10799" y="0"/>
                </a:cubicBezTo>
                <a:cubicBezTo>
                  <a:pt x="7632" y="0"/>
                  <a:pt x="4625" y="1390"/>
                  <a:pt x="2573" y="3802"/>
                </a:cubicBezTo>
                <a:close/>
              </a:path>
            </a:pathLst>
          </a:custGeom>
          <a:solidFill>
            <a:srgbClr val="5EB2F8"/>
          </a:solidFill>
          <a:ln w="9525">
            <a:solidFill>
              <a:schemeClr val="tx1"/>
            </a:solidFill>
            <a:miter lim="800000"/>
            <a:headEnd/>
            <a:tailEnd/>
          </a:ln>
          <a:effectLst/>
        </p:spPr>
        <p:txBody>
          <a:bodyPr wrap="none" lIns="0" tIns="0" rIns="0" bIns="0" anchor="ctr"/>
          <a:lstStyle/>
          <a:p>
            <a:endParaRPr lang="es-ES_tradnl"/>
          </a:p>
        </p:txBody>
      </p:sp>
      <p:sp>
        <p:nvSpPr>
          <p:cNvPr id="1014840" name="Rectangle 56"/>
          <p:cNvSpPr>
            <a:spLocks noChangeArrowheads="1"/>
          </p:cNvSpPr>
          <p:nvPr/>
        </p:nvSpPr>
        <p:spPr bwMode="auto">
          <a:xfrm>
            <a:off x="7177088" y="5715000"/>
            <a:ext cx="422275" cy="152400"/>
          </a:xfrm>
          <a:prstGeom prst="rect">
            <a:avLst/>
          </a:prstGeom>
          <a:solidFill>
            <a:srgbClr val="5EB2F8"/>
          </a:solidFill>
          <a:ln w="9525">
            <a:solidFill>
              <a:schemeClr val="tx1"/>
            </a:solidFill>
            <a:miter lim="800000"/>
            <a:headEnd/>
            <a:tailEnd/>
          </a:ln>
          <a:effectLst/>
        </p:spPr>
        <p:txBody>
          <a:bodyPr wrap="none" lIns="0" tIns="0" rIns="0" bIns="0" anchor="ctr"/>
          <a:lstStyle/>
          <a:p>
            <a:endParaRPr lang="es-ES_tradnl"/>
          </a:p>
        </p:txBody>
      </p:sp>
      <p:sp>
        <p:nvSpPr>
          <p:cNvPr id="1014841" name="Rectangle 57"/>
          <p:cNvSpPr>
            <a:spLocks noChangeArrowheads="1"/>
          </p:cNvSpPr>
          <p:nvPr/>
        </p:nvSpPr>
        <p:spPr bwMode="auto">
          <a:xfrm>
            <a:off x="7739063" y="4343400"/>
            <a:ext cx="141287" cy="1219200"/>
          </a:xfrm>
          <a:prstGeom prst="rect">
            <a:avLst/>
          </a:prstGeom>
          <a:solidFill>
            <a:srgbClr val="5EB2F8"/>
          </a:solidFill>
          <a:ln w="9525">
            <a:solidFill>
              <a:schemeClr val="tx1"/>
            </a:solidFill>
            <a:miter lim="800000"/>
            <a:headEnd/>
            <a:tailEnd/>
          </a:ln>
          <a:effectLst/>
        </p:spPr>
        <p:txBody>
          <a:bodyPr wrap="none" lIns="0" tIns="0" rIns="0" bIns="0" anchor="ctr"/>
          <a:lstStyle/>
          <a:p>
            <a:endParaRPr lang="es-ES_tradnl"/>
          </a:p>
        </p:txBody>
      </p:sp>
      <p:sp>
        <p:nvSpPr>
          <p:cNvPr id="1014842" name="Rectangle 58"/>
          <p:cNvSpPr>
            <a:spLocks noChangeArrowheads="1"/>
          </p:cNvSpPr>
          <p:nvPr/>
        </p:nvSpPr>
        <p:spPr bwMode="auto">
          <a:xfrm>
            <a:off x="7458075" y="3886200"/>
            <a:ext cx="774700" cy="533400"/>
          </a:xfrm>
          <a:prstGeom prst="rect">
            <a:avLst/>
          </a:prstGeom>
          <a:solidFill>
            <a:srgbClr val="5EB2F8"/>
          </a:solidFill>
          <a:ln w="9525">
            <a:solidFill>
              <a:schemeClr val="tx1"/>
            </a:solidFill>
            <a:miter lim="800000"/>
            <a:headEnd/>
            <a:tailEnd/>
          </a:ln>
          <a:effectLst/>
        </p:spPr>
        <p:txBody>
          <a:bodyPr wrap="none" lIns="0" tIns="0" rIns="0" bIns="0" anchor="ctr"/>
          <a:lstStyle/>
          <a:p>
            <a:endParaRPr lang="es-ES_tradnl"/>
          </a:p>
        </p:txBody>
      </p:sp>
      <p:sp>
        <p:nvSpPr>
          <p:cNvPr id="1014843" name="Rectangle 59"/>
          <p:cNvSpPr>
            <a:spLocks noChangeArrowheads="1"/>
          </p:cNvSpPr>
          <p:nvPr/>
        </p:nvSpPr>
        <p:spPr bwMode="auto">
          <a:xfrm>
            <a:off x="4784725" y="3733800"/>
            <a:ext cx="703263" cy="381000"/>
          </a:xfrm>
          <a:prstGeom prst="rect">
            <a:avLst/>
          </a:prstGeom>
          <a:solidFill>
            <a:srgbClr val="5EB2F8"/>
          </a:solidFill>
          <a:ln w="9525">
            <a:solidFill>
              <a:schemeClr val="tx1"/>
            </a:solidFill>
            <a:miter lim="800000"/>
            <a:headEnd/>
            <a:tailEnd/>
          </a:ln>
          <a:effectLst/>
        </p:spPr>
        <p:txBody>
          <a:bodyPr wrap="none" lIns="0" tIns="0" rIns="0" bIns="0" anchor="ctr"/>
          <a:lstStyle/>
          <a:p>
            <a:endParaRPr lang="es-ES_tradnl"/>
          </a:p>
        </p:txBody>
      </p:sp>
      <p:sp>
        <p:nvSpPr>
          <p:cNvPr id="1014844" name="Rectangle 60"/>
          <p:cNvSpPr>
            <a:spLocks noChangeArrowheads="1"/>
          </p:cNvSpPr>
          <p:nvPr/>
        </p:nvSpPr>
        <p:spPr bwMode="auto">
          <a:xfrm>
            <a:off x="4784725" y="3581400"/>
            <a:ext cx="703263" cy="152400"/>
          </a:xfrm>
          <a:prstGeom prst="rect">
            <a:avLst/>
          </a:prstGeom>
          <a:noFill/>
          <a:ln w="9525">
            <a:solidFill>
              <a:schemeClr val="tx1"/>
            </a:solidFill>
            <a:miter lim="800000"/>
            <a:headEnd/>
            <a:tailEnd/>
          </a:ln>
          <a:effectLst/>
        </p:spPr>
        <p:txBody>
          <a:bodyPr wrap="none" lIns="0" tIns="0" rIns="0" bIns="0" anchor="ctr"/>
          <a:lstStyle/>
          <a:p>
            <a:endParaRPr lang="es-ES_tradnl"/>
          </a:p>
        </p:txBody>
      </p:sp>
      <p:sp>
        <p:nvSpPr>
          <p:cNvPr id="1014845" name="Rectangle 61"/>
          <p:cNvSpPr>
            <a:spLocks noChangeArrowheads="1"/>
          </p:cNvSpPr>
          <p:nvPr/>
        </p:nvSpPr>
        <p:spPr bwMode="auto">
          <a:xfrm>
            <a:off x="7458075" y="3581400"/>
            <a:ext cx="774700" cy="304800"/>
          </a:xfrm>
          <a:prstGeom prst="rect">
            <a:avLst/>
          </a:prstGeom>
          <a:noFill/>
          <a:ln w="9525">
            <a:solidFill>
              <a:schemeClr val="tx1"/>
            </a:solidFill>
            <a:miter lim="800000"/>
            <a:headEnd/>
            <a:tailEnd/>
          </a:ln>
          <a:effectLst/>
        </p:spPr>
        <p:txBody>
          <a:bodyPr wrap="none" lIns="0" tIns="0" rIns="0" bIns="0" anchor="ctr"/>
          <a:lstStyle/>
          <a:p>
            <a:endParaRPr lang="es-ES_tradnl"/>
          </a:p>
        </p:txBody>
      </p:sp>
      <p:sp>
        <p:nvSpPr>
          <p:cNvPr id="1014846" name="Line 62"/>
          <p:cNvSpPr>
            <a:spLocks noChangeShapeType="1"/>
          </p:cNvSpPr>
          <p:nvPr/>
        </p:nvSpPr>
        <p:spPr bwMode="auto">
          <a:xfrm>
            <a:off x="8232775" y="3886200"/>
            <a:ext cx="422275" cy="0"/>
          </a:xfrm>
          <a:prstGeom prst="line">
            <a:avLst/>
          </a:prstGeom>
          <a:noFill/>
          <a:ln w="9525">
            <a:solidFill>
              <a:schemeClr val="tx1"/>
            </a:solidFill>
            <a:prstDash val="sysDot"/>
            <a:round/>
            <a:headEnd/>
            <a:tailEnd/>
          </a:ln>
          <a:effectLst/>
        </p:spPr>
        <p:txBody>
          <a:bodyPr wrap="none" lIns="0" tIns="0" rIns="0" bIns="0" anchor="ctr"/>
          <a:lstStyle/>
          <a:p>
            <a:endParaRPr lang="es-ES_tradnl"/>
          </a:p>
        </p:txBody>
      </p:sp>
      <p:sp>
        <p:nvSpPr>
          <p:cNvPr id="1014847" name="Line 63"/>
          <p:cNvSpPr>
            <a:spLocks noChangeShapeType="1"/>
          </p:cNvSpPr>
          <p:nvPr/>
        </p:nvSpPr>
        <p:spPr bwMode="auto">
          <a:xfrm>
            <a:off x="7810500" y="5791200"/>
            <a:ext cx="914400" cy="0"/>
          </a:xfrm>
          <a:prstGeom prst="line">
            <a:avLst/>
          </a:prstGeom>
          <a:noFill/>
          <a:ln w="9525">
            <a:solidFill>
              <a:schemeClr val="tx1"/>
            </a:solidFill>
            <a:prstDash val="sysDot"/>
            <a:round/>
            <a:headEnd/>
            <a:tailEnd/>
          </a:ln>
          <a:effectLst/>
        </p:spPr>
        <p:txBody>
          <a:bodyPr wrap="none" lIns="0" tIns="0" rIns="0" bIns="0" anchor="ctr"/>
          <a:lstStyle/>
          <a:p>
            <a:endParaRPr lang="es-ES_tradnl"/>
          </a:p>
        </p:txBody>
      </p:sp>
      <p:sp>
        <p:nvSpPr>
          <p:cNvPr id="1014848" name="Line 64"/>
          <p:cNvSpPr>
            <a:spLocks noChangeShapeType="1"/>
          </p:cNvSpPr>
          <p:nvPr/>
        </p:nvSpPr>
        <p:spPr bwMode="auto">
          <a:xfrm>
            <a:off x="8372475" y="3886200"/>
            <a:ext cx="0" cy="1905000"/>
          </a:xfrm>
          <a:prstGeom prst="line">
            <a:avLst/>
          </a:prstGeom>
          <a:noFill/>
          <a:ln w="9525">
            <a:solidFill>
              <a:schemeClr val="tx1"/>
            </a:solidFill>
            <a:round/>
            <a:headEnd type="triangle" w="med" len="med"/>
            <a:tailEnd type="triangle" w="med" len="med"/>
          </a:ln>
          <a:effectLst/>
        </p:spPr>
        <p:txBody>
          <a:bodyPr wrap="none" lIns="0" tIns="0" rIns="0" bIns="0" anchor="ctr"/>
          <a:lstStyle/>
          <a:p>
            <a:endParaRPr lang="es-ES_tradnl"/>
          </a:p>
        </p:txBody>
      </p:sp>
      <p:sp>
        <p:nvSpPr>
          <p:cNvPr id="1014849" name="Text Box 65"/>
          <p:cNvSpPr txBox="1">
            <a:spLocks noChangeArrowheads="1"/>
          </p:cNvSpPr>
          <p:nvPr/>
        </p:nvSpPr>
        <p:spPr bwMode="auto">
          <a:xfrm>
            <a:off x="8513763" y="4724400"/>
            <a:ext cx="352425" cy="304800"/>
          </a:xfrm>
          <a:prstGeom prst="rect">
            <a:avLst/>
          </a:prstGeom>
          <a:noFill/>
          <a:ln w="9525">
            <a:noFill/>
            <a:miter lim="800000"/>
            <a:headEnd/>
            <a:tailEnd/>
          </a:ln>
          <a:effectLst/>
        </p:spPr>
        <p:txBody>
          <a:bodyPr lIns="0" tIns="0" rIns="0" bIns="0">
            <a:spAutoFit/>
          </a:bodyPr>
          <a:lstStyle/>
          <a:p>
            <a:pPr algn="ctr">
              <a:spcBef>
                <a:spcPct val="50000"/>
              </a:spcBef>
            </a:pPr>
            <a:r>
              <a:rPr lang="es-AR" sz="2000" b="1">
                <a:solidFill>
                  <a:srgbClr val="FE1A14"/>
                </a:solidFill>
              </a:rPr>
              <a:t>H</a:t>
            </a:r>
            <a:r>
              <a:rPr lang="es-AR" sz="2000" b="1" baseline="-25000">
                <a:solidFill>
                  <a:srgbClr val="FE1A14"/>
                </a:solidFill>
              </a:rPr>
              <a:t>i</a:t>
            </a:r>
            <a:endParaRPr lang="es-AR" sz="1600" b="1">
              <a:solidFill>
                <a:srgbClr val="FE1A14"/>
              </a:solidFill>
            </a:endParaRPr>
          </a:p>
        </p:txBody>
      </p:sp>
      <p:sp>
        <p:nvSpPr>
          <p:cNvPr id="1014850" name="Text Box 66"/>
          <p:cNvSpPr txBox="1">
            <a:spLocks noChangeArrowheads="1"/>
          </p:cNvSpPr>
          <p:nvPr/>
        </p:nvSpPr>
        <p:spPr bwMode="auto">
          <a:xfrm>
            <a:off x="4221163" y="2286000"/>
            <a:ext cx="4570412" cy="361950"/>
          </a:xfrm>
          <a:prstGeom prst="rect">
            <a:avLst/>
          </a:prstGeom>
          <a:noFill/>
          <a:ln w="57150" cmpd="thickThin">
            <a:solidFill>
              <a:schemeClr val="accent1"/>
            </a:solidFill>
            <a:miter lim="800000"/>
            <a:headEnd/>
            <a:tailEnd/>
          </a:ln>
          <a:effectLst/>
        </p:spPr>
        <p:txBody>
          <a:bodyPr lIns="0" tIns="0" rIns="0" bIns="0">
            <a:spAutoFit/>
          </a:bodyPr>
          <a:lstStyle/>
          <a:p>
            <a:pPr algn="ctr">
              <a:spcBef>
                <a:spcPct val="50000"/>
              </a:spcBef>
            </a:pPr>
            <a:r>
              <a:rPr lang="es-AR" sz="2000" b="1">
                <a:solidFill>
                  <a:srgbClr val="3333FF"/>
                </a:solidFill>
              </a:rPr>
              <a:t>Siempre debe ser : H </a:t>
            </a:r>
            <a:r>
              <a:rPr lang="es-AR" sz="2000" b="1" baseline="-25000">
                <a:solidFill>
                  <a:srgbClr val="3333FF"/>
                </a:solidFill>
              </a:rPr>
              <a:t>T </a:t>
            </a:r>
            <a:r>
              <a:rPr lang="es-AR" sz="2000" b="1">
                <a:solidFill>
                  <a:srgbClr val="3333FF"/>
                </a:solidFill>
              </a:rPr>
              <a:t>&gt;  H </a:t>
            </a:r>
            <a:r>
              <a:rPr lang="es-AR" sz="2000" b="1" baseline="-25000">
                <a:solidFill>
                  <a:srgbClr val="3333FF"/>
                </a:solidFill>
              </a:rPr>
              <a:t>máx</a:t>
            </a:r>
            <a:r>
              <a:rPr lang="es-AR" sz="2000" b="1">
                <a:solidFill>
                  <a:srgbClr val="3333FF"/>
                </a:solidFill>
              </a:rPr>
              <a:t> + H </a:t>
            </a:r>
            <a:r>
              <a:rPr lang="es-AR" sz="2000" b="1" baseline="-25000">
                <a:solidFill>
                  <a:srgbClr val="3333FF"/>
                </a:solidFill>
              </a:rPr>
              <a:t>i</a:t>
            </a:r>
          </a:p>
        </p:txBody>
      </p:sp>
      <p:sp>
        <p:nvSpPr>
          <p:cNvPr id="1014851" name="Text Box 67"/>
          <p:cNvSpPr txBox="1">
            <a:spLocks noChangeArrowheads="1"/>
          </p:cNvSpPr>
          <p:nvPr/>
        </p:nvSpPr>
        <p:spPr bwMode="auto">
          <a:xfrm>
            <a:off x="4643438" y="5943600"/>
            <a:ext cx="2395537" cy="244475"/>
          </a:xfrm>
          <a:prstGeom prst="rect">
            <a:avLst/>
          </a:prstGeom>
          <a:noFill/>
          <a:ln w="9525">
            <a:noFill/>
            <a:miter lim="800000"/>
            <a:headEnd/>
            <a:tailEnd/>
          </a:ln>
          <a:effectLst/>
        </p:spPr>
        <p:txBody>
          <a:bodyPr lIns="0" tIns="0" rIns="0" bIns="0">
            <a:spAutoFit/>
          </a:bodyPr>
          <a:lstStyle/>
          <a:p>
            <a:pPr algn="ctr">
              <a:spcBef>
                <a:spcPct val="50000"/>
              </a:spcBef>
            </a:pPr>
            <a:r>
              <a:rPr lang="es-AR" sz="1400" b="1">
                <a:solidFill>
                  <a:srgbClr val="01090F"/>
                </a:solidFill>
              </a:rPr>
              <a:t>Válvula cerrada =&gt;</a:t>
            </a:r>
            <a:r>
              <a:rPr lang="es-AR" sz="1600" b="1">
                <a:solidFill>
                  <a:srgbClr val="01090F"/>
                </a:solidFill>
              </a:rPr>
              <a:t>H</a:t>
            </a:r>
            <a:r>
              <a:rPr lang="es-AR" sz="1400" b="1">
                <a:solidFill>
                  <a:srgbClr val="01090F"/>
                </a:solidFill>
              </a:rPr>
              <a:t>max</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1762" name="Picture 2" descr="Fritlagt CRN"/>
          <p:cNvPicPr>
            <a:picLocks noChangeAspect="1" noChangeArrowheads="1"/>
          </p:cNvPicPr>
          <p:nvPr/>
        </p:nvPicPr>
        <p:blipFill>
          <a:blip r:embed="rId2" cstate="print"/>
          <a:srcRect/>
          <a:stretch>
            <a:fillRect/>
          </a:stretch>
        </p:blipFill>
        <p:spPr bwMode="auto">
          <a:xfrm>
            <a:off x="1779588" y="1231900"/>
            <a:ext cx="1452562" cy="4889500"/>
          </a:xfrm>
          <a:prstGeom prst="rect">
            <a:avLst/>
          </a:prstGeom>
          <a:noFill/>
        </p:spPr>
      </p:pic>
      <p:pic>
        <p:nvPicPr>
          <p:cNvPr id="1141763" name="Picture 3" descr="Fritlagt CRN"/>
          <p:cNvPicPr>
            <a:picLocks noChangeAspect="1" noChangeArrowheads="1"/>
          </p:cNvPicPr>
          <p:nvPr/>
        </p:nvPicPr>
        <p:blipFill>
          <a:blip r:embed="rId2" cstate="print"/>
          <a:srcRect/>
          <a:stretch>
            <a:fillRect/>
          </a:stretch>
        </p:blipFill>
        <p:spPr bwMode="auto">
          <a:xfrm>
            <a:off x="5005388" y="1231900"/>
            <a:ext cx="1452562" cy="4889500"/>
          </a:xfrm>
          <a:prstGeom prst="rect">
            <a:avLst/>
          </a:prstGeom>
          <a:noFill/>
        </p:spPr>
      </p:pic>
      <p:sp>
        <p:nvSpPr>
          <p:cNvPr id="1141764" name="Rectangle 4"/>
          <p:cNvSpPr>
            <a:spLocks noChangeArrowheads="1"/>
          </p:cNvSpPr>
          <p:nvPr/>
        </p:nvSpPr>
        <p:spPr bwMode="auto">
          <a:xfrm>
            <a:off x="3073400" y="5524500"/>
            <a:ext cx="2044700" cy="190500"/>
          </a:xfrm>
          <a:prstGeom prst="rect">
            <a:avLst/>
          </a:prstGeom>
          <a:gradFill rotWithShape="0">
            <a:gsLst>
              <a:gs pos="0">
                <a:schemeClr val="folHlink">
                  <a:gamma/>
                  <a:shade val="46275"/>
                  <a:invGamma/>
                </a:schemeClr>
              </a:gs>
              <a:gs pos="50000">
                <a:schemeClr val="folHlink"/>
              </a:gs>
              <a:gs pos="100000">
                <a:schemeClr val="folHlink">
                  <a:gamma/>
                  <a:shade val="46275"/>
                  <a:invGamma/>
                </a:schemeClr>
              </a:gs>
            </a:gsLst>
            <a:lin ang="5400000" scaled="1"/>
          </a:gradFill>
          <a:ln w="9525">
            <a:noFill/>
            <a:miter lim="800000"/>
            <a:headEnd/>
            <a:tailEnd/>
          </a:ln>
          <a:effectLst/>
        </p:spPr>
        <p:txBody>
          <a:bodyPr wrap="none" anchor="ctr"/>
          <a:lstStyle/>
          <a:p>
            <a:endParaRPr lang="es-ES_tradnl"/>
          </a:p>
        </p:txBody>
      </p:sp>
      <p:sp>
        <p:nvSpPr>
          <p:cNvPr id="1141765" name="WordArt 5"/>
          <p:cNvSpPr>
            <a:spLocks noChangeArrowheads="1" noChangeShapeType="1" noTextEdit="1"/>
          </p:cNvSpPr>
          <p:nvPr/>
        </p:nvSpPr>
        <p:spPr bwMode="auto">
          <a:xfrm>
            <a:off x="1069975" y="819150"/>
            <a:ext cx="6927850" cy="558800"/>
          </a:xfrm>
          <a:prstGeom prst="rect">
            <a:avLst/>
          </a:prstGeom>
        </p:spPr>
        <p:txBody>
          <a:bodyPr spcFirstLastPara="1" wrap="none" fromWordArt="1">
            <a:prstTxWarp prst="textArchUp">
              <a:avLst>
                <a:gd name="adj" fmla="val 10800000"/>
              </a:avLst>
            </a:prstTxWarp>
          </a:bodyPr>
          <a:lstStyle/>
          <a:p>
            <a:pPr algn="ctr"/>
            <a:r>
              <a:rPr lang="es-ES_tradnl" sz="3600" kern="10">
                <a:ln w="9525">
                  <a:solidFill>
                    <a:srgbClr val="0D33EF"/>
                  </a:solidFill>
                  <a:round/>
                  <a:headEnd/>
                  <a:tailEnd/>
                </a:ln>
                <a:gradFill rotWithShape="0">
                  <a:gsLst>
                    <a:gs pos="0">
                      <a:schemeClr val="folHlink">
                        <a:gamma/>
                        <a:shade val="46275"/>
                        <a:invGamma/>
                      </a:schemeClr>
                    </a:gs>
                    <a:gs pos="50000">
                      <a:schemeClr val="folHlink"/>
                    </a:gs>
                    <a:gs pos="100000">
                      <a:schemeClr val="folHlink">
                        <a:gamma/>
                        <a:shade val="46275"/>
                        <a:invGamma/>
                      </a:schemeClr>
                    </a:gs>
                  </a:gsLst>
                  <a:lin ang="5400000" scaled="1"/>
                </a:gradFill>
                <a:latin typeface="Arial Black"/>
              </a:rPr>
              <a:t>Bombas en "Serie"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2786" name="AutoShape 2"/>
          <p:cNvSpPr>
            <a:spLocks noChangeArrowheads="1"/>
          </p:cNvSpPr>
          <p:nvPr/>
        </p:nvSpPr>
        <p:spPr bwMode="auto">
          <a:xfrm flipV="1">
            <a:off x="595313" y="352425"/>
            <a:ext cx="8067675" cy="5272088"/>
          </a:xfrm>
          <a:prstGeom prst="roundRect">
            <a:avLst>
              <a:gd name="adj" fmla="val 0"/>
            </a:avLst>
          </a:prstGeom>
          <a:noFill/>
          <a:ln w="9525">
            <a:noFill/>
            <a:round/>
            <a:headEnd/>
            <a:tailEnd/>
          </a:ln>
          <a:effectLst/>
        </p:spPr>
        <p:txBody>
          <a:bodyPr wrap="none" anchor="ctr"/>
          <a:lstStyle/>
          <a:p>
            <a:endParaRPr lang="es-ES_tradnl"/>
          </a:p>
        </p:txBody>
      </p:sp>
      <p:sp>
        <p:nvSpPr>
          <p:cNvPr id="1142787" name="Rectangle 3"/>
          <p:cNvSpPr>
            <a:spLocks noGrp="1" noChangeArrowheads="1"/>
          </p:cNvSpPr>
          <p:nvPr>
            <p:ph type="body" idx="1"/>
          </p:nvPr>
        </p:nvSpPr>
        <p:spPr>
          <a:xfrm>
            <a:off x="-257175" y="293688"/>
            <a:ext cx="10480675" cy="504825"/>
          </a:xfrm>
          <a:noFill/>
          <a:ln/>
        </p:spPr>
        <p:txBody>
          <a:bodyPr lIns="0" tIns="0" rIns="0" bIns="0">
            <a:normAutofit fontScale="70000" lnSpcReduction="20000"/>
          </a:bodyPr>
          <a:lstStyle/>
          <a:p>
            <a:pPr marL="0" indent="0" algn="ctr" defTabSz="755650">
              <a:spcBef>
                <a:spcPct val="0"/>
              </a:spcBef>
              <a:buClr>
                <a:srgbClr val="810000"/>
              </a:buClr>
              <a:buSzPct val="90000"/>
              <a:buFont typeface="Monotype Sorts" pitchFamily="2" charset="2"/>
              <a:buNone/>
            </a:pPr>
            <a:r>
              <a:rPr lang="en-US" sz="2800" b="1" dirty="0" err="1" smtClean="0"/>
              <a:t>Instalacion</a:t>
            </a:r>
            <a:r>
              <a:rPr lang="en-US" sz="2800" b="1" dirty="0" smtClean="0"/>
              <a:t> de </a:t>
            </a:r>
            <a:r>
              <a:rPr lang="en-US" sz="2800" b="1" dirty="0" err="1" smtClean="0"/>
              <a:t>bombas</a:t>
            </a:r>
            <a:r>
              <a:rPr lang="en-US" sz="2800" b="1" dirty="0" smtClean="0"/>
              <a:t>: </a:t>
            </a:r>
          </a:p>
          <a:p>
            <a:pPr marL="0" indent="0" algn="ctr" defTabSz="755650">
              <a:spcBef>
                <a:spcPct val="0"/>
              </a:spcBef>
              <a:buClr>
                <a:srgbClr val="810000"/>
              </a:buClr>
              <a:buSzPct val="90000"/>
              <a:buFont typeface="Monotype Sorts" pitchFamily="2" charset="2"/>
              <a:buNone/>
            </a:pPr>
            <a:r>
              <a:rPr lang="en-US" sz="2800" b="1" dirty="0" err="1" smtClean="0"/>
              <a:t>Bombas</a:t>
            </a:r>
            <a:r>
              <a:rPr lang="en-US" sz="2800" b="1" dirty="0" smtClean="0"/>
              <a:t> </a:t>
            </a:r>
            <a:r>
              <a:rPr lang="en-US" sz="2800" b="1" dirty="0"/>
              <a:t>en </a:t>
            </a:r>
            <a:r>
              <a:rPr lang="en-US" sz="2800" b="1" dirty="0" err="1"/>
              <a:t>serie</a:t>
            </a:r>
            <a:endParaRPr lang="en-US" sz="2800" dirty="0"/>
          </a:p>
        </p:txBody>
      </p:sp>
      <p:grpSp>
        <p:nvGrpSpPr>
          <p:cNvPr id="2" name="Group 4"/>
          <p:cNvGrpSpPr>
            <a:grpSpLocks/>
          </p:cNvGrpSpPr>
          <p:nvPr/>
        </p:nvGrpSpPr>
        <p:grpSpPr bwMode="auto">
          <a:xfrm>
            <a:off x="247650" y="1920875"/>
            <a:ext cx="1831975" cy="3927475"/>
            <a:chOff x="138" y="737"/>
            <a:chExt cx="1269" cy="2803"/>
          </a:xfrm>
        </p:grpSpPr>
        <p:sp>
          <p:nvSpPr>
            <p:cNvPr id="1142789" name="Freeform 5"/>
            <p:cNvSpPr>
              <a:spLocks/>
            </p:cNvSpPr>
            <p:nvPr/>
          </p:nvSpPr>
          <p:spPr bwMode="auto">
            <a:xfrm>
              <a:off x="870" y="1468"/>
              <a:ext cx="537" cy="512"/>
            </a:xfrm>
            <a:custGeom>
              <a:avLst/>
              <a:gdLst/>
              <a:ahLst/>
              <a:cxnLst>
                <a:cxn ang="0">
                  <a:pos x="293" y="2"/>
                </a:cxn>
                <a:cxn ang="0">
                  <a:pos x="345" y="13"/>
                </a:cxn>
                <a:cxn ang="0">
                  <a:pos x="392" y="33"/>
                </a:cxn>
                <a:cxn ang="0">
                  <a:pos x="436" y="60"/>
                </a:cxn>
                <a:cxn ang="0">
                  <a:pos x="472" y="96"/>
                </a:cxn>
                <a:cxn ang="0">
                  <a:pos x="501" y="136"/>
                </a:cxn>
                <a:cxn ang="0">
                  <a:pos x="521" y="182"/>
                </a:cxn>
                <a:cxn ang="0">
                  <a:pos x="534" y="231"/>
                </a:cxn>
                <a:cxn ang="0">
                  <a:pos x="534" y="283"/>
                </a:cxn>
                <a:cxn ang="0">
                  <a:pos x="521" y="334"/>
                </a:cxn>
                <a:cxn ang="0">
                  <a:pos x="501" y="379"/>
                </a:cxn>
                <a:cxn ang="0">
                  <a:pos x="472" y="419"/>
                </a:cxn>
                <a:cxn ang="0">
                  <a:pos x="436" y="454"/>
                </a:cxn>
                <a:cxn ang="0">
                  <a:pos x="392" y="482"/>
                </a:cxn>
                <a:cxn ang="0">
                  <a:pos x="345" y="502"/>
                </a:cxn>
                <a:cxn ang="0">
                  <a:pos x="293" y="511"/>
                </a:cxn>
                <a:cxn ang="0">
                  <a:pos x="240" y="511"/>
                </a:cxn>
                <a:cxn ang="0">
                  <a:pos x="186" y="502"/>
                </a:cxn>
                <a:cxn ang="0">
                  <a:pos x="138" y="482"/>
                </a:cxn>
                <a:cxn ang="0">
                  <a:pos x="96" y="454"/>
                </a:cxn>
                <a:cxn ang="0">
                  <a:pos x="59" y="419"/>
                </a:cxn>
                <a:cxn ang="0">
                  <a:pos x="31" y="379"/>
                </a:cxn>
                <a:cxn ang="0">
                  <a:pos x="10" y="334"/>
                </a:cxn>
                <a:cxn ang="0">
                  <a:pos x="0" y="283"/>
                </a:cxn>
                <a:cxn ang="0">
                  <a:pos x="0" y="231"/>
                </a:cxn>
                <a:cxn ang="0">
                  <a:pos x="10" y="182"/>
                </a:cxn>
                <a:cxn ang="0">
                  <a:pos x="31" y="136"/>
                </a:cxn>
                <a:cxn ang="0">
                  <a:pos x="59" y="96"/>
                </a:cxn>
                <a:cxn ang="0">
                  <a:pos x="96" y="60"/>
                </a:cxn>
                <a:cxn ang="0">
                  <a:pos x="138" y="33"/>
                </a:cxn>
                <a:cxn ang="0">
                  <a:pos x="186" y="13"/>
                </a:cxn>
                <a:cxn ang="0">
                  <a:pos x="240" y="2"/>
                </a:cxn>
                <a:cxn ang="0">
                  <a:pos x="267" y="0"/>
                </a:cxn>
              </a:cxnLst>
              <a:rect l="0" t="0" r="r" b="b"/>
              <a:pathLst>
                <a:path w="537" h="512">
                  <a:moveTo>
                    <a:pt x="267" y="0"/>
                  </a:moveTo>
                  <a:lnTo>
                    <a:pt x="293" y="2"/>
                  </a:lnTo>
                  <a:lnTo>
                    <a:pt x="320" y="6"/>
                  </a:lnTo>
                  <a:lnTo>
                    <a:pt x="345" y="13"/>
                  </a:lnTo>
                  <a:lnTo>
                    <a:pt x="371" y="20"/>
                  </a:lnTo>
                  <a:lnTo>
                    <a:pt x="392" y="33"/>
                  </a:lnTo>
                  <a:lnTo>
                    <a:pt x="416" y="45"/>
                  </a:lnTo>
                  <a:lnTo>
                    <a:pt x="436" y="60"/>
                  </a:lnTo>
                  <a:lnTo>
                    <a:pt x="456" y="75"/>
                  </a:lnTo>
                  <a:lnTo>
                    <a:pt x="472" y="96"/>
                  </a:lnTo>
                  <a:lnTo>
                    <a:pt x="487" y="114"/>
                  </a:lnTo>
                  <a:lnTo>
                    <a:pt x="501" y="136"/>
                  </a:lnTo>
                  <a:lnTo>
                    <a:pt x="513" y="158"/>
                  </a:lnTo>
                  <a:lnTo>
                    <a:pt x="521" y="182"/>
                  </a:lnTo>
                  <a:lnTo>
                    <a:pt x="530" y="205"/>
                  </a:lnTo>
                  <a:lnTo>
                    <a:pt x="534" y="231"/>
                  </a:lnTo>
                  <a:lnTo>
                    <a:pt x="536" y="255"/>
                  </a:lnTo>
                  <a:lnTo>
                    <a:pt x="534" y="283"/>
                  </a:lnTo>
                  <a:lnTo>
                    <a:pt x="530" y="309"/>
                  </a:lnTo>
                  <a:lnTo>
                    <a:pt x="521" y="334"/>
                  </a:lnTo>
                  <a:lnTo>
                    <a:pt x="513" y="356"/>
                  </a:lnTo>
                  <a:lnTo>
                    <a:pt x="501" y="379"/>
                  </a:lnTo>
                  <a:lnTo>
                    <a:pt x="487" y="399"/>
                  </a:lnTo>
                  <a:lnTo>
                    <a:pt x="472" y="419"/>
                  </a:lnTo>
                  <a:lnTo>
                    <a:pt x="456" y="437"/>
                  </a:lnTo>
                  <a:lnTo>
                    <a:pt x="436" y="454"/>
                  </a:lnTo>
                  <a:lnTo>
                    <a:pt x="416" y="469"/>
                  </a:lnTo>
                  <a:lnTo>
                    <a:pt x="392" y="482"/>
                  </a:lnTo>
                  <a:lnTo>
                    <a:pt x="371" y="493"/>
                  </a:lnTo>
                  <a:lnTo>
                    <a:pt x="345" y="502"/>
                  </a:lnTo>
                  <a:lnTo>
                    <a:pt x="320" y="507"/>
                  </a:lnTo>
                  <a:lnTo>
                    <a:pt x="293" y="511"/>
                  </a:lnTo>
                  <a:lnTo>
                    <a:pt x="267" y="511"/>
                  </a:lnTo>
                  <a:lnTo>
                    <a:pt x="240" y="511"/>
                  </a:lnTo>
                  <a:lnTo>
                    <a:pt x="212" y="507"/>
                  </a:lnTo>
                  <a:lnTo>
                    <a:pt x="186" y="502"/>
                  </a:lnTo>
                  <a:lnTo>
                    <a:pt x="162" y="493"/>
                  </a:lnTo>
                  <a:lnTo>
                    <a:pt x="138" y="482"/>
                  </a:lnTo>
                  <a:lnTo>
                    <a:pt x="116" y="469"/>
                  </a:lnTo>
                  <a:lnTo>
                    <a:pt x="96" y="454"/>
                  </a:lnTo>
                  <a:lnTo>
                    <a:pt x="78" y="437"/>
                  </a:lnTo>
                  <a:lnTo>
                    <a:pt x="59" y="419"/>
                  </a:lnTo>
                  <a:lnTo>
                    <a:pt x="44" y="399"/>
                  </a:lnTo>
                  <a:lnTo>
                    <a:pt x="31" y="379"/>
                  </a:lnTo>
                  <a:lnTo>
                    <a:pt x="20" y="356"/>
                  </a:lnTo>
                  <a:lnTo>
                    <a:pt x="10" y="334"/>
                  </a:lnTo>
                  <a:lnTo>
                    <a:pt x="4" y="309"/>
                  </a:lnTo>
                  <a:lnTo>
                    <a:pt x="0" y="283"/>
                  </a:lnTo>
                  <a:lnTo>
                    <a:pt x="0" y="255"/>
                  </a:lnTo>
                  <a:lnTo>
                    <a:pt x="0" y="231"/>
                  </a:lnTo>
                  <a:lnTo>
                    <a:pt x="4" y="205"/>
                  </a:lnTo>
                  <a:lnTo>
                    <a:pt x="10" y="182"/>
                  </a:lnTo>
                  <a:lnTo>
                    <a:pt x="20" y="158"/>
                  </a:lnTo>
                  <a:lnTo>
                    <a:pt x="31" y="136"/>
                  </a:lnTo>
                  <a:lnTo>
                    <a:pt x="44" y="114"/>
                  </a:lnTo>
                  <a:lnTo>
                    <a:pt x="59" y="96"/>
                  </a:lnTo>
                  <a:lnTo>
                    <a:pt x="78" y="75"/>
                  </a:lnTo>
                  <a:lnTo>
                    <a:pt x="96" y="60"/>
                  </a:lnTo>
                  <a:lnTo>
                    <a:pt x="116" y="45"/>
                  </a:lnTo>
                  <a:lnTo>
                    <a:pt x="138" y="33"/>
                  </a:lnTo>
                  <a:lnTo>
                    <a:pt x="162" y="20"/>
                  </a:lnTo>
                  <a:lnTo>
                    <a:pt x="186" y="13"/>
                  </a:lnTo>
                  <a:lnTo>
                    <a:pt x="212" y="6"/>
                  </a:lnTo>
                  <a:lnTo>
                    <a:pt x="240" y="2"/>
                  </a:lnTo>
                  <a:lnTo>
                    <a:pt x="267" y="0"/>
                  </a:lnTo>
                  <a:lnTo>
                    <a:pt x="267" y="0"/>
                  </a:lnTo>
                </a:path>
              </a:pathLst>
            </a:custGeom>
            <a:solidFill>
              <a:srgbClr val="FFFFFF"/>
            </a:solidFill>
            <a:ln w="9525">
              <a:noFill/>
              <a:round/>
              <a:headEnd type="none" w="med" len="med"/>
              <a:tailEnd type="none" w="med" len="med"/>
            </a:ln>
            <a:effectLst/>
          </p:spPr>
          <p:txBody>
            <a:bodyPr/>
            <a:lstStyle/>
            <a:p>
              <a:endParaRPr lang="es-ES_tradnl"/>
            </a:p>
          </p:txBody>
        </p:sp>
        <p:sp>
          <p:nvSpPr>
            <p:cNvPr id="1142790" name="Freeform 6"/>
            <p:cNvSpPr>
              <a:spLocks/>
            </p:cNvSpPr>
            <p:nvPr/>
          </p:nvSpPr>
          <p:spPr bwMode="auto">
            <a:xfrm>
              <a:off x="1137" y="1468"/>
              <a:ext cx="270" cy="256"/>
            </a:xfrm>
            <a:custGeom>
              <a:avLst/>
              <a:gdLst/>
              <a:ahLst/>
              <a:cxnLst>
                <a:cxn ang="0">
                  <a:pos x="0" y="0"/>
                </a:cxn>
                <a:cxn ang="0">
                  <a:pos x="26" y="2"/>
                </a:cxn>
                <a:cxn ang="0">
                  <a:pos x="53" y="6"/>
                </a:cxn>
                <a:cxn ang="0">
                  <a:pos x="78" y="13"/>
                </a:cxn>
                <a:cxn ang="0">
                  <a:pos x="104" y="20"/>
                </a:cxn>
                <a:cxn ang="0">
                  <a:pos x="125" y="33"/>
                </a:cxn>
                <a:cxn ang="0">
                  <a:pos x="149" y="45"/>
                </a:cxn>
                <a:cxn ang="0">
                  <a:pos x="169" y="60"/>
                </a:cxn>
                <a:cxn ang="0">
                  <a:pos x="189" y="75"/>
                </a:cxn>
                <a:cxn ang="0">
                  <a:pos x="205" y="96"/>
                </a:cxn>
                <a:cxn ang="0">
                  <a:pos x="220" y="114"/>
                </a:cxn>
                <a:cxn ang="0">
                  <a:pos x="234" y="136"/>
                </a:cxn>
                <a:cxn ang="0">
                  <a:pos x="246" y="158"/>
                </a:cxn>
                <a:cxn ang="0">
                  <a:pos x="254" y="182"/>
                </a:cxn>
                <a:cxn ang="0">
                  <a:pos x="263" y="205"/>
                </a:cxn>
                <a:cxn ang="0">
                  <a:pos x="267" y="231"/>
                </a:cxn>
                <a:cxn ang="0">
                  <a:pos x="269" y="255"/>
                </a:cxn>
              </a:cxnLst>
              <a:rect l="0" t="0" r="r" b="b"/>
              <a:pathLst>
                <a:path w="270" h="256">
                  <a:moveTo>
                    <a:pt x="0" y="0"/>
                  </a:moveTo>
                  <a:lnTo>
                    <a:pt x="26" y="2"/>
                  </a:lnTo>
                  <a:lnTo>
                    <a:pt x="53" y="6"/>
                  </a:lnTo>
                  <a:lnTo>
                    <a:pt x="78" y="13"/>
                  </a:lnTo>
                  <a:lnTo>
                    <a:pt x="104" y="20"/>
                  </a:lnTo>
                  <a:lnTo>
                    <a:pt x="125" y="33"/>
                  </a:lnTo>
                  <a:lnTo>
                    <a:pt x="149" y="45"/>
                  </a:lnTo>
                  <a:lnTo>
                    <a:pt x="169" y="60"/>
                  </a:lnTo>
                  <a:lnTo>
                    <a:pt x="189" y="75"/>
                  </a:lnTo>
                  <a:lnTo>
                    <a:pt x="205" y="96"/>
                  </a:lnTo>
                  <a:lnTo>
                    <a:pt x="220" y="114"/>
                  </a:lnTo>
                  <a:lnTo>
                    <a:pt x="234" y="136"/>
                  </a:lnTo>
                  <a:lnTo>
                    <a:pt x="246" y="158"/>
                  </a:lnTo>
                  <a:lnTo>
                    <a:pt x="254" y="182"/>
                  </a:lnTo>
                  <a:lnTo>
                    <a:pt x="263" y="205"/>
                  </a:lnTo>
                  <a:lnTo>
                    <a:pt x="267" y="231"/>
                  </a:lnTo>
                  <a:lnTo>
                    <a:pt x="269" y="255"/>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791" name="Freeform 7"/>
            <p:cNvSpPr>
              <a:spLocks/>
            </p:cNvSpPr>
            <p:nvPr/>
          </p:nvSpPr>
          <p:spPr bwMode="auto">
            <a:xfrm>
              <a:off x="1137" y="1723"/>
              <a:ext cx="270" cy="257"/>
            </a:xfrm>
            <a:custGeom>
              <a:avLst/>
              <a:gdLst/>
              <a:ahLst/>
              <a:cxnLst>
                <a:cxn ang="0">
                  <a:pos x="269" y="0"/>
                </a:cxn>
                <a:cxn ang="0">
                  <a:pos x="267" y="28"/>
                </a:cxn>
                <a:cxn ang="0">
                  <a:pos x="263" y="54"/>
                </a:cxn>
                <a:cxn ang="0">
                  <a:pos x="254" y="79"/>
                </a:cxn>
                <a:cxn ang="0">
                  <a:pos x="246" y="101"/>
                </a:cxn>
                <a:cxn ang="0">
                  <a:pos x="234" y="124"/>
                </a:cxn>
                <a:cxn ang="0">
                  <a:pos x="220" y="144"/>
                </a:cxn>
                <a:cxn ang="0">
                  <a:pos x="205" y="164"/>
                </a:cxn>
                <a:cxn ang="0">
                  <a:pos x="189" y="182"/>
                </a:cxn>
                <a:cxn ang="0">
                  <a:pos x="169" y="199"/>
                </a:cxn>
                <a:cxn ang="0">
                  <a:pos x="149" y="214"/>
                </a:cxn>
                <a:cxn ang="0">
                  <a:pos x="125" y="227"/>
                </a:cxn>
                <a:cxn ang="0">
                  <a:pos x="104" y="238"/>
                </a:cxn>
                <a:cxn ang="0">
                  <a:pos x="78" y="247"/>
                </a:cxn>
                <a:cxn ang="0">
                  <a:pos x="53" y="252"/>
                </a:cxn>
                <a:cxn ang="0">
                  <a:pos x="26" y="256"/>
                </a:cxn>
                <a:cxn ang="0">
                  <a:pos x="0" y="256"/>
                </a:cxn>
              </a:cxnLst>
              <a:rect l="0" t="0" r="r" b="b"/>
              <a:pathLst>
                <a:path w="270" h="257">
                  <a:moveTo>
                    <a:pt x="269" y="0"/>
                  </a:moveTo>
                  <a:lnTo>
                    <a:pt x="267" y="28"/>
                  </a:lnTo>
                  <a:lnTo>
                    <a:pt x="263" y="54"/>
                  </a:lnTo>
                  <a:lnTo>
                    <a:pt x="254" y="79"/>
                  </a:lnTo>
                  <a:lnTo>
                    <a:pt x="246" y="101"/>
                  </a:lnTo>
                  <a:lnTo>
                    <a:pt x="234" y="124"/>
                  </a:lnTo>
                  <a:lnTo>
                    <a:pt x="220" y="144"/>
                  </a:lnTo>
                  <a:lnTo>
                    <a:pt x="205" y="164"/>
                  </a:lnTo>
                  <a:lnTo>
                    <a:pt x="189" y="182"/>
                  </a:lnTo>
                  <a:lnTo>
                    <a:pt x="169" y="199"/>
                  </a:lnTo>
                  <a:lnTo>
                    <a:pt x="149" y="214"/>
                  </a:lnTo>
                  <a:lnTo>
                    <a:pt x="125" y="227"/>
                  </a:lnTo>
                  <a:lnTo>
                    <a:pt x="104" y="238"/>
                  </a:lnTo>
                  <a:lnTo>
                    <a:pt x="78" y="247"/>
                  </a:lnTo>
                  <a:lnTo>
                    <a:pt x="53" y="252"/>
                  </a:lnTo>
                  <a:lnTo>
                    <a:pt x="26" y="256"/>
                  </a:lnTo>
                  <a:lnTo>
                    <a:pt x="0" y="256"/>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792" name="Freeform 8"/>
            <p:cNvSpPr>
              <a:spLocks/>
            </p:cNvSpPr>
            <p:nvPr/>
          </p:nvSpPr>
          <p:spPr bwMode="auto">
            <a:xfrm>
              <a:off x="870" y="1723"/>
              <a:ext cx="268" cy="257"/>
            </a:xfrm>
            <a:custGeom>
              <a:avLst/>
              <a:gdLst/>
              <a:ahLst/>
              <a:cxnLst>
                <a:cxn ang="0">
                  <a:pos x="267" y="256"/>
                </a:cxn>
                <a:cxn ang="0">
                  <a:pos x="240" y="256"/>
                </a:cxn>
                <a:cxn ang="0">
                  <a:pos x="212" y="252"/>
                </a:cxn>
                <a:cxn ang="0">
                  <a:pos x="186" y="247"/>
                </a:cxn>
                <a:cxn ang="0">
                  <a:pos x="162" y="238"/>
                </a:cxn>
                <a:cxn ang="0">
                  <a:pos x="138" y="227"/>
                </a:cxn>
                <a:cxn ang="0">
                  <a:pos x="116" y="214"/>
                </a:cxn>
                <a:cxn ang="0">
                  <a:pos x="96" y="199"/>
                </a:cxn>
                <a:cxn ang="0">
                  <a:pos x="78" y="182"/>
                </a:cxn>
                <a:cxn ang="0">
                  <a:pos x="59" y="164"/>
                </a:cxn>
                <a:cxn ang="0">
                  <a:pos x="44" y="144"/>
                </a:cxn>
                <a:cxn ang="0">
                  <a:pos x="31" y="124"/>
                </a:cxn>
                <a:cxn ang="0">
                  <a:pos x="20" y="101"/>
                </a:cxn>
                <a:cxn ang="0">
                  <a:pos x="10" y="79"/>
                </a:cxn>
                <a:cxn ang="0">
                  <a:pos x="4" y="54"/>
                </a:cxn>
                <a:cxn ang="0">
                  <a:pos x="0" y="28"/>
                </a:cxn>
                <a:cxn ang="0">
                  <a:pos x="0" y="0"/>
                </a:cxn>
              </a:cxnLst>
              <a:rect l="0" t="0" r="r" b="b"/>
              <a:pathLst>
                <a:path w="268" h="257">
                  <a:moveTo>
                    <a:pt x="267" y="256"/>
                  </a:moveTo>
                  <a:lnTo>
                    <a:pt x="240" y="256"/>
                  </a:lnTo>
                  <a:lnTo>
                    <a:pt x="212" y="252"/>
                  </a:lnTo>
                  <a:lnTo>
                    <a:pt x="186" y="247"/>
                  </a:lnTo>
                  <a:lnTo>
                    <a:pt x="162" y="238"/>
                  </a:lnTo>
                  <a:lnTo>
                    <a:pt x="138" y="227"/>
                  </a:lnTo>
                  <a:lnTo>
                    <a:pt x="116" y="214"/>
                  </a:lnTo>
                  <a:lnTo>
                    <a:pt x="96" y="199"/>
                  </a:lnTo>
                  <a:lnTo>
                    <a:pt x="78" y="182"/>
                  </a:lnTo>
                  <a:lnTo>
                    <a:pt x="59" y="164"/>
                  </a:lnTo>
                  <a:lnTo>
                    <a:pt x="44" y="144"/>
                  </a:lnTo>
                  <a:lnTo>
                    <a:pt x="31" y="124"/>
                  </a:lnTo>
                  <a:lnTo>
                    <a:pt x="20" y="101"/>
                  </a:lnTo>
                  <a:lnTo>
                    <a:pt x="10" y="79"/>
                  </a:lnTo>
                  <a:lnTo>
                    <a:pt x="4" y="54"/>
                  </a:lnTo>
                  <a:lnTo>
                    <a:pt x="0" y="28"/>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793" name="Freeform 9"/>
            <p:cNvSpPr>
              <a:spLocks/>
            </p:cNvSpPr>
            <p:nvPr/>
          </p:nvSpPr>
          <p:spPr bwMode="auto">
            <a:xfrm>
              <a:off x="870" y="1468"/>
              <a:ext cx="268" cy="256"/>
            </a:xfrm>
            <a:custGeom>
              <a:avLst/>
              <a:gdLst/>
              <a:ahLst/>
              <a:cxnLst>
                <a:cxn ang="0">
                  <a:pos x="0" y="255"/>
                </a:cxn>
                <a:cxn ang="0">
                  <a:pos x="0" y="231"/>
                </a:cxn>
                <a:cxn ang="0">
                  <a:pos x="4" y="205"/>
                </a:cxn>
                <a:cxn ang="0">
                  <a:pos x="10" y="182"/>
                </a:cxn>
                <a:cxn ang="0">
                  <a:pos x="20" y="158"/>
                </a:cxn>
                <a:cxn ang="0">
                  <a:pos x="31" y="136"/>
                </a:cxn>
                <a:cxn ang="0">
                  <a:pos x="44" y="114"/>
                </a:cxn>
                <a:cxn ang="0">
                  <a:pos x="59" y="96"/>
                </a:cxn>
                <a:cxn ang="0">
                  <a:pos x="78" y="75"/>
                </a:cxn>
                <a:cxn ang="0">
                  <a:pos x="96" y="60"/>
                </a:cxn>
                <a:cxn ang="0">
                  <a:pos x="116" y="45"/>
                </a:cxn>
                <a:cxn ang="0">
                  <a:pos x="138" y="33"/>
                </a:cxn>
                <a:cxn ang="0">
                  <a:pos x="162" y="20"/>
                </a:cxn>
                <a:cxn ang="0">
                  <a:pos x="186" y="13"/>
                </a:cxn>
                <a:cxn ang="0">
                  <a:pos x="212" y="6"/>
                </a:cxn>
                <a:cxn ang="0">
                  <a:pos x="240" y="2"/>
                </a:cxn>
                <a:cxn ang="0">
                  <a:pos x="267" y="0"/>
                </a:cxn>
              </a:cxnLst>
              <a:rect l="0" t="0" r="r" b="b"/>
              <a:pathLst>
                <a:path w="268" h="256">
                  <a:moveTo>
                    <a:pt x="0" y="255"/>
                  </a:moveTo>
                  <a:lnTo>
                    <a:pt x="0" y="231"/>
                  </a:lnTo>
                  <a:lnTo>
                    <a:pt x="4" y="205"/>
                  </a:lnTo>
                  <a:lnTo>
                    <a:pt x="10" y="182"/>
                  </a:lnTo>
                  <a:lnTo>
                    <a:pt x="20" y="158"/>
                  </a:lnTo>
                  <a:lnTo>
                    <a:pt x="31" y="136"/>
                  </a:lnTo>
                  <a:lnTo>
                    <a:pt x="44" y="114"/>
                  </a:lnTo>
                  <a:lnTo>
                    <a:pt x="59" y="96"/>
                  </a:lnTo>
                  <a:lnTo>
                    <a:pt x="78" y="75"/>
                  </a:lnTo>
                  <a:lnTo>
                    <a:pt x="96" y="60"/>
                  </a:lnTo>
                  <a:lnTo>
                    <a:pt x="116" y="45"/>
                  </a:lnTo>
                  <a:lnTo>
                    <a:pt x="138" y="33"/>
                  </a:lnTo>
                  <a:lnTo>
                    <a:pt x="162" y="20"/>
                  </a:lnTo>
                  <a:lnTo>
                    <a:pt x="186" y="13"/>
                  </a:lnTo>
                  <a:lnTo>
                    <a:pt x="212" y="6"/>
                  </a:lnTo>
                  <a:lnTo>
                    <a:pt x="240" y="2"/>
                  </a:lnTo>
                  <a:lnTo>
                    <a:pt x="267"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794" name="Freeform 10"/>
            <p:cNvSpPr>
              <a:spLocks/>
            </p:cNvSpPr>
            <p:nvPr/>
          </p:nvSpPr>
          <p:spPr bwMode="auto">
            <a:xfrm>
              <a:off x="918" y="1471"/>
              <a:ext cx="439" cy="382"/>
            </a:xfrm>
            <a:custGeom>
              <a:avLst/>
              <a:gdLst/>
              <a:ahLst/>
              <a:cxnLst>
                <a:cxn ang="0">
                  <a:pos x="438" y="381"/>
                </a:cxn>
                <a:cxn ang="0">
                  <a:pos x="221" y="0"/>
                </a:cxn>
                <a:cxn ang="0">
                  <a:pos x="0" y="378"/>
                </a:cxn>
                <a:cxn ang="0">
                  <a:pos x="438" y="381"/>
                </a:cxn>
                <a:cxn ang="0">
                  <a:pos x="438" y="381"/>
                </a:cxn>
                <a:cxn ang="0">
                  <a:pos x="438" y="381"/>
                </a:cxn>
                <a:cxn ang="0">
                  <a:pos x="438" y="381"/>
                </a:cxn>
              </a:cxnLst>
              <a:rect l="0" t="0" r="r" b="b"/>
              <a:pathLst>
                <a:path w="439" h="382">
                  <a:moveTo>
                    <a:pt x="438" y="381"/>
                  </a:moveTo>
                  <a:lnTo>
                    <a:pt x="221" y="0"/>
                  </a:lnTo>
                  <a:lnTo>
                    <a:pt x="0" y="378"/>
                  </a:lnTo>
                  <a:lnTo>
                    <a:pt x="438" y="381"/>
                  </a:lnTo>
                  <a:lnTo>
                    <a:pt x="438" y="381"/>
                  </a:lnTo>
                  <a:lnTo>
                    <a:pt x="438" y="381"/>
                  </a:lnTo>
                  <a:lnTo>
                    <a:pt x="438" y="381"/>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2795" name="Freeform 11"/>
            <p:cNvSpPr>
              <a:spLocks/>
            </p:cNvSpPr>
            <p:nvPr/>
          </p:nvSpPr>
          <p:spPr bwMode="auto">
            <a:xfrm>
              <a:off x="870" y="2443"/>
              <a:ext cx="537" cy="514"/>
            </a:xfrm>
            <a:custGeom>
              <a:avLst/>
              <a:gdLst/>
              <a:ahLst/>
              <a:cxnLst>
                <a:cxn ang="0">
                  <a:pos x="293" y="3"/>
                </a:cxn>
                <a:cxn ang="0">
                  <a:pos x="345" y="14"/>
                </a:cxn>
                <a:cxn ang="0">
                  <a:pos x="392" y="33"/>
                </a:cxn>
                <a:cxn ang="0">
                  <a:pos x="436" y="60"/>
                </a:cxn>
                <a:cxn ang="0">
                  <a:pos x="472" y="97"/>
                </a:cxn>
                <a:cxn ang="0">
                  <a:pos x="501" y="136"/>
                </a:cxn>
                <a:cxn ang="0">
                  <a:pos x="521" y="183"/>
                </a:cxn>
                <a:cxn ang="0">
                  <a:pos x="534" y="232"/>
                </a:cxn>
                <a:cxn ang="0">
                  <a:pos x="534" y="284"/>
                </a:cxn>
                <a:cxn ang="0">
                  <a:pos x="521" y="335"/>
                </a:cxn>
                <a:cxn ang="0">
                  <a:pos x="501" y="380"/>
                </a:cxn>
                <a:cxn ang="0">
                  <a:pos x="472" y="420"/>
                </a:cxn>
                <a:cxn ang="0">
                  <a:pos x="436" y="455"/>
                </a:cxn>
                <a:cxn ang="0">
                  <a:pos x="392" y="483"/>
                </a:cxn>
                <a:cxn ang="0">
                  <a:pos x="345" y="502"/>
                </a:cxn>
                <a:cxn ang="0">
                  <a:pos x="293" y="513"/>
                </a:cxn>
                <a:cxn ang="0">
                  <a:pos x="240" y="513"/>
                </a:cxn>
                <a:cxn ang="0">
                  <a:pos x="186" y="502"/>
                </a:cxn>
                <a:cxn ang="0">
                  <a:pos x="138" y="483"/>
                </a:cxn>
                <a:cxn ang="0">
                  <a:pos x="96" y="455"/>
                </a:cxn>
                <a:cxn ang="0">
                  <a:pos x="59" y="420"/>
                </a:cxn>
                <a:cxn ang="0">
                  <a:pos x="31" y="380"/>
                </a:cxn>
                <a:cxn ang="0">
                  <a:pos x="10" y="335"/>
                </a:cxn>
                <a:cxn ang="0">
                  <a:pos x="0" y="284"/>
                </a:cxn>
                <a:cxn ang="0">
                  <a:pos x="0" y="232"/>
                </a:cxn>
                <a:cxn ang="0">
                  <a:pos x="10" y="183"/>
                </a:cxn>
                <a:cxn ang="0">
                  <a:pos x="31" y="136"/>
                </a:cxn>
                <a:cxn ang="0">
                  <a:pos x="59" y="97"/>
                </a:cxn>
                <a:cxn ang="0">
                  <a:pos x="96" y="60"/>
                </a:cxn>
                <a:cxn ang="0">
                  <a:pos x="138" y="33"/>
                </a:cxn>
                <a:cxn ang="0">
                  <a:pos x="186" y="14"/>
                </a:cxn>
                <a:cxn ang="0">
                  <a:pos x="240" y="3"/>
                </a:cxn>
                <a:cxn ang="0">
                  <a:pos x="267" y="0"/>
                </a:cxn>
              </a:cxnLst>
              <a:rect l="0" t="0" r="r" b="b"/>
              <a:pathLst>
                <a:path w="537" h="514">
                  <a:moveTo>
                    <a:pt x="267" y="0"/>
                  </a:moveTo>
                  <a:lnTo>
                    <a:pt x="293" y="3"/>
                  </a:lnTo>
                  <a:lnTo>
                    <a:pt x="320" y="7"/>
                  </a:lnTo>
                  <a:lnTo>
                    <a:pt x="345" y="14"/>
                  </a:lnTo>
                  <a:lnTo>
                    <a:pt x="371" y="22"/>
                  </a:lnTo>
                  <a:lnTo>
                    <a:pt x="392" y="33"/>
                  </a:lnTo>
                  <a:lnTo>
                    <a:pt x="416" y="46"/>
                  </a:lnTo>
                  <a:lnTo>
                    <a:pt x="436" y="60"/>
                  </a:lnTo>
                  <a:lnTo>
                    <a:pt x="456" y="76"/>
                  </a:lnTo>
                  <a:lnTo>
                    <a:pt x="472" y="97"/>
                  </a:lnTo>
                  <a:lnTo>
                    <a:pt x="487" y="115"/>
                  </a:lnTo>
                  <a:lnTo>
                    <a:pt x="501" y="136"/>
                  </a:lnTo>
                  <a:lnTo>
                    <a:pt x="513" y="158"/>
                  </a:lnTo>
                  <a:lnTo>
                    <a:pt x="521" y="183"/>
                  </a:lnTo>
                  <a:lnTo>
                    <a:pt x="530" y="206"/>
                  </a:lnTo>
                  <a:lnTo>
                    <a:pt x="534" y="232"/>
                  </a:lnTo>
                  <a:lnTo>
                    <a:pt x="536" y="256"/>
                  </a:lnTo>
                  <a:lnTo>
                    <a:pt x="534" y="284"/>
                  </a:lnTo>
                  <a:lnTo>
                    <a:pt x="530" y="310"/>
                  </a:lnTo>
                  <a:lnTo>
                    <a:pt x="521" y="335"/>
                  </a:lnTo>
                  <a:lnTo>
                    <a:pt x="513" y="357"/>
                  </a:lnTo>
                  <a:lnTo>
                    <a:pt x="501" y="380"/>
                  </a:lnTo>
                  <a:lnTo>
                    <a:pt x="487" y="401"/>
                  </a:lnTo>
                  <a:lnTo>
                    <a:pt x="472" y="420"/>
                  </a:lnTo>
                  <a:lnTo>
                    <a:pt x="456" y="438"/>
                  </a:lnTo>
                  <a:lnTo>
                    <a:pt x="436" y="455"/>
                  </a:lnTo>
                  <a:lnTo>
                    <a:pt x="416" y="469"/>
                  </a:lnTo>
                  <a:lnTo>
                    <a:pt x="392" y="483"/>
                  </a:lnTo>
                  <a:lnTo>
                    <a:pt x="371" y="493"/>
                  </a:lnTo>
                  <a:lnTo>
                    <a:pt x="345" y="502"/>
                  </a:lnTo>
                  <a:lnTo>
                    <a:pt x="320" y="509"/>
                  </a:lnTo>
                  <a:lnTo>
                    <a:pt x="293" y="513"/>
                  </a:lnTo>
                  <a:lnTo>
                    <a:pt x="267" y="513"/>
                  </a:lnTo>
                  <a:lnTo>
                    <a:pt x="240" y="513"/>
                  </a:lnTo>
                  <a:lnTo>
                    <a:pt x="212" y="509"/>
                  </a:lnTo>
                  <a:lnTo>
                    <a:pt x="186" y="502"/>
                  </a:lnTo>
                  <a:lnTo>
                    <a:pt x="162" y="493"/>
                  </a:lnTo>
                  <a:lnTo>
                    <a:pt x="138" y="483"/>
                  </a:lnTo>
                  <a:lnTo>
                    <a:pt x="116" y="469"/>
                  </a:lnTo>
                  <a:lnTo>
                    <a:pt x="96" y="455"/>
                  </a:lnTo>
                  <a:lnTo>
                    <a:pt x="78" y="438"/>
                  </a:lnTo>
                  <a:lnTo>
                    <a:pt x="59" y="420"/>
                  </a:lnTo>
                  <a:lnTo>
                    <a:pt x="44" y="401"/>
                  </a:lnTo>
                  <a:lnTo>
                    <a:pt x="31" y="380"/>
                  </a:lnTo>
                  <a:lnTo>
                    <a:pt x="20" y="357"/>
                  </a:lnTo>
                  <a:lnTo>
                    <a:pt x="10" y="335"/>
                  </a:lnTo>
                  <a:lnTo>
                    <a:pt x="4" y="310"/>
                  </a:lnTo>
                  <a:lnTo>
                    <a:pt x="0" y="284"/>
                  </a:lnTo>
                  <a:lnTo>
                    <a:pt x="0" y="256"/>
                  </a:lnTo>
                  <a:lnTo>
                    <a:pt x="0" y="232"/>
                  </a:lnTo>
                  <a:lnTo>
                    <a:pt x="4" y="206"/>
                  </a:lnTo>
                  <a:lnTo>
                    <a:pt x="10" y="183"/>
                  </a:lnTo>
                  <a:lnTo>
                    <a:pt x="20" y="158"/>
                  </a:lnTo>
                  <a:lnTo>
                    <a:pt x="31" y="136"/>
                  </a:lnTo>
                  <a:lnTo>
                    <a:pt x="44" y="115"/>
                  </a:lnTo>
                  <a:lnTo>
                    <a:pt x="59" y="97"/>
                  </a:lnTo>
                  <a:lnTo>
                    <a:pt x="78" y="76"/>
                  </a:lnTo>
                  <a:lnTo>
                    <a:pt x="96" y="60"/>
                  </a:lnTo>
                  <a:lnTo>
                    <a:pt x="116" y="46"/>
                  </a:lnTo>
                  <a:lnTo>
                    <a:pt x="138" y="33"/>
                  </a:lnTo>
                  <a:lnTo>
                    <a:pt x="162" y="22"/>
                  </a:lnTo>
                  <a:lnTo>
                    <a:pt x="186" y="14"/>
                  </a:lnTo>
                  <a:lnTo>
                    <a:pt x="212" y="7"/>
                  </a:lnTo>
                  <a:lnTo>
                    <a:pt x="240" y="3"/>
                  </a:lnTo>
                  <a:lnTo>
                    <a:pt x="267" y="0"/>
                  </a:lnTo>
                  <a:lnTo>
                    <a:pt x="267" y="0"/>
                  </a:lnTo>
                </a:path>
              </a:pathLst>
            </a:custGeom>
            <a:solidFill>
              <a:srgbClr val="FFFFFF"/>
            </a:solidFill>
            <a:ln w="9525">
              <a:noFill/>
              <a:round/>
              <a:headEnd type="none" w="med" len="med"/>
              <a:tailEnd type="none" w="med" len="med"/>
            </a:ln>
            <a:effectLst/>
          </p:spPr>
          <p:txBody>
            <a:bodyPr/>
            <a:lstStyle/>
            <a:p>
              <a:endParaRPr lang="es-ES_tradnl"/>
            </a:p>
          </p:txBody>
        </p:sp>
        <p:sp>
          <p:nvSpPr>
            <p:cNvPr id="1142796" name="Freeform 12"/>
            <p:cNvSpPr>
              <a:spLocks/>
            </p:cNvSpPr>
            <p:nvPr/>
          </p:nvSpPr>
          <p:spPr bwMode="auto">
            <a:xfrm>
              <a:off x="1137" y="2443"/>
              <a:ext cx="270" cy="257"/>
            </a:xfrm>
            <a:custGeom>
              <a:avLst/>
              <a:gdLst/>
              <a:ahLst/>
              <a:cxnLst>
                <a:cxn ang="0">
                  <a:pos x="0" y="0"/>
                </a:cxn>
                <a:cxn ang="0">
                  <a:pos x="26" y="3"/>
                </a:cxn>
                <a:cxn ang="0">
                  <a:pos x="53" y="7"/>
                </a:cxn>
                <a:cxn ang="0">
                  <a:pos x="78" y="14"/>
                </a:cxn>
                <a:cxn ang="0">
                  <a:pos x="104" y="22"/>
                </a:cxn>
                <a:cxn ang="0">
                  <a:pos x="125" y="33"/>
                </a:cxn>
                <a:cxn ang="0">
                  <a:pos x="149" y="46"/>
                </a:cxn>
                <a:cxn ang="0">
                  <a:pos x="169" y="60"/>
                </a:cxn>
                <a:cxn ang="0">
                  <a:pos x="189" y="76"/>
                </a:cxn>
                <a:cxn ang="0">
                  <a:pos x="205" y="97"/>
                </a:cxn>
                <a:cxn ang="0">
                  <a:pos x="220" y="115"/>
                </a:cxn>
                <a:cxn ang="0">
                  <a:pos x="234" y="136"/>
                </a:cxn>
                <a:cxn ang="0">
                  <a:pos x="246" y="158"/>
                </a:cxn>
                <a:cxn ang="0">
                  <a:pos x="254" y="183"/>
                </a:cxn>
                <a:cxn ang="0">
                  <a:pos x="263" y="206"/>
                </a:cxn>
                <a:cxn ang="0">
                  <a:pos x="267" y="232"/>
                </a:cxn>
                <a:cxn ang="0">
                  <a:pos x="269" y="256"/>
                </a:cxn>
              </a:cxnLst>
              <a:rect l="0" t="0" r="r" b="b"/>
              <a:pathLst>
                <a:path w="270" h="257">
                  <a:moveTo>
                    <a:pt x="0" y="0"/>
                  </a:moveTo>
                  <a:lnTo>
                    <a:pt x="26" y="3"/>
                  </a:lnTo>
                  <a:lnTo>
                    <a:pt x="53" y="7"/>
                  </a:lnTo>
                  <a:lnTo>
                    <a:pt x="78" y="14"/>
                  </a:lnTo>
                  <a:lnTo>
                    <a:pt x="104" y="22"/>
                  </a:lnTo>
                  <a:lnTo>
                    <a:pt x="125" y="33"/>
                  </a:lnTo>
                  <a:lnTo>
                    <a:pt x="149" y="46"/>
                  </a:lnTo>
                  <a:lnTo>
                    <a:pt x="169" y="60"/>
                  </a:lnTo>
                  <a:lnTo>
                    <a:pt x="189" y="76"/>
                  </a:lnTo>
                  <a:lnTo>
                    <a:pt x="205" y="97"/>
                  </a:lnTo>
                  <a:lnTo>
                    <a:pt x="220" y="115"/>
                  </a:lnTo>
                  <a:lnTo>
                    <a:pt x="234" y="136"/>
                  </a:lnTo>
                  <a:lnTo>
                    <a:pt x="246" y="158"/>
                  </a:lnTo>
                  <a:lnTo>
                    <a:pt x="254" y="183"/>
                  </a:lnTo>
                  <a:lnTo>
                    <a:pt x="263" y="206"/>
                  </a:lnTo>
                  <a:lnTo>
                    <a:pt x="267" y="232"/>
                  </a:lnTo>
                  <a:lnTo>
                    <a:pt x="269" y="256"/>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797" name="Freeform 13"/>
            <p:cNvSpPr>
              <a:spLocks/>
            </p:cNvSpPr>
            <p:nvPr/>
          </p:nvSpPr>
          <p:spPr bwMode="auto">
            <a:xfrm>
              <a:off x="1137" y="2699"/>
              <a:ext cx="270" cy="258"/>
            </a:xfrm>
            <a:custGeom>
              <a:avLst/>
              <a:gdLst/>
              <a:ahLst/>
              <a:cxnLst>
                <a:cxn ang="0">
                  <a:pos x="269" y="0"/>
                </a:cxn>
                <a:cxn ang="0">
                  <a:pos x="267" y="28"/>
                </a:cxn>
                <a:cxn ang="0">
                  <a:pos x="263" y="54"/>
                </a:cxn>
                <a:cxn ang="0">
                  <a:pos x="254" y="79"/>
                </a:cxn>
                <a:cxn ang="0">
                  <a:pos x="246" y="101"/>
                </a:cxn>
                <a:cxn ang="0">
                  <a:pos x="234" y="124"/>
                </a:cxn>
                <a:cxn ang="0">
                  <a:pos x="220" y="145"/>
                </a:cxn>
                <a:cxn ang="0">
                  <a:pos x="205" y="164"/>
                </a:cxn>
                <a:cxn ang="0">
                  <a:pos x="189" y="182"/>
                </a:cxn>
                <a:cxn ang="0">
                  <a:pos x="169" y="199"/>
                </a:cxn>
                <a:cxn ang="0">
                  <a:pos x="149" y="213"/>
                </a:cxn>
                <a:cxn ang="0">
                  <a:pos x="125" y="227"/>
                </a:cxn>
                <a:cxn ang="0">
                  <a:pos x="104" y="237"/>
                </a:cxn>
                <a:cxn ang="0">
                  <a:pos x="78" y="246"/>
                </a:cxn>
                <a:cxn ang="0">
                  <a:pos x="53" y="253"/>
                </a:cxn>
                <a:cxn ang="0">
                  <a:pos x="26" y="257"/>
                </a:cxn>
                <a:cxn ang="0">
                  <a:pos x="0" y="257"/>
                </a:cxn>
              </a:cxnLst>
              <a:rect l="0" t="0" r="r" b="b"/>
              <a:pathLst>
                <a:path w="270" h="258">
                  <a:moveTo>
                    <a:pt x="269" y="0"/>
                  </a:moveTo>
                  <a:lnTo>
                    <a:pt x="267" y="28"/>
                  </a:lnTo>
                  <a:lnTo>
                    <a:pt x="263" y="54"/>
                  </a:lnTo>
                  <a:lnTo>
                    <a:pt x="254" y="79"/>
                  </a:lnTo>
                  <a:lnTo>
                    <a:pt x="246" y="101"/>
                  </a:lnTo>
                  <a:lnTo>
                    <a:pt x="234" y="124"/>
                  </a:lnTo>
                  <a:lnTo>
                    <a:pt x="220" y="145"/>
                  </a:lnTo>
                  <a:lnTo>
                    <a:pt x="205" y="164"/>
                  </a:lnTo>
                  <a:lnTo>
                    <a:pt x="189" y="182"/>
                  </a:lnTo>
                  <a:lnTo>
                    <a:pt x="169" y="199"/>
                  </a:lnTo>
                  <a:lnTo>
                    <a:pt x="149" y="213"/>
                  </a:lnTo>
                  <a:lnTo>
                    <a:pt x="125" y="227"/>
                  </a:lnTo>
                  <a:lnTo>
                    <a:pt x="104" y="237"/>
                  </a:lnTo>
                  <a:lnTo>
                    <a:pt x="78" y="246"/>
                  </a:lnTo>
                  <a:lnTo>
                    <a:pt x="53" y="253"/>
                  </a:lnTo>
                  <a:lnTo>
                    <a:pt x="26" y="257"/>
                  </a:lnTo>
                  <a:lnTo>
                    <a:pt x="0" y="257"/>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798" name="Freeform 14"/>
            <p:cNvSpPr>
              <a:spLocks/>
            </p:cNvSpPr>
            <p:nvPr/>
          </p:nvSpPr>
          <p:spPr bwMode="auto">
            <a:xfrm>
              <a:off x="870" y="2699"/>
              <a:ext cx="268" cy="258"/>
            </a:xfrm>
            <a:custGeom>
              <a:avLst/>
              <a:gdLst/>
              <a:ahLst/>
              <a:cxnLst>
                <a:cxn ang="0">
                  <a:pos x="267" y="257"/>
                </a:cxn>
                <a:cxn ang="0">
                  <a:pos x="240" y="257"/>
                </a:cxn>
                <a:cxn ang="0">
                  <a:pos x="212" y="253"/>
                </a:cxn>
                <a:cxn ang="0">
                  <a:pos x="186" y="246"/>
                </a:cxn>
                <a:cxn ang="0">
                  <a:pos x="162" y="237"/>
                </a:cxn>
                <a:cxn ang="0">
                  <a:pos x="138" y="227"/>
                </a:cxn>
                <a:cxn ang="0">
                  <a:pos x="116" y="213"/>
                </a:cxn>
                <a:cxn ang="0">
                  <a:pos x="96" y="199"/>
                </a:cxn>
                <a:cxn ang="0">
                  <a:pos x="78" y="182"/>
                </a:cxn>
                <a:cxn ang="0">
                  <a:pos x="59" y="164"/>
                </a:cxn>
                <a:cxn ang="0">
                  <a:pos x="44" y="145"/>
                </a:cxn>
                <a:cxn ang="0">
                  <a:pos x="31" y="124"/>
                </a:cxn>
                <a:cxn ang="0">
                  <a:pos x="20" y="101"/>
                </a:cxn>
                <a:cxn ang="0">
                  <a:pos x="10" y="79"/>
                </a:cxn>
                <a:cxn ang="0">
                  <a:pos x="4" y="54"/>
                </a:cxn>
                <a:cxn ang="0">
                  <a:pos x="0" y="28"/>
                </a:cxn>
                <a:cxn ang="0">
                  <a:pos x="0" y="0"/>
                </a:cxn>
              </a:cxnLst>
              <a:rect l="0" t="0" r="r" b="b"/>
              <a:pathLst>
                <a:path w="268" h="258">
                  <a:moveTo>
                    <a:pt x="267" y="257"/>
                  </a:moveTo>
                  <a:lnTo>
                    <a:pt x="240" y="257"/>
                  </a:lnTo>
                  <a:lnTo>
                    <a:pt x="212" y="253"/>
                  </a:lnTo>
                  <a:lnTo>
                    <a:pt x="186" y="246"/>
                  </a:lnTo>
                  <a:lnTo>
                    <a:pt x="162" y="237"/>
                  </a:lnTo>
                  <a:lnTo>
                    <a:pt x="138" y="227"/>
                  </a:lnTo>
                  <a:lnTo>
                    <a:pt x="116" y="213"/>
                  </a:lnTo>
                  <a:lnTo>
                    <a:pt x="96" y="199"/>
                  </a:lnTo>
                  <a:lnTo>
                    <a:pt x="78" y="182"/>
                  </a:lnTo>
                  <a:lnTo>
                    <a:pt x="59" y="164"/>
                  </a:lnTo>
                  <a:lnTo>
                    <a:pt x="44" y="145"/>
                  </a:lnTo>
                  <a:lnTo>
                    <a:pt x="31" y="124"/>
                  </a:lnTo>
                  <a:lnTo>
                    <a:pt x="20" y="101"/>
                  </a:lnTo>
                  <a:lnTo>
                    <a:pt x="10" y="79"/>
                  </a:lnTo>
                  <a:lnTo>
                    <a:pt x="4" y="54"/>
                  </a:lnTo>
                  <a:lnTo>
                    <a:pt x="0" y="28"/>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799" name="Freeform 15"/>
            <p:cNvSpPr>
              <a:spLocks/>
            </p:cNvSpPr>
            <p:nvPr/>
          </p:nvSpPr>
          <p:spPr bwMode="auto">
            <a:xfrm>
              <a:off x="870" y="2443"/>
              <a:ext cx="268" cy="257"/>
            </a:xfrm>
            <a:custGeom>
              <a:avLst/>
              <a:gdLst/>
              <a:ahLst/>
              <a:cxnLst>
                <a:cxn ang="0">
                  <a:pos x="0" y="256"/>
                </a:cxn>
                <a:cxn ang="0">
                  <a:pos x="0" y="232"/>
                </a:cxn>
                <a:cxn ang="0">
                  <a:pos x="4" y="206"/>
                </a:cxn>
                <a:cxn ang="0">
                  <a:pos x="10" y="183"/>
                </a:cxn>
                <a:cxn ang="0">
                  <a:pos x="20" y="158"/>
                </a:cxn>
                <a:cxn ang="0">
                  <a:pos x="31" y="136"/>
                </a:cxn>
                <a:cxn ang="0">
                  <a:pos x="44" y="115"/>
                </a:cxn>
                <a:cxn ang="0">
                  <a:pos x="59" y="97"/>
                </a:cxn>
                <a:cxn ang="0">
                  <a:pos x="78" y="76"/>
                </a:cxn>
                <a:cxn ang="0">
                  <a:pos x="96" y="60"/>
                </a:cxn>
                <a:cxn ang="0">
                  <a:pos x="116" y="46"/>
                </a:cxn>
                <a:cxn ang="0">
                  <a:pos x="138" y="33"/>
                </a:cxn>
                <a:cxn ang="0">
                  <a:pos x="162" y="22"/>
                </a:cxn>
                <a:cxn ang="0">
                  <a:pos x="186" y="14"/>
                </a:cxn>
                <a:cxn ang="0">
                  <a:pos x="212" y="7"/>
                </a:cxn>
                <a:cxn ang="0">
                  <a:pos x="240" y="3"/>
                </a:cxn>
                <a:cxn ang="0">
                  <a:pos x="267" y="0"/>
                </a:cxn>
              </a:cxnLst>
              <a:rect l="0" t="0" r="r" b="b"/>
              <a:pathLst>
                <a:path w="268" h="257">
                  <a:moveTo>
                    <a:pt x="0" y="256"/>
                  </a:moveTo>
                  <a:lnTo>
                    <a:pt x="0" y="232"/>
                  </a:lnTo>
                  <a:lnTo>
                    <a:pt x="4" y="206"/>
                  </a:lnTo>
                  <a:lnTo>
                    <a:pt x="10" y="183"/>
                  </a:lnTo>
                  <a:lnTo>
                    <a:pt x="20" y="158"/>
                  </a:lnTo>
                  <a:lnTo>
                    <a:pt x="31" y="136"/>
                  </a:lnTo>
                  <a:lnTo>
                    <a:pt x="44" y="115"/>
                  </a:lnTo>
                  <a:lnTo>
                    <a:pt x="59" y="97"/>
                  </a:lnTo>
                  <a:lnTo>
                    <a:pt x="78" y="76"/>
                  </a:lnTo>
                  <a:lnTo>
                    <a:pt x="96" y="60"/>
                  </a:lnTo>
                  <a:lnTo>
                    <a:pt x="116" y="46"/>
                  </a:lnTo>
                  <a:lnTo>
                    <a:pt x="138" y="33"/>
                  </a:lnTo>
                  <a:lnTo>
                    <a:pt x="162" y="22"/>
                  </a:lnTo>
                  <a:lnTo>
                    <a:pt x="186" y="14"/>
                  </a:lnTo>
                  <a:lnTo>
                    <a:pt x="212" y="7"/>
                  </a:lnTo>
                  <a:lnTo>
                    <a:pt x="240" y="3"/>
                  </a:lnTo>
                  <a:lnTo>
                    <a:pt x="267"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800" name="Freeform 16"/>
            <p:cNvSpPr>
              <a:spLocks/>
            </p:cNvSpPr>
            <p:nvPr/>
          </p:nvSpPr>
          <p:spPr bwMode="auto">
            <a:xfrm>
              <a:off x="918" y="2446"/>
              <a:ext cx="439" cy="382"/>
            </a:xfrm>
            <a:custGeom>
              <a:avLst/>
              <a:gdLst/>
              <a:ahLst/>
              <a:cxnLst>
                <a:cxn ang="0">
                  <a:pos x="438" y="381"/>
                </a:cxn>
                <a:cxn ang="0">
                  <a:pos x="221" y="0"/>
                </a:cxn>
                <a:cxn ang="0">
                  <a:pos x="0" y="378"/>
                </a:cxn>
                <a:cxn ang="0">
                  <a:pos x="438" y="381"/>
                </a:cxn>
                <a:cxn ang="0">
                  <a:pos x="438" y="381"/>
                </a:cxn>
                <a:cxn ang="0">
                  <a:pos x="438" y="381"/>
                </a:cxn>
                <a:cxn ang="0">
                  <a:pos x="438" y="381"/>
                </a:cxn>
              </a:cxnLst>
              <a:rect l="0" t="0" r="r" b="b"/>
              <a:pathLst>
                <a:path w="439" h="382">
                  <a:moveTo>
                    <a:pt x="438" y="381"/>
                  </a:moveTo>
                  <a:lnTo>
                    <a:pt x="221" y="0"/>
                  </a:lnTo>
                  <a:lnTo>
                    <a:pt x="0" y="378"/>
                  </a:lnTo>
                  <a:lnTo>
                    <a:pt x="438" y="381"/>
                  </a:lnTo>
                  <a:lnTo>
                    <a:pt x="438" y="381"/>
                  </a:lnTo>
                  <a:lnTo>
                    <a:pt x="438" y="381"/>
                  </a:lnTo>
                  <a:lnTo>
                    <a:pt x="438" y="381"/>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2801" name="Line 17"/>
            <p:cNvSpPr>
              <a:spLocks noChangeShapeType="1"/>
            </p:cNvSpPr>
            <p:nvPr/>
          </p:nvSpPr>
          <p:spPr bwMode="auto">
            <a:xfrm>
              <a:off x="1137" y="1980"/>
              <a:ext cx="0" cy="487"/>
            </a:xfrm>
            <a:prstGeom prst="line">
              <a:avLst/>
            </a:prstGeom>
            <a:noFill/>
            <a:ln w="18875">
              <a:solidFill>
                <a:srgbClr val="000000"/>
              </a:solidFill>
              <a:round/>
              <a:headEnd/>
              <a:tailEnd/>
            </a:ln>
            <a:effectLst/>
          </p:spPr>
          <p:txBody>
            <a:bodyPr/>
            <a:lstStyle/>
            <a:p>
              <a:endParaRPr lang="es-ES_tradnl"/>
            </a:p>
          </p:txBody>
        </p:sp>
        <p:sp>
          <p:nvSpPr>
            <p:cNvPr id="1142802" name="Line 18"/>
            <p:cNvSpPr>
              <a:spLocks noChangeShapeType="1"/>
            </p:cNvSpPr>
            <p:nvPr/>
          </p:nvSpPr>
          <p:spPr bwMode="auto">
            <a:xfrm flipH="1">
              <a:off x="285" y="2200"/>
              <a:ext cx="852" cy="0"/>
            </a:xfrm>
            <a:prstGeom prst="line">
              <a:avLst/>
            </a:prstGeom>
            <a:noFill/>
            <a:ln w="18875">
              <a:solidFill>
                <a:srgbClr val="000000"/>
              </a:solidFill>
              <a:round/>
              <a:headEnd/>
              <a:tailEnd/>
            </a:ln>
            <a:effectLst/>
          </p:spPr>
          <p:txBody>
            <a:bodyPr/>
            <a:lstStyle/>
            <a:p>
              <a:endParaRPr lang="es-ES_tradnl"/>
            </a:p>
          </p:txBody>
        </p:sp>
        <p:sp>
          <p:nvSpPr>
            <p:cNvPr id="1142803" name="Freeform 19"/>
            <p:cNvSpPr>
              <a:spLocks/>
            </p:cNvSpPr>
            <p:nvPr/>
          </p:nvSpPr>
          <p:spPr bwMode="auto">
            <a:xfrm>
              <a:off x="138" y="1541"/>
              <a:ext cx="294" cy="269"/>
            </a:xfrm>
            <a:custGeom>
              <a:avLst/>
              <a:gdLst/>
              <a:ahLst/>
              <a:cxnLst>
                <a:cxn ang="0">
                  <a:pos x="0" y="0"/>
                </a:cxn>
                <a:cxn ang="0">
                  <a:pos x="293" y="0"/>
                </a:cxn>
                <a:cxn ang="0">
                  <a:pos x="293" y="268"/>
                </a:cxn>
                <a:cxn ang="0">
                  <a:pos x="0" y="268"/>
                </a:cxn>
                <a:cxn ang="0">
                  <a:pos x="0" y="0"/>
                </a:cxn>
                <a:cxn ang="0">
                  <a:pos x="0" y="0"/>
                </a:cxn>
                <a:cxn ang="0">
                  <a:pos x="0" y="0"/>
                </a:cxn>
                <a:cxn ang="0">
                  <a:pos x="0" y="0"/>
                </a:cxn>
              </a:cxnLst>
              <a:rect l="0" t="0" r="r" b="b"/>
              <a:pathLst>
                <a:path w="294" h="269">
                  <a:moveTo>
                    <a:pt x="0" y="0"/>
                  </a:moveTo>
                  <a:lnTo>
                    <a:pt x="293" y="0"/>
                  </a:lnTo>
                  <a:lnTo>
                    <a:pt x="293" y="268"/>
                  </a:lnTo>
                  <a:lnTo>
                    <a:pt x="0" y="268"/>
                  </a:lnTo>
                  <a:lnTo>
                    <a:pt x="0" y="0"/>
                  </a:lnTo>
                  <a:lnTo>
                    <a:pt x="0" y="0"/>
                  </a:lnTo>
                  <a:lnTo>
                    <a:pt x="0" y="0"/>
                  </a:lnTo>
                  <a:lnTo>
                    <a:pt x="0" y="0"/>
                  </a:lnTo>
                </a:path>
              </a:pathLst>
            </a:custGeom>
            <a:solidFill>
              <a:srgbClr val="FFFFFF"/>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2804" name="Line 20"/>
            <p:cNvSpPr>
              <a:spLocks noChangeShapeType="1"/>
            </p:cNvSpPr>
            <p:nvPr/>
          </p:nvSpPr>
          <p:spPr bwMode="auto">
            <a:xfrm flipV="1">
              <a:off x="138" y="1541"/>
              <a:ext cx="293" cy="268"/>
            </a:xfrm>
            <a:prstGeom prst="line">
              <a:avLst/>
            </a:prstGeom>
            <a:noFill/>
            <a:ln w="18875">
              <a:solidFill>
                <a:srgbClr val="000000"/>
              </a:solidFill>
              <a:round/>
              <a:headEnd/>
              <a:tailEnd/>
            </a:ln>
            <a:effectLst/>
          </p:spPr>
          <p:txBody>
            <a:bodyPr/>
            <a:lstStyle/>
            <a:p>
              <a:endParaRPr lang="es-ES_tradnl"/>
            </a:p>
          </p:txBody>
        </p:sp>
        <p:sp>
          <p:nvSpPr>
            <p:cNvPr id="1142805" name="Freeform 21"/>
            <p:cNvSpPr>
              <a:spLocks/>
            </p:cNvSpPr>
            <p:nvPr/>
          </p:nvSpPr>
          <p:spPr bwMode="auto">
            <a:xfrm>
              <a:off x="138" y="1762"/>
              <a:ext cx="74" cy="49"/>
            </a:xfrm>
            <a:custGeom>
              <a:avLst/>
              <a:gdLst/>
              <a:ahLst/>
              <a:cxnLst>
                <a:cxn ang="0">
                  <a:pos x="39" y="2"/>
                </a:cxn>
                <a:cxn ang="0">
                  <a:pos x="46" y="2"/>
                </a:cxn>
                <a:cxn ang="0">
                  <a:pos x="53" y="6"/>
                </a:cxn>
                <a:cxn ang="0">
                  <a:pos x="59" y="7"/>
                </a:cxn>
                <a:cxn ang="0">
                  <a:pos x="62" y="10"/>
                </a:cxn>
                <a:cxn ang="0">
                  <a:pos x="67" y="15"/>
                </a:cxn>
                <a:cxn ang="0">
                  <a:pos x="70" y="18"/>
                </a:cxn>
                <a:cxn ang="0">
                  <a:pos x="71" y="23"/>
                </a:cxn>
                <a:cxn ang="0">
                  <a:pos x="71" y="26"/>
                </a:cxn>
                <a:cxn ang="0">
                  <a:pos x="70" y="33"/>
                </a:cxn>
                <a:cxn ang="0">
                  <a:pos x="67" y="37"/>
                </a:cxn>
                <a:cxn ang="0">
                  <a:pos x="62" y="42"/>
                </a:cxn>
                <a:cxn ang="0">
                  <a:pos x="59" y="45"/>
                </a:cxn>
                <a:cxn ang="0">
                  <a:pos x="53" y="47"/>
                </a:cxn>
                <a:cxn ang="0">
                  <a:pos x="46" y="48"/>
                </a:cxn>
                <a:cxn ang="0">
                  <a:pos x="39" y="48"/>
                </a:cxn>
                <a:cxn ang="0">
                  <a:pos x="30" y="48"/>
                </a:cxn>
                <a:cxn ang="0">
                  <a:pos x="24" y="48"/>
                </a:cxn>
                <a:cxn ang="0">
                  <a:pos x="18" y="47"/>
                </a:cxn>
                <a:cxn ang="0">
                  <a:pos x="11" y="45"/>
                </a:cxn>
                <a:cxn ang="0">
                  <a:pos x="7" y="42"/>
                </a:cxn>
                <a:cxn ang="0">
                  <a:pos x="2" y="37"/>
                </a:cxn>
                <a:cxn ang="0">
                  <a:pos x="0" y="33"/>
                </a:cxn>
                <a:cxn ang="0">
                  <a:pos x="0" y="26"/>
                </a:cxn>
                <a:cxn ang="0">
                  <a:pos x="0" y="23"/>
                </a:cxn>
                <a:cxn ang="0">
                  <a:pos x="0" y="18"/>
                </a:cxn>
                <a:cxn ang="0">
                  <a:pos x="2" y="15"/>
                </a:cxn>
                <a:cxn ang="0">
                  <a:pos x="7" y="10"/>
                </a:cxn>
                <a:cxn ang="0">
                  <a:pos x="11" y="7"/>
                </a:cxn>
                <a:cxn ang="0">
                  <a:pos x="18" y="6"/>
                </a:cxn>
                <a:cxn ang="0">
                  <a:pos x="24" y="2"/>
                </a:cxn>
                <a:cxn ang="0">
                  <a:pos x="30" y="2"/>
                </a:cxn>
                <a:cxn ang="0">
                  <a:pos x="36" y="0"/>
                </a:cxn>
              </a:cxnLst>
              <a:rect l="0" t="0" r="r" b="b"/>
              <a:pathLst>
                <a:path w="74" h="49">
                  <a:moveTo>
                    <a:pt x="36" y="0"/>
                  </a:moveTo>
                  <a:lnTo>
                    <a:pt x="39" y="2"/>
                  </a:lnTo>
                  <a:lnTo>
                    <a:pt x="42" y="2"/>
                  </a:lnTo>
                  <a:lnTo>
                    <a:pt x="46" y="2"/>
                  </a:lnTo>
                  <a:lnTo>
                    <a:pt x="50" y="2"/>
                  </a:lnTo>
                  <a:lnTo>
                    <a:pt x="53" y="6"/>
                  </a:lnTo>
                  <a:lnTo>
                    <a:pt x="56" y="6"/>
                  </a:lnTo>
                  <a:lnTo>
                    <a:pt x="59" y="7"/>
                  </a:lnTo>
                  <a:lnTo>
                    <a:pt x="62" y="7"/>
                  </a:lnTo>
                  <a:lnTo>
                    <a:pt x="62" y="10"/>
                  </a:lnTo>
                  <a:lnTo>
                    <a:pt x="65" y="12"/>
                  </a:lnTo>
                  <a:lnTo>
                    <a:pt x="67" y="15"/>
                  </a:lnTo>
                  <a:lnTo>
                    <a:pt x="70" y="15"/>
                  </a:lnTo>
                  <a:lnTo>
                    <a:pt x="70" y="18"/>
                  </a:lnTo>
                  <a:lnTo>
                    <a:pt x="71" y="20"/>
                  </a:lnTo>
                  <a:lnTo>
                    <a:pt x="71" y="23"/>
                  </a:lnTo>
                  <a:lnTo>
                    <a:pt x="73" y="23"/>
                  </a:lnTo>
                  <a:lnTo>
                    <a:pt x="71" y="26"/>
                  </a:lnTo>
                  <a:lnTo>
                    <a:pt x="71" y="29"/>
                  </a:lnTo>
                  <a:lnTo>
                    <a:pt x="70" y="33"/>
                  </a:lnTo>
                  <a:lnTo>
                    <a:pt x="70" y="33"/>
                  </a:lnTo>
                  <a:lnTo>
                    <a:pt x="67" y="37"/>
                  </a:lnTo>
                  <a:lnTo>
                    <a:pt x="65" y="39"/>
                  </a:lnTo>
                  <a:lnTo>
                    <a:pt x="62" y="42"/>
                  </a:lnTo>
                  <a:lnTo>
                    <a:pt x="62" y="42"/>
                  </a:lnTo>
                  <a:lnTo>
                    <a:pt x="59" y="45"/>
                  </a:lnTo>
                  <a:lnTo>
                    <a:pt x="56" y="45"/>
                  </a:lnTo>
                  <a:lnTo>
                    <a:pt x="53" y="47"/>
                  </a:lnTo>
                  <a:lnTo>
                    <a:pt x="50" y="47"/>
                  </a:lnTo>
                  <a:lnTo>
                    <a:pt x="46" y="48"/>
                  </a:lnTo>
                  <a:lnTo>
                    <a:pt x="42" y="48"/>
                  </a:lnTo>
                  <a:lnTo>
                    <a:pt x="39" y="48"/>
                  </a:lnTo>
                  <a:lnTo>
                    <a:pt x="36" y="48"/>
                  </a:lnTo>
                  <a:lnTo>
                    <a:pt x="30" y="48"/>
                  </a:lnTo>
                  <a:lnTo>
                    <a:pt x="27" y="48"/>
                  </a:lnTo>
                  <a:lnTo>
                    <a:pt x="24" y="48"/>
                  </a:lnTo>
                  <a:lnTo>
                    <a:pt x="21" y="47"/>
                  </a:lnTo>
                  <a:lnTo>
                    <a:pt x="18" y="47"/>
                  </a:lnTo>
                  <a:lnTo>
                    <a:pt x="15" y="45"/>
                  </a:lnTo>
                  <a:lnTo>
                    <a:pt x="11" y="45"/>
                  </a:lnTo>
                  <a:lnTo>
                    <a:pt x="11" y="42"/>
                  </a:lnTo>
                  <a:lnTo>
                    <a:pt x="7" y="42"/>
                  </a:lnTo>
                  <a:lnTo>
                    <a:pt x="5" y="39"/>
                  </a:lnTo>
                  <a:lnTo>
                    <a:pt x="2" y="37"/>
                  </a:lnTo>
                  <a:lnTo>
                    <a:pt x="2" y="33"/>
                  </a:lnTo>
                  <a:lnTo>
                    <a:pt x="0" y="33"/>
                  </a:lnTo>
                  <a:lnTo>
                    <a:pt x="0" y="29"/>
                  </a:lnTo>
                  <a:lnTo>
                    <a:pt x="0" y="26"/>
                  </a:lnTo>
                  <a:lnTo>
                    <a:pt x="0" y="23"/>
                  </a:lnTo>
                  <a:lnTo>
                    <a:pt x="0" y="23"/>
                  </a:lnTo>
                  <a:lnTo>
                    <a:pt x="0" y="20"/>
                  </a:lnTo>
                  <a:lnTo>
                    <a:pt x="0" y="18"/>
                  </a:lnTo>
                  <a:lnTo>
                    <a:pt x="2" y="15"/>
                  </a:lnTo>
                  <a:lnTo>
                    <a:pt x="2" y="15"/>
                  </a:lnTo>
                  <a:lnTo>
                    <a:pt x="5" y="12"/>
                  </a:lnTo>
                  <a:lnTo>
                    <a:pt x="7" y="10"/>
                  </a:lnTo>
                  <a:lnTo>
                    <a:pt x="11" y="7"/>
                  </a:lnTo>
                  <a:lnTo>
                    <a:pt x="11" y="7"/>
                  </a:lnTo>
                  <a:lnTo>
                    <a:pt x="15" y="6"/>
                  </a:lnTo>
                  <a:lnTo>
                    <a:pt x="18" y="6"/>
                  </a:lnTo>
                  <a:lnTo>
                    <a:pt x="21" y="2"/>
                  </a:lnTo>
                  <a:lnTo>
                    <a:pt x="24" y="2"/>
                  </a:lnTo>
                  <a:lnTo>
                    <a:pt x="27" y="2"/>
                  </a:lnTo>
                  <a:lnTo>
                    <a:pt x="30" y="2"/>
                  </a:lnTo>
                  <a:lnTo>
                    <a:pt x="36" y="0"/>
                  </a:lnTo>
                  <a:lnTo>
                    <a:pt x="36" y="0"/>
                  </a:lnTo>
                </a:path>
              </a:pathLst>
            </a:custGeom>
            <a:solidFill>
              <a:srgbClr val="000000"/>
            </a:solidFill>
            <a:ln w="9525">
              <a:noFill/>
              <a:round/>
              <a:headEnd type="none" w="med" len="med"/>
              <a:tailEnd type="none" w="med" len="med"/>
            </a:ln>
            <a:effectLst/>
          </p:spPr>
          <p:txBody>
            <a:bodyPr/>
            <a:lstStyle/>
            <a:p>
              <a:endParaRPr lang="es-ES_tradnl"/>
            </a:p>
          </p:txBody>
        </p:sp>
        <p:sp>
          <p:nvSpPr>
            <p:cNvPr id="1142806" name="Freeform 22"/>
            <p:cNvSpPr>
              <a:spLocks/>
            </p:cNvSpPr>
            <p:nvPr/>
          </p:nvSpPr>
          <p:spPr bwMode="auto">
            <a:xfrm>
              <a:off x="174" y="1762"/>
              <a:ext cx="38" cy="24"/>
            </a:xfrm>
            <a:custGeom>
              <a:avLst/>
              <a:gdLst/>
              <a:ahLst/>
              <a:cxnLst>
                <a:cxn ang="0">
                  <a:pos x="0" y="0"/>
                </a:cxn>
                <a:cxn ang="0">
                  <a:pos x="3" y="2"/>
                </a:cxn>
                <a:cxn ang="0">
                  <a:pos x="6" y="2"/>
                </a:cxn>
                <a:cxn ang="0">
                  <a:pos x="10" y="2"/>
                </a:cxn>
                <a:cxn ang="0">
                  <a:pos x="14" y="2"/>
                </a:cxn>
                <a:cxn ang="0">
                  <a:pos x="17" y="6"/>
                </a:cxn>
                <a:cxn ang="0">
                  <a:pos x="20" y="6"/>
                </a:cxn>
                <a:cxn ang="0">
                  <a:pos x="23" y="7"/>
                </a:cxn>
                <a:cxn ang="0">
                  <a:pos x="26" y="7"/>
                </a:cxn>
                <a:cxn ang="0">
                  <a:pos x="26" y="10"/>
                </a:cxn>
                <a:cxn ang="0">
                  <a:pos x="29" y="12"/>
                </a:cxn>
                <a:cxn ang="0">
                  <a:pos x="31" y="15"/>
                </a:cxn>
                <a:cxn ang="0">
                  <a:pos x="34" y="15"/>
                </a:cxn>
                <a:cxn ang="0">
                  <a:pos x="34" y="18"/>
                </a:cxn>
                <a:cxn ang="0">
                  <a:pos x="35" y="20"/>
                </a:cxn>
                <a:cxn ang="0">
                  <a:pos x="35" y="23"/>
                </a:cxn>
                <a:cxn ang="0">
                  <a:pos x="37" y="23"/>
                </a:cxn>
              </a:cxnLst>
              <a:rect l="0" t="0" r="r" b="b"/>
              <a:pathLst>
                <a:path w="38" h="24">
                  <a:moveTo>
                    <a:pt x="0" y="0"/>
                  </a:moveTo>
                  <a:lnTo>
                    <a:pt x="3" y="2"/>
                  </a:lnTo>
                  <a:lnTo>
                    <a:pt x="6" y="2"/>
                  </a:lnTo>
                  <a:lnTo>
                    <a:pt x="10" y="2"/>
                  </a:lnTo>
                  <a:lnTo>
                    <a:pt x="14" y="2"/>
                  </a:lnTo>
                  <a:lnTo>
                    <a:pt x="17" y="6"/>
                  </a:lnTo>
                  <a:lnTo>
                    <a:pt x="20" y="6"/>
                  </a:lnTo>
                  <a:lnTo>
                    <a:pt x="23" y="7"/>
                  </a:lnTo>
                  <a:lnTo>
                    <a:pt x="26" y="7"/>
                  </a:lnTo>
                  <a:lnTo>
                    <a:pt x="26" y="10"/>
                  </a:lnTo>
                  <a:lnTo>
                    <a:pt x="29" y="12"/>
                  </a:lnTo>
                  <a:lnTo>
                    <a:pt x="31" y="15"/>
                  </a:lnTo>
                  <a:lnTo>
                    <a:pt x="34" y="15"/>
                  </a:lnTo>
                  <a:lnTo>
                    <a:pt x="34" y="18"/>
                  </a:lnTo>
                  <a:lnTo>
                    <a:pt x="35" y="20"/>
                  </a:lnTo>
                  <a:lnTo>
                    <a:pt x="35" y="23"/>
                  </a:lnTo>
                  <a:lnTo>
                    <a:pt x="37" y="23"/>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807" name="Freeform 23"/>
            <p:cNvSpPr>
              <a:spLocks/>
            </p:cNvSpPr>
            <p:nvPr/>
          </p:nvSpPr>
          <p:spPr bwMode="auto">
            <a:xfrm>
              <a:off x="174" y="1785"/>
              <a:ext cx="38" cy="26"/>
            </a:xfrm>
            <a:custGeom>
              <a:avLst/>
              <a:gdLst/>
              <a:ahLst/>
              <a:cxnLst>
                <a:cxn ang="0">
                  <a:pos x="37" y="0"/>
                </a:cxn>
                <a:cxn ang="0">
                  <a:pos x="35" y="3"/>
                </a:cxn>
                <a:cxn ang="0">
                  <a:pos x="35" y="6"/>
                </a:cxn>
                <a:cxn ang="0">
                  <a:pos x="34" y="10"/>
                </a:cxn>
                <a:cxn ang="0">
                  <a:pos x="34" y="10"/>
                </a:cxn>
                <a:cxn ang="0">
                  <a:pos x="31" y="14"/>
                </a:cxn>
                <a:cxn ang="0">
                  <a:pos x="29" y="16"/>
                </a:cxn>
                <a:cxn ang="0">
                  <a:pos x="26" y="19"/>
                </a:cxn>
                <a:cxn ang="0">
                  <a:pos x="26" y="19"/>
                </a:cxn>
                <a:cxn ang="0">
                  <a:pos x="23" y="22"/>
                </a:cxn>
                <a:cxn ang="0">
                  <a:pos x="20" y="22"/>
                </a:cxn>
                <a:cxn ang="0">
                  <a:pos x="17" y="24"/>
                </a:cxn>
                <a:cxn ang="0">
                  <a:pos x="14" y="24"/>
                </a:cxn>
                <a:cxn ang="0">
                  <a:pos x="10" y="25"/>
                </a:cxn>
                <a:cxn ang="0">
                  <a:pos x="6" y="25"/>
                </a:cxn>
                <a:cxn ang="0">
                  <a:pos x="3" y="25"/>
                </a:cxn>
                <a:cxn ang="0">
                  <a:pos x="0" y="25"/>
                </a:cxn>
              </a:cxnLst>
              <a:rect l="0" t="0" r="r" b="b"/>
              <a:pathLst>
                <a:path w="38" h="26">
                  <a:moveTo>
                    <a:pt x="37" y="0"/>
                  </a:moveTo>
                  <a:lnTo>
                    <a:pt x="35" y="3"/>
                  </a:lnTo>
                  <a:lnTo>
                    <a:pt x="35" y="6"/>
                  </a:lnTo>
                  <a:lnTo>
                    <a:pt x="34" y="10"/>
                  </a:lnTo>
                  <a:lnTo>
                    <a:pt x="34" y="10"/>
                  </a:lnTo>
                  <a:lnTo>
                    <a:pt x="31" y="14"/>
                  </a:lnTo>
                  <a:lnTo>
                    <a:pt x="29" y="16"/>
                  </a:lnTo>
                  <a:lnTo>
                    <a:pt x="26" y="19"/>
                  </a:lnTo>
                  <a:lnTo>
                    <a:pt x="26" y="19"/>
                  </a:lnTo>
                  <a:lnTo>
                    <a:pt x="23" y="22"/>
                  </a:lnTo>
                  <a:lnTo>
                    <a:pt x="20" y="22"/>
                  </a:lnTo>
                  <a:lnTo>
                    <a:pt x="17" y="24"/>
                  </a:lnTo>
                  <a:lnTo>
                    <a:pt x="14" y="24"/>
                  </a:lnTo>
                  <a:lnTo>
                    <a:pt x="10" y="25"/>
                  </a:lnTo>
                  <a:lnTo>
                    <a:pt x="6" y="25"/>
                  </a:lnTo>
                  <a:lnTo>
                    <a:pt x="3" y="25"/>
                  </a:lnTo>
                  <a:lnTo>
                    <a:pt x="0" y="25"/>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808" name="Freeform 24"/>
            <p:cNvSpPr>
              <a:spLocks/>
            </p:cNvSpPr>
            <p:nvPr/>
          </p:nvSpPr>
          <p:spPr bwMode="auto">
            <a:xfrm>
              <a:off x="138" y="1785"/>
              <a:ext cx="37" cy="26"/>
            </a:xfrm>
            <a:custGeom>
              <a:avLst/>
              <a:gdLst/>
              <a:ahLst/>
              <a:cxnLst>
                <a:cxn ang="0">
                  <a:pos x="36" y="25"/>
                </a:cxn>
                <a:cxn ang="0">
                  <a:pos x="30" y="25"/>
                </a:cxn>
                <a:cxn ang="0">
                  <a:pos x="27" y="25"/>
                </a:cxn>
                <a:cxn ang="0">
                  <a:pos x="24" y="25"/>
                </a:cxn>
                <a:cxn ang="0">
                  <a:pos x="21" y="24"/>
                </a:cxn>
                <a:cxn ang="0">
                  <a:pos x="18" y="24"/>
                </a:cxn>
                <a:cxn ang="0">
                  <a:pos x="15" y="22"/>
                </a:cxn>
                <a:cxn ang="0">
                  <a:pos x="11" y="22"/>
                </a:cxn>
                <a:cxn ang="0">
                  <a:pos x="11" y="19"/>
                </a:cxn>
                <a:cxn ang="0">
                  <a:pos x="7" y="19"/>
                </a:cxn>
                <a:cxn ang="0">
                  <a:pos x="5" y="16"/>
                </a:cxn>
                <a:cxn ang="0">
                  <a:pos x="2" y="14"/>
                </a:cxn>
                <a:cxn ang="0">
                  <a:pos x="2" y="10"/>
                </a:cxn>
                <a:cxn ang="0">
                  <a:pos x="0" y="10"/>
                </a:cxn>
                <a:cxn ang="0">
                  <a:pos x="0" y="6"/>
                </a:cxn>
                <a:cxn ang="0">
                  <a:pos x="0" y="3"/>
                </a:cxn>
                <a:cxn ang="0">
                  <a:pos x="0" y="0"/>
                </a:cxn>
              </a:cxnLst>
              <a:rect l="0" t="0" r="r" b="b"/>
              <a:pathLst>
                <a:path w="37" h="26">
                  <a:moveTo>
                    <a:pt x="36" y="25"/>
                  </a:moveTo>
                  <a:lnTo>
                    <a:pt x="30" y="25"/>
                  </a:lnTo>
                  <a:lnTo>
                    <a:pt x="27" y="25"/>
                  </a:lnTo>
                  <a:lnTo>
                    <a:pt x="24" y="25"/>
                  </a:lnTo>
                  <a:lnTo>
                    <a:pt x="21" y="24"/>
                  </a:lnTo>
                  <a:lnTo>
                    <a:pt x="18" y="24"/>
                  </a:lnTo>
                  <a:lnTo>
                    <a:pt x="15" y="22"/>
                  </a:lnTo>
                  <a:lnTo>
                    <a:pt x="11" y="22"/>
                  </a:lnTo>
                  <a:lnTo>
                    <a:pt x="11" y="19"/>
                  </a:lnTo>
                  <a:lnTo>
                    <a:pt x="7" y="19"/>
                  </a:lnTo>
                  <a:lnTo>
                    <a:pt x="5" y="16"/>
                  </a:lnTo>
                  <a:lnTo>
                    <a:pt x="2" y="14"/>
                  </a:lnTo>
                  <a:lnTo>
                    <a:pt x="2" y="10"/>
                  </a:lnTo>
                  <a:lnTo>
                    <a:pt x="0" y="10"/>
                  </a:lnTo>
                  <a:lnTo>
                    <a:pt x="0" y="6"/>
                  </a:lnTo>
                  <a:lnTo>
                    <a:pt x="0" y="3"/>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809" name="Freeform 25"/>
            <p:cNvSpPr>
              <a:spLocks/>
            </p:cNvSpPr>
            <p:nvPr/>
          </p:nvSpPr>
          <p:spPr bwMode="auto">
            <a:xfrm>
              <a:off x="138" y="1762"/>
              <a:ext cx="37" cy="24"/>
            </a:xfrm>
            <a:custGeom>
              <a:avLst/>
              <a:gdLst/>
              <a:ahLst/>
              <a:cxnLst>
                <a:cxn ang="0">
                  <a:pos x="0" y="23"/>
                </a:cxn>
                <a:cxn ang="0">
                  <a:pos x="0" y="23"/>
                </a:cxn>
                <a:cxn ang="0">
                  <a:pos x="0" y="20"/>
                </a:cxn>
                <a:cxn ang="0">
                  <a:pos x="0" y="18"/>
                </a:cxn>
                <a:cxn ang="0">
                  <a:pos x="2" y="15"/>
                </a:cxn>
                <a:cxn ang="0">
                  <a:pos x="2" y="15"/>
                </a:cxn>
                <a:cxn ang="0">
                  <a:pos x="5" y="12"/>
                </a:cxn>
                <a:cxn ang="0">
                  <a:pos x="7" y="10"/>
                </a:cxn>
                <a:cxn ang="0">
                  <a:pos x="11" y="7"/>
                </a:cxn>
                <a:cxn ang="0">
                  <a:pos x="11" y="7"/>
                </a:cxn>
                <a:cxn ang="0">
                  <a:pos x="15" y="6"/>
                </a:cxn>
                <a:cxn ang="0">
                  <a:pos x="18" y="6"/>
                </a:cxn>
                <a:cxn ang="0">
                  <a:pos x="21" y="2"/>
                </a:cxn>
                <a:cxn ang="0">
                  <a:pos x="24" y="2"/>
                </a:cxn>
                <a:cxn ang="0">
                  <a:pos x="27" y="2"/>
                </a:cxn>
                <a:cxn ang="0">
                  <a:pos x="30" y="2"/>
                </a:cxn>
                <a:cxn ang="0">
                  <a:pos x="36" y="0"/>
                </a:cxn>
              </a:cxnLst>
              <a:rect l="0" t="0" r="r" b="b"/>
              <a:pathLst>
                <a:path w="37" h="24">
                  <a:moveTo>
                    <a:pt x="0" y="23"/>
                  </a:moveTo>
                  <a:lnTo>
                    <a:pt x="0" y="23"/>
                  </a:lnTo>
                  <a:lnTo>
                    <a:pt x="0" y="20"/>
                  </a:lnTo>
                  <a:lnTo>
                    <a:pt x="0" y="18"/>
                  </a:lnTo>
                  <a:lnTo>
                    <a:pt x="2" y="15"/>
                  </a:lnTo>
                  <a:lnTo>
                    <a:pt x="2" y="15"/>
                  </a:lnTo>
                  <a:lnTo>
                    <a:pt x="5" y="12"/>
                  </a:lnTo>
                  <a:lnTo>
                    <a:pt x="7" y="10"/>
                  </a:lnTo>
                  <a:lnTo>
                    <a:pt x="11" y="7"/>
                  </a:lnTo>
                  <a:lnTo>
                    <a:pt x="11" y="7"/>
                  </a:lnTo>
                  <a:lnTo>
                    <a:pt x="15" y="6"/>
                  </a:lnTo>
                  <a:lnTo>
                    <a:pt x="18" y="6"/>
                  </a:lnTo>
                  <a:lnTo>
                    <a:pt x="21" y="2"/>
                  </a:lnTo>
                  <a:lnTo>
                    <a:pt x="24" y="2"/>
                  </a:lnTo>
                  <a:lnTo>
                    <a:pt x="27" y="2"/>
                  </a:lnTo>
                  <a:lnTo>
                    <a:pt x="30" y="2"/>
                  </a:lnTo>
                  <a:lnTo>
                    <a:pt x="36"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810" name="Freeform 26"/>
            <p:cNvSpPr>
              <a:spLocks/>
            </p:cNvSpPr>
            <p:nvPr/>
          </p:nvSpPr>
          <p:spPr bwMode="auto">
            <a:xfrm>
              <a:off x="138" y="2566"/>
              <a:ext cx="294" cy="268"/>
            </a:xfrm>
            <a:custGeom>
              <a:avLst/>
              <a:gdLst/>
              <a:ahLst/>
              <a:cxnLst>
                <a:cxn ang="0">
                  <a:pos x="0" y="0"/>
                </a:cxn>
                <a:cxn ang="0">
                  <a:pos x="293" y="0"/>
                </a:cxn>
                <a:cxn ang="0">
                  <a:pos x="293" y="267"/>
                </a:cxn>
                <a:cxn ang="0">
                  <a:pos x="0" y="267"/>
                </a:cxn>
                <a:cxn ang="0">
                  <a:pos x="0" y="0"/>
                </a:cxn>
                <a:cxn ang="0">
                  <a:pos x="0" y="0"/>
                </a:cxn>
                <a:cxn ang="0">
                  <a:pos x="0" y="0"/>
                </a:cxn>
                <a:cxn ang="0">
                  <a:pos x="0" y="0"/>
                </a:cxn>
              </a:cxnLst>
              <a:rect l="0" t="0" r="r" b="b"/>
              <a:pathLst>
                <a:path w="294" h="268">
                  <a:moveTo>
                    <a:pt x="0" y="0"/>
                  </a:moveTo>
                  <a:lnTo>
                    <a:pt x="293" y="0"/>
                  </a:lnTo>
                  <a:lnTo>
                    <a:pt x="293" y="267"/>
                  </a:lnTo>
                  <a:lnTo>
                    <a:pt x="0" y="267"/>
                  </a:lnTo>
                  <a:lnTo>
                    <a:pt x="0" y="0"/>
                  </a:lnTo>
                  <a:lnTo>
                    <a:pt x="0" y="0"/>
                  </a:lnTo>
                  <a:lnTo>
                    <a:pt x="0" y="0"/>
                  </a:lnTo>
                  <a:lnTo>
                    <a:pt x="0" y="0"/>
                  </a:lnTo>
                </a:path>
              </a:pathLst>
            </a:custGeom>
            <a:solidFill>
              <a:srgbClr val="FFFFFF"/>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2811" name="Line 27"/>
            <p:cNvSpPr>
              <a:spLocks noChangeShapeType="1"/>
            </p:cNvSpPr>
            <p:nvPr/>
          </p:nvSpPr>
          <p:spPr bwMode="auto">
            <a:xfrm flipV="1">
              <a:off x="138" y="2566"/>
              <a:ext cx="293" cy="267"/>
            </a:xfrm>
            <a:prstGeom prst="line">
              <a:avLst/>
            </a:prstGeom>
            <a:noFill/>
            <a:ln w="18875">
              <a:solidFill>
                <a:srgbClr val="000000"/>
              </a:solidFill>
              <a:round/>
              <a:headEnd/>
              <a:tailEnd/>
            </a:ln>
            <a:effectLst/>
          </p:spPr>
          <p:txBody>
            <a:bodyPr/>
            <a:lstStyle/>
            <a:p>
              <a:endParaRPr lang="es-ES_tradnl"/>
            </a:p>
          </p:txBody>
        </p:sp>
        <p:sp>
          <p:nvSpPr>
            <p:cNvPr id="1142812" name="Freeform 28"/>
            <p:cNvSpPr>
              <a:spLocks/>
            </p:cNvSpPr>
            <p:nvPr/>
          </p:nvSpPr>
          <p:spPr bwMode="auto">
            <a:xfrm>
              <a:off x="138" y="2784"/>
              <a:ext cx="74" cy="49"/>
            </a:xfrm>
            <a:custGeom>
              <a:avLst/>
              <a:gdLst/>
              <a:ahLst/>
              <a:cxnLst>
                <a:cxn ang="0">
                  <a:pos x="39" y="2"/>
                </a:cxn>
                <a:cxn ang="0">
                  <a:pos x="46" y="3"/>
                </a:cxn>
                <a:cxn ang="0">
                  <a:pos x="53" y="6"/>
                </a:cxn>
                <a:cxn ang="0">
                  <a:pos x="59" y="8"/>
                </a:cxn>
                <a:cxn ang="0">
                  <a:pos x="62" y="11"/>
                </a:cxn>
                <a:cxn ang="0">
                  <a:pos x="67" y="16"/>
                </a:cxn>
                <a:cxn ang="0">
                  <a:pos x="70" y="19"/>
                </a:cxn>
                <a:cxn ang="0">
                  <a:pos x="71" y="23"/>
                </a:cxn>
                <a:cxn ang="0">
                  <a:pos x="71" y="27"/>
                </a:cxn>
                <a:cxn ang="0">
                  <a:pos x="70" y="33"/>
                </a:cxn>
                <a:cxn ang="0">
                  <a:pos x="67" y="37"/>
                </a:cxn>
                <a:cxn ang="0">
                  <a:pos x="62" y="42"/>
                </a:cxn>
                <a:cxn ang="0">
                  <a:pos x="59" y="45"/>
                </a:cxn>
                <a:cxn ang="0">
                  <a:pos x="53" y="47"/>
                </a:cxn>
                <a:cxn ang="0">
                  <a:pos x="46" y="48"/>
                </a:cxn>
                <a:cxn ang="0">
                  <a:pos x="39" y="48"/>
                </a:cxn>
                <a:cxn ang="0">
                  <a:pos x="30" y="48"/>
                </a:cxn>
                <a:cxn ang="0">
                  <a:pos x="24" y="48"/>
                </a:cxn>
                <a:cxn ang="0">
                  <a:pos x="18" y="47"/>
                </a:cxn>
                <a:cxn ang="0">
                  <a:pos x="11" y="45"/>
                </a:cxn>
                <a:cxn ang="0">
                  <a:pos x="7" y="42"/>
                </a:cxn>
                <a:cxn ang="0">
                  <a:pos x="2" y="37"/>
                </a:cxn>
                <a:cxn ang="0">
                  <a:pos x="0" y="33"/>
                </a:cxn>
                <a:cxn ang="0">
                  <a:pos x="0" y="27"/>
                </a:cxn>
                <a:cxn ang="0">
                  <a:pos x="0" y="23"/>
                </a:cxn>
                <a:cxn ang="0">
                  <a:pos x="0" y="19"/>
                </a:cxn>
                <a:cxn ang="0">
                  <a:pos x="2" y="16"/>
                </a:cxn>
                <a:cxn ang="0">
                  <a:pos x="7" y="11"/>
                </a:cxn>
                <a:cxn ang="0">
                  <a:pos x="11" y="8"/>
                </a:cxn>
                <a:cxn ang="0">
                  <a:pos x="18" y="6"/>
                </a:cxn>
                <a:cxn ang="0">
                  <a:pos x="24" y="3"/>
                </a:cxn>
                <a:cxn ang="0">
                  <a:pos x="30" y="2"/>
                </a:cxn>
                <a:cxn ang="0">
                  <a:pos x="36" y="0"/>
                </a:cxn>
              </a:cxnLst>
              <a:rect l="0" t="0" r="r" b="b"/>
              <a:pathLst>
                <a:path w="74" h="49">
                  <a:moveTo>
                    <a:pt x="36" y="0"/>
                  </a:moveTo>
                  <a:lnTo>
                    <a:pt x="39" y="2"/>
                  </a:lnTo>
                  <a:lnTo>
                    <a:pt x="42" y="2"/>
                  </a:lnTo>
                  <a:lnTo>
                    <a:pt x="46" y="3"/>
                  </a:lnTo>
                  <a:lnTo>
                    <a:pt x="50" y="3"/>
                  </a:lnTo>
                  <a:lnTo>
                    <a:pt x="53" y="6"/>
                  </a:lnTo>
                  <a:lnTo>
                    <a:pt x="56" y="6"/>
                  </a:lnTo>
                  <a:lnTo>
                    <a:pt x="59" y="8"/>
                  </a:lnTo>
                  <a:lnTo>
                    <a:pt x="62" y="8"/>
                  </a:lnTo>
                  <a:lnTo>
                    <a:pt x="62" y="11"/>
                  </a:lnTo>
                  <a:lnTo>
                    <a:pt x="65" y="13"/>
                  </a:lnTo>
                  <a:lnTo>
                    <a:pt x="67" y="16"/>
                  </a:lnTo>
                  <a:lnTo>
                    <a:pt x="70" y="16"/>
                  </a:lnTo>
                  <a:lnTo>
                    <a:pt x="70" y="19"/>
                  </a:lnTo>
                  <a:lnTo>
                    <a:pt x="71" y="20"/>
                  </a:lnTo>
                  <a:lnTo>
                    <a:pt x="71" y="23"/>
                  </a:lnTo>
                  <a:lnTo>
                    <a:pt x="73" y="23"/>
                  </a:lnTo>
                  <a:lnTo>
                    <a:pt x="71" y="27"/>
                  </a:lnTo>
                  <a:lnTo>
                    <a:pt x="71" y="30"/>
                  </a:lnTo>
                  <a:lnTo>
                    <a:pt x="70" y="33"/>
                  </a:lnTo>
                  <a:lnTo>
                    <a:pt x="70" y="34"/>
                  </a:lnTo>
                  <a:lnTo>
                    <a:pt x="67" y="37"/>
                  </a:lnTo>
                  <a:lnTo>
                    <a:pt x="65" y="39"/>
                  </a:lnTo>
                  <a:lnTo>
                    <a:pt x="62" y="42"/>
                  </a:lnTo>
                  <a:lnTo>
                    <a:pt x="62" y="42"/>
                  </a:lnTo>
                  <a:lnTo>
                    <a:pt x="59" y="45"/>
                  </a:lnTo>
                  <a:lnTo>
                    <a:pt x="56" y="45"/>
                  </a:lnTo>
                  <a:lnTo>
                    <a:pt x="53" y="47"/>
                  </a:lnTo>
                  <a:lnTo>
                    <a:pt x="50" y="47"/>
                  </a:lnTo>
                  <a:lnTo>
                    <a:pt x="46" y="48"/>
                  </a:lnTo>
                  <a:lnTo>
                    <a:pt x="42" y="48"/>
                  </a:lnTo>
                  <a:lnTo>
                    <a:pt x="39" y="48"/>
                  </a:lnTo>
                  <a:lnTo>
                    <a:pt x="36" y="48"/>
                  </a:lnTo>
                  <a:lnTo>
                    <a:pt x="30" y="48"/>
                  </a:lnTo>
                  <a:lnTo>
                    <a:pt x="27" y="48"/>
                  </a:lnTo>
                  <a:lnTo>
                    <a:pt x="24" y="48"/>
                  </a:lnTo>
                  <a:lnTo>
                    <a:pt x="21" y="47"/>
                  </a:lnTo>
                  <a:lnTo>
                    <a:pt x="18" y="47"/>
                  </a:lnTo>
                  <a:lnTo>
                    <a:pt x="15" y="45"/>
                  </a:lnTo>
                  <a:lnTo>
                    <a:pt x="11" y="45"/>
                  </a:lnTo>
                  <a:lnTo>
                    <a:pt x="11" y="42"/>
                  </a:lnTo>
                  <a:lnTo>
                    <a:pt x="7" y="42"/>
                  </a:lnTo>
                  <a:lnTo>
                    <a:pt x="5" y="39"/>
                  </a:lnTo>
                  <a:lnTo>
                    <a:pt x="2" y="37"/>
                  </a:lnTo>
                  <a:lnTo>
                    <a:pt x="2" y="34"/>
                  </a:lnTo>
                  <a:lnTo>
                    <a:pt x="0" y="33"/>
                  </a:lnTo>
                  <a:lnTo>
                    <a:pt x="0" y="30"/>
                  </a:lnTo>
                  <a:lnTo>
                    <a:pt x="0" y="27"/>
                  </a:lnTo>
                  <a:lnTo>
                    <a:pt x="0" y="23"/>
                  </a:lnTo>
                  <a:lnTo>
                    <a:pt x="0" y="23"/>
                  </a:lnTo>
                  <a:lnTo>
                    <a:pt x="0" y="20"/>
                  </a:lnTo>
                  <a:lnTo>
                    <a:pt x="0" y="19"/>
                  </a:lnTo>
                  <a:lnTo>
                    <a:pt x="2" y="16"/>
                  </a:lnTo>
                  <a:lnTo>
                    <a:pt x="2" y="16"/>
                  </a:lnTo>
                  <a:lnTo>
                    <a:pt x="5" y="13"/>
                  </a:lnTo>
                  <a:lnTo>
                    <a:pt x="7" y="11"/>
                  </a:lnTo>
                  <a:lnTo>
                    <a:pt x="11" y="8"/>
                  </a:lnTo>
                  <a:lnTo>
                    <a:pt x="11" y="8"/>
                  </a:lnTo>
                  <a:lnTo>
                    <a:pt x="15" y="6"/>
                  </a:lnTo>
                  <a:lnTo>
                    <a:pt x="18" y="6"/>
                  </a:lnTo>
                  <a:lnTo>
                    <a:pt x="21" y="3"/>
                  </a:lnTo>
                  <a:lnTo>
                    <a:pt x="24" y="3"/>
                  </a:lnTo>
                  <a:lnTo>
                    <a:pt x="27" y="2"/>
                  </a:lnTo>
                  <a:lnTo>
                    <a:pt x="30" y="2"/>
                  </a:lnTo>
                  <a:lnTo>
                    <a:pt x="36" y="0"/>
                  </a:lnTo>
                  <a:lnTo>
                    <a:pt x="36" y="0"/>
                  </a:lnTo>
                </a:path>
              </a:pathLst>
            </a:custGeom>
            <a:solidFill>
              <a:srgbClr val="000000"/>
            </a:solidFill>
            <a:ln w="9525">
              <a:noFill/>
              <a:round/>
              <a:headEnd type="none" w="med" len="med"/>
              <a:tailEnd type="none" w="med" len="med"/>
            </a:ln>
            <a:effectLst/>
          </p:spPr>
          <p:txBody>
            <a:bodyPr/>
            <a:lstStyle/>
            <a:p>
              <a:endParaRPr lang="es-ES_tradnl"/>
            </a:p>
          </p:txBody>
        </p:sp>
        <p:sp>
          <p:nvSpPr>
            <p:cNvPr id="1142813" name="Freeform 29"/>
            <p:cNvSpPr>
              <a:spLocks/>
            </p:cNvSpPr>
            <p:nvPr/>
          </p:nvSpPr>
          <p:spPr bwMode="auto">
            <a:xfrm>
              <a:off x="174" y="2784"/>
              <a:ext cx="38" cy="24"/>
            </a:xfrm>
            <a:custGeom>
              <a:avLst/>
              <a:gdLst/>
              <a:ahLst/>
              <a:cxnLst>
                <a:cxn ang="0">
                  <a:pos x="0" y="0"/>
                </a:cxn>
                <a:cxn ang="0">
                  <a:pos x="3" y="2"/>
                </a:cxn>
                <a:cxn ang="0">
                  <a:pos x="6" y="2"/>
                </a:cxn>
                <a:cxn ang="0">
                  <a:pos x="10" y="3"/>
                </a:cxn>
                <a:cxn ang="0">
                  <a:pos x="14" y="3"/>
                </a:cxn>
                <a:cxn ang="0">
                  <a:pos x="17" y="6"/>
                </a:cxn>
                <a:cxn ang="0">
                  <a:pos x="20" y="6"/>
                </a:cxn>
                <a:cxn ang="0">
                  <a:pos x="23" y="8"/>
                </a:cxn>
                <a:cxn ang="0">
                  <a:pos x="26" y="8"/>
                </a:cxn>
                <a:cxn ang="0">
                  <a:pos x="26" y="11"/>
                </a:cxn>
                <a:cxn ang="0">
                  <a:pos x="29" y="13"/>
                </a:cxn>
                <a:cxn ang="0">
                  <a:pos x="31" y="16"/>
                </a:cxn>
                <a:cxn ang="0">
                  <a:pos x="34" y="16"/>
                </a:cxn>
                <a:cxn ang="0">
                  <a:pos x="34" y="19"/>
                </a:cxn>
                <a:cxn ang="0">
                  <a:pos x="35" y="20"/>
                </a:cxn>
                <a:cxn ang="0">
                  <a:pos x="35" y="23"/>
                </a:cxn>
                <a:cxn ang="0">
                  <a:pos x="37" y="23"/>
                </a:cxn>
              </a:cxnLst>
              <a:rect l="0" t="0" r="r" b="b"/>
              <a:pathLst>
                <a:path w="38" h="24">
                  <a:moveTo>
                    <a:pt x="0" y="0"/>
                  </a:moveTo>
                  <a:lnTo>
                    <a:pt x="3" y="2"/>
                  </a:lnTo>
                  <a:lnTo>
                    <a:pt x="6" y="2"/>
                  </a:lnTo>
                  <a:lnTo>
                    <a:pt x="10" y="3"/>
                  </a:lnTo>
                  <a:lnTo>
                    <a:pt x="14" y="3"/>
                  </a:lnTo>
                  <a:lnTo>
                    <a:pt x="17" y="6"/>
                  </a:lnTo>
                  <a:lnTo>
                    <a:pt x="20" y="6"/>
                  </a:lnTo>
                  <a:lnTo>
                    <a:pt x="23" y="8"/>
                  </a:lnTo>
                  <a:lnTo>
                    <a:pt x="26" y="8"/>
                  </a:lnTo>
                  <a:lnTo>
                    <a:pt x="26" y="11"/>
                  </a:lnTo>
                  <a:lnTo>
                    <a:pt x="29" y="13"/>
                  </a:lnTo>
                  <a:lnTo>
                    <a:pt x="31" y="16"/>
                  </a:lnTo>
                  <a:lnTo>
                    <a:pt x="34" y="16"/>
                  </a:lnTo>
                  <a:lnTo>
                    <a:pt x="34" y="19"/>
                  </a:lnTo>
                  <a:lnTo>
                    <a:pt x="35" y="20"/>
                  </a:lnTo>
                  <a:lnTo>
                    <a:pt x="35" y="23"/>
                  </a:lnTo>
                  <a:lnTo>
                    <a:pt x="37" y="23"/>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814" name="Freeform 30"/>
            <p:cNvSpPr>
              <a:spLocks/>
            </p:cNvSpPr>
            <p:nvPr/>
          </p:nvSpPr>
          <p:spPr bwMode="auto">
            <a:xfrm>
              <a:off x="174" y="2807"/>
              <a:ext cx="38" cy="26"/>
            </a:xfrm>
            <a:custGeom>
              <a:avLst/>
              <a:gdLst/>
              <a:ahLst/>
              <a:cxnLst>
                <a:cxn ang="0">
                  <a:pos x="37" y="0"/>
                </a:cxn>
                <a:cxn ang="0">
                  <a:pos x="35" y="4"/>
                </a:cxn>
                <a:cxn ang="0">
                  <a:pos x="35" y="7"/>
                </a:cxn>
                <a:cxn ang="0">
                  <a:pos x="34" y="10"/>
                </a:cxn>
                <a:cxn ang="0">
                  <a:pos x="34" y="11"/>
                </a:cxn>
                <a:cxn ang="0">
                  <a:pos x="31" y="14"/>
                </a:cxn>
                <a:cxn ang="0">
                  <a:pos x="29" y="16"/>
                </a:cxn>
                <a:cxn ang="0">
                  <a:pos x="26" y="19"/>
                </a:cxn>
                <a:cxn ang="0">
                  <a:pos x="26" y="19"/>
                </a:cxn>
                <a:cxn ang="0">
                  <a:pos x="23" y="22"/>
                </a:cxn>
                <a:cxn ang="0">
                  <a:pos x="20" y="22"/>
                </a:cxn>
                <a:cxn ang="0">
                  <a:pos x="17" y="24"/>
                </a:cxn>
                <a:cxn ang="0">
                  <a:pos x="14" y="24"/>
                </a:cxn>
                <a:cxn ang="0">
                  <a:pos x="10" y="25"/>
                </a:cxn>
                <a:cxn ang="0">
                  <a:pos x="6" y="25"/>
                </a:cxn>
                <a:cxn ang="0">
                  <a:pos x="3" y="25"/>
                </a:cxn>
                <a:cxn ang="0">
                  <a:pos x="0" y="25"/>
                </a:cxn>
              </a:cxnLst>
              <a:rect l="0" t="0" r="r" b="b"/>
              <a:pathLst>
                <a:path w="38" h="26">
                  <a:moveTo>
                    <a:pt x="37" y="0"/>
                  </a:moveTo>
                  <a:lnTo>
                    <a:pt x="35" y="4"/>
                  </a:lnTo>
                  <a:lnTo>
                    <a:pt x="35" y="7"/>
                  </a:lnTo>
                  <a:lnTo>
                    <a:pt x="34" y="10"/>
                  </a:lnTo>
                  <a:lnTo>
                    <a:pt x="34" y="11"/>
                  </a:lnTo>
                  <a:lnTo>
                    <a:pt x="31" y="14"/>
                  </a:lnTo>
                  <a:lnTo>
                    <a:pt x="29" y="16"/>
                  </a:lnTo>
                  <a:lnTo>
                    <a:pt x="26" y="19"/>
                  </a:lnTo>
                  <a:lnTo>
                    <a:pt x="26" y="19"/>
                  </a:lnTo>
                  <a:lnTo>
                    <a:pt x="23" y="22"/>
                  </a:lnTo>
                  <a:lnTo>
                    <a:pt x="20" y="22"/>
                  </a:lnTo>
                  <a:lnTo>
                    <a:pt x="17" y="24"/>
                  </a:lnTo>
                  <a:lnTo>
                    <a:pt x="14" y="24"/>
                  </a:lnTo>
                  <a:lnTo>
                    <a:pt x="10" y="25"/>
                  </a:lnTo>
                  <a:lnTo>
                    <a:pt x="6" y="25"/>
                  </a:lnTo>
                  <a:lnTo>
                    <a:pt x="3" y="25"/>
                  </a:lnTo>
                  <a:lnTo>
                    <a:pt x="0" y="25"/>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815" name="Freeform 31"/>
            <p:cNvSpPr>
              <a:spLocks/>
            </p:cNvSpPr>
            <p:nvPr/>
          </p:nvSpPr>
          <p:spPr bwMode="auto">
            <a:xfrm>
              <a:off x="138" y="2807"/>
              <a:ext cx="37" cy="26"/>
            </a:xfrm>
            <a:custGeom>
              <a:avLst/>
              <a:gdLst/>
              <a:ahLst/>
              <a:cxnLst>
                <a:cxn ang="0">
                  <a:pos x="36" y="25"/>
                </a:cxn>
                <a:cxn ang="0">
                  <a:pos x="30" y="25"/>
                </a:cxn>
                <a:cxn ang="0">
                  <a:pos x="27" y="25"/>
                </a:cxn>
                <a:cxn ang="0">
                  <a:pos x="24" y="25"/>
                </a:cxn>
                <a:cxn ang="0">
                  <a:pos x="21" y="24"/>
                </a:cxn>
                <a:cxn ang="0">
                  <a:pos x="18" y="24"/>
                </a:cxn>
                <a:cxn ang="0">
                  <a:pos x="15" y="22"/>
                </a:cxn>
                <a:cxn ang="0">
                  <a:pos x="11" y="22"/>
                </a:cxn>
                <a:cxn ang="0">
                  <a:pos x="11" y="19"/>
                </a:cxn>
                <a:cxn ang="0">
                  <a:pos x="7" y="19"/>
                </a:cxn>
                <a:cxn ang="0">
                  <a:pos x="5" y="16"/>
                </a:cxn>
                <a:cxn ang="0">
                  <a:pos x="2" y="14"/>
                </a:cxn>
                <a:cxn ang="0">
                  <a:pos x="2" y="11"/>
                </a:cxn>
                <a:cxn ang="0">
                  <a:pos x="0" y="10"/>
                </a:cxn>
                <a:cxn ang="0">
                  <a:pos x="0" y="7"/>
                </a:cxn>
                <a:cxn ang="0">
                  <a:pos x="0" y="4"/>
                </a:cxn>
                <a:cxn ang="0">
                  <a:pos x="0" y="0"/>
                </a:cxn>
              </a:cxnLst>
              <a:rect l="0" t="0" r="r" b="b"/>
              <a:pathLst>
                <a:path w="37" h="26">
                  <a:moveTo>
                    <a:pt x="36" y="25"/>
                  </a:moveTo>
                  <a:lnTo>
                    <a:pt x="30" y="25"/>
                  </a:lnTo>
                  <a:lnTo>
                    <a:pt x="27" y="25"/>
                  </a:lnTo>
                  <a:lnTo>
                    <a:pt x="24" y="25"/>
                  </a:lnTo>
                  <a:lnTo>
                    <a:pt x="21" y="24"/>
                  </a:lnTo>
                  <a:lnTo>
                    <a:pt x="18" y="24"/>
                  </a:lnTo>
                  <a:lnTo>
                    <a:pt x="15" y="22"/>
                  </a:lnTo>
                  <a:lnTo>
                    <a:pt x="11" y="22"/>
                  </a:lnTo>
                  <a:lnTo>
                    <a:pt x="11" y="19"/>
                  </a:lnTo>
                  <a:lnTo>
                    <a:pt x="7" y="19"/>
                  </a:lnTo>
                  <a:lnTo>
                    <a:pt x="5" y="16"/>
                  </a:lnTo>
                  <a:lnTo>
                    <a:pt x="2" y="14"/>
                  </a:lnTo>
                  <a:lnTo>
                    <a:pt x="2" y="11"/>
                  </a:lnTo>
                  <a:lnTo>
                    <a:pt x="0" y="10"/>
                  </a:lnTo>
                  <a:lnTo>
                    <a:pt x="0" y="7"/>
                  </a:lnTo>
                  <a:lnTo>
                    <a:pt x="0" y="4"/>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816" name="Freeform 32"/>
            <p:cNvSpPr>
              <a:spLocks/>
            </p:cNvSpPr>
            <p:nvPr/>
          </p:nvSpPr>
          <p:spPr bwMode="auto">
            <a:xfrm>
              <a:off x="138" y="2784"/>
              <a:ext cx="37" cy="24"/>
            </a:xfrm>
            <a:custGeom>
              <a:avLst/>
              <a:gdLst/>
              <a:ahLst/>
              <a:cxnLst>
                <a:cxn ang="0">
                  <a:pos x="0" y="23"/>
                </a:cxn>
                <a:cxn ang="0">
                  <a:pos x="0" y="23"/>
                </a:cxn>
                <a:cxn ang="0">
                  <a:pos x="0" y="20"/>
                </a:cxn>
                <a:cxn ang="0">
                  <a:pos x="0" y="19"/>
                </a:cxn>
                <a:cxn ang="0">
                  <a:pos x="2" y="16"/>
                </a:cxn>
                <a:cxn ang="0">
                  <a:pos x="2" y="16"/>
                </a:cxn>
                <a:cxn ang="0">
                  <a:pos x="5" y="13"/>
                </a:cxn>
                <a:cxn ang="0">
                  <a:pos x="7" y="11"/>
                </a:cxn>
                <a:cxn ang="0">
                  <a:pos x="11" y="8"/>
                </a:cxn>
                <a:cxn ang="0">
                  <a:pos x="11" y="8"/>
                </a:cxn>
                <a:cxn ang="0">
                  <a:pos x="15" y="6"/>
                </a:cxn>
                <a:cxn ang="0">
                  <a:pos x="18" y="6"/>
                </a:cxn>
                <a:cxn ang="0">
                  <a:pos x="21" y="3"/>
                </a:cxn>
                <a:cxn ang="0">
                  <a:pos x="24" y="3"/>
                </a:cxn>
                <a:cxn ang="0">
                  <a:pos x="27" y="2"/>
                </a:cxn>
                <a:cxn ang="0">
                  <a:pos x="30" y="2"/>
                </a:cxn>
                <a:cxn ang="0">
                  <a:pos x="36" y="0"/>
                </a:cxn>
              </a:cxnLst>
              <a:rect l="0" t="0" r="r" b="b"/>
              <a:pathLst>
                <a:path w="37" h="24">
                  <a:moveTo>
                    <a:pt x="0" y="23"/>
                  </a:moveTo>
                  <a:lnTo>
                    <a:pt x="0" y="23"/>
                  </a:lnTo>
                  <a:lnTo>
                    <a:pt x="0" y="20"/>
                  </a:lnTo>
                  <a:lnTo>
                    <a:pt x="0" y="19"/>
                  </a:lnTo>
                  <a:lnTo>
                    <a:pt x="2" y="16"/>
                  </a:lnTo>
                  <a:lnTo>
                    <a:pt x="2" y="16"/>
                  </a:lnTo>
                  <a:lnTo>
                    <a:pt x="5" y="13"/>
                  </a:lnTo>
                  <a:lnTo>
                    <a:pt x="7" y="11"/>
                  </a:lnTo>
                  <a:lnTo>
                    <a:pt x="11" y="8"/>
                  </a:lnTo>
                  <a:lnTo>
                    <a:pt x="11" y="8"/>
                  </a:lnTo>
                  <a:lnTo>
                    <a:pt x="15" y="6"/>
                  </a:lnTo>
                  <a:lnTo>
                    <a:pt x="18" y="6"/>
                  </a:lnTo>
                  <a:lnTo>
                    <a:pt x="21" y="3"/>
                  </a:lnTo>
                  <a:lnTo>
                    <a:pt x="24" y="3"/>
                  </a:lnTo>
                  <a:lnTo>
                    <a:pt x="27" y="2"/>
                  </a:lnTo>
                  <a:lnTo>
                    <a:pt x="30" y="2"/>
                  </a:lnTo>
                  <a:lnTo>
                    <a:pt x="36"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2817" name="Line 33"/>
            <p:cNvSpPr>
              <a:spLocks noChangeShapeType="1"/>
            </p:cNvSpPr>
            <p:nvPr/>
          </p:nvSpPr>
          <p:spPr bwMode="auto">
            <a:xfrm>
              <a:off x="285" y="1809"/>
              <a:ext cx="0" cy="757"/>
            </a:xfrm>
            <a:prstGeom prst="line">
              <a:avLst/>
            </a:prstGeom>
            <a:noFill/>
            <a:ln w="18875">
              <a:solidFill>
                <a:srgbClr val="000000"/>
              </a:solidFill>
              <a:round/>
              <a:headEnd/>
              <a:tailEnd/>
            </a:ln>
            <a:effectLst/>
          </p:spPr>
          <p:txBody>
            <a:bodyPr/>
            <a:lstStyle/>
            <a:p>
              <a:endParaRPr lang="es-ES_tradnl"/>
            </a:p>
          </p:txBody>
        </p:sp>
        <p:sp>
          <p:nvSpPr>
            <p:cNvPr id="1142818" name="Line 34"/>
            <p:cNvSpPr>
              <a:spLocks noChangeShapeType="1"/>
            </p:cNvSpPr>
            <p:nvPr/>
          </p:nvSpPr>
          <p:spPr bwMode="auto">
            <a:xfrm flipV="1">
              <a:off x="285" y="1103"/>
              <a:ext cx="0" cy="438"/>
            </a:xfrm>
            <a:prstGeom prst="line">
              <a:avLst/>
            </a:prstGeom>
            <a:noFill/>
            <a:ln w="18875">
              <a:solidFill>
                <a:srgbClr val="000000"/>
              </a:solidFill>
              <a:round/>
              <a:headEnd/>
              <a:tailEnd/>
            </a:ln>
            <a:effectLst/>
          </p:spPr>
          <p:txBody>
            <a:bodyPr/>
            <a:lstStyle/>
            <a:p>
              <a:endParaRPr lang="es-ES_tradnl"/>
            </a:p>
          </p:txBody>
        </p:sp>
        <p:sp>
          <p:nvSpPr>
            <p:cNvPr id="1142819" name="Line 35"/>
            <p:cNvSpPr>
              <a:spLocks noChangeShapeType="1"/>
            </p:cNvSpPr>
            <p:nvPr/>
          </p:nvSpPr>
          <p:spPr bwMode="auto">
            <a:xfrm>
              <a:off x="1137" y="737"/>
              <a:ext cx="0" cy="731"/>
            </a:xfrm>
            <a:prstGeom prst="line">
              <a:avLst/>
            </a:prstGeom>
            <a:noFill/>
            <a:ln w="18875">
              <a:solidFill>
                <a:srgbClr val="000000"/>
              </a:solidFill>
              <a:round/>
              <a:headEnd/>
              <a:tailEnd/>
            </a:ln>
            <a:effectLst/>
          </p:spPr>
          <p:txBody>
            <a:bodyPr/>
            <a:lstStyle/>
            <a:p>
              <a:endParaRPr lang="es-ES_tradnl"/>
            </a:p>
          </p:txBody>
        </p:sp>
        <p:sp>
          <p:nvSpPr>
            <p:cNvPr id="1142820" name="Line 36"/>
            <p:cNvSpPr>
              <a:spLocks noChangeShapeType="1"/>
            </p:cNvSpPr>
            <p:nvPr/>
          </p:nvSpPr>
          <p:spPr bwMode="auto">
            <a:xfrm>
              <a:off x="285" y="1103"/>
              <a:ext cx="852" cy="0"/>
            </a:xfrm>
            <a:prstGeom prst="line">
              <a:avLst/>
            </a:prstGeom>
            <a:noFill/>
            <a:ln w="18875">
              <a:solidFill>
                <a:srgbClr val="000000"/>
              </a:solidFill>
              <a:round/>
              <a:headEnd/>
              <a:tailEnd/>
            </a:ln>
            <a:effectLst/>
          </p:spPr>
          <p:txBody>
            <a:bodyPr/>
            <a:lstStyle/>
            <a:p>
              <a:endParaRPr lang="es-ES_tradnl"/>
            </a:p>
          </p:txBody>
        </p:sp>
        <p:sp>
          <p:nvSpPr>
            <p:cNvPr id="1142821" name="Line 37"/>
            <p:cNvSpPr>
              <a:spLocks noChangeShapeType="1"/>
            </p:cNvSpPr>
            <p:nvPr/>
          </p:nvSpPr>
          <p:spPr bwMode="auto">
            <a:xfrm>
              <a:off x="285" y="2833"/>
              <a:ext cx="0" cy="463"/>
            </a:xfrm>
            <a:prstGeom prst="line">
              <a:avLst/>
            </a:prstGeom>
            <a:noFill/>
            <a:ln w="18875">
              <a:solidFill>
                <a:srgbClr val="000000"/>
              </a:solidFill>
              <a:round/>
              <a:headEnd/>
              <a:tailEnd/>
            </a:ln>
            <a:effectLst/>
          </p:spPr>
          <p:txBody>
            <a:bodyPr/>
            <a:lstStyle/>
            <a:p>
              <a:endParaRPr lang="es-ES_tradnl"/>
            </a:p>
          </p:txBody>
        </p:sp>
        <p:sp>
          <p:nvSpPr>
            <p:cNvPr id="1142822" name="Line 38"/>
            <p:cNvSpPr>
              <a:spLocks noChangeShapeType="1"/>
            </p:cNvSpPr>
            <p:nvPr/>
          </p:nvSpPr>
          <p:spPr bwMode="auto">
            <a:xfrm>
              <a:off x="1137" y="2955"/>
              <a:ext cx="0" cy="585"/>
            </a:xfrm>
            <a:prstGeom prst="line">
              <a:avLst/>
            </a:prstGeom>
            <a:noFill/>
            <a:ln w="18875">
              <a:solidFill>
                <a:srgbClr val="000000"/>
              </a:solidFill>
              <a:round/>
              <a:headEnd/>
              <a:tailEnd/>
            </a:ln>
            <a:effectLst/>
          </p:spPr>
          <p:txBody>
            <a:bodyPr/>
            <a:lstStyle/>
            <a:p>
              <a:endParaRPr lang="es-ES_tradnl"/>
            </a:p>
          </p:txBody>
        </p:sp>
        <p:sp>
          <p:nvSpPr>
            <p:cNvPr id="1142823" name="Line 39"/>
            <p:cNvSpPr>
              <a:spLocks noChangeShapeType="1"/>
            </p:cNvSpPr>
            <p:nvPr/>
          </p:nvSpPr>
          <p:spPr bwMode="auto">
            <a:xfrm>
              <a:off x="285" y="3296"/>
              <a:ext cx="852" cy="0"/>
            </a:xfrm>
            <a:prstGeom prst="line">
              <a:avLst/>
            </a:prstGeom>
            <a:noFill/>
            <a:ln w="18875">
              <a:solidFill>
                <a:srgbClr val="000000"/>
              </a:solidFill>
              <a:round/>
              <a:headEnd/>
              <a:tailEnd/>
            </a:ln>
            <a:effectLst/>
          </p:spPr>
          <p:txBody>
            <a:bodyPr/>
            <a:lstStyle/>
            <a:p>
              <a:endParaRPr lang="es-ES_tradnl"/>
            </a:p>
          </p:txBody>
        </p:sp>
        <p:sp>
          <p:nvSpPr>
            <p:cNvPr id="1142824" name="Freeform 40"/>
            <p:cNvSpPr>
              <a:spLocks/>
            </p:cNvSpPr>
            <p:nvPr/>
          </p:nvSpPr>
          <p:spPr bwMode="auto">
            <a:xfrm>
              <a:off x="1113" y="3271"/>
              <a:ext cx="51" cy="51"/>
            </a:xfrm>
            <a:custGeom>
              <a:avLst/>
              <a:gdLst/>
              <a:ahLst/>
              <a:cxnLst>
                <a:cxn ang="0">
                  <a:pos x="24" y="2"/>
                </a:cxn>
                <a:cxn ang="0">
                  <a:pos x="30" y="3"/>
                </a:cxn>
                <a:cxn ang="0">
                  <a:pos x="33" y="7"/>
                </a:cxn>
                <a:cxn ang="0">
                  <a:pos x="38" y="9"/>
                </a:cxn>
                <a:cxn ang="0">
                  <a:pos x="41" y="11"/>
                </a:cxn>
                <a:cxn ang="0">
                  <a:pos x="43" y="17"/>
                </a:cxn>
                <a:cxn ang="0">
                  <a:pos x="46" y="20"/>
                </a:cxn>
                <a:cxn ang="0">
                  <a:pos x="48" y="25"/>
                </a:cxn>
                <a:cxn ang="0">
                  <a:pos x="48" y="28"/>
                </a:cxn>
                <a:cxn ang="0">
                  <a:pos x="46" y="34"/>
                </a:cxn>
                <a:cxn ang="0">
                  <a:pos x="43" y="38"/>
                </a:cxn>
                <a:cxn ang="0">
                  <a:pos x="41" y="44"/>
                </a:cxn>
                <a:cxn ang="0">
                  <a:pos x="38" y="46"/>
                </a:cxn>
                <a:cxn ang="0">
                  <a:pos x="33" y="48"/>
                </a:cxn>
                <a:cxn ang="0">
                  <a:pos x="30" y="50"/>
                </a:cxn>
                <a:cxn ang="0">
                  <a:pos x="24" y="50"/>
                </a:cxn>
                <a:cxn ang="0">
                  <a:pos x="22" y="50"/>
                </a:cxn>
                <a:cxn ang="0">
                  <a:pos x="15" y="50"/>
                </a:cxn>
                <a:cxn ang="0">
                  <a:pos x="11" y="48"/>
                </a:cxn>
                <a:cxn ang="0">
                  <a:pos x="6" y="46"/>
                </a:cxn>
                <a:cxn ang="0">
                  <a:pos x="3" y="44"/>
                </a:cxn>
                <a:cxn ang="0">
                  <a:pos x="1" y="38"/>
                </a:cxn>
                <a:cxn ang="0">
                  <a:pos x="0" y="34"/>
                </a:cxn>
                <a:cxn ang="0">
                  <a:pos x="0" y="28"/>
                </a:cxn>
                <a:cxn ang="0">
                  <a:pos x="0" y="25"/>
                </a:cxn>
                <a:cxn ang="0">
                  <a:pos x="0" y="20"/>
                </a:cxn>
                <a:cxn ang="0">
                  <a:pos x="1" y="17"/>
                </a:cxn>
                <a:cxn ang="0">
                  <a:pos x="3" y="11"/>
                </a:cxn>
                <a:cxn ang="0">
                  <a:pos x="6" y="9"/>
                </a:cxn>
                <a:cxn ang="0">
                  <a:pos x="11" y="7"/>
                </a:cxn>
                <a:cxn ang="0">
                  <a:pos x="15" y="3"/>
                </a:cxn>
                <a:cxn ang="0">
                  <a:pos x="22" y="2"/>
                </a:cxn>
                <a:cxn ang="0">
                  <a:pos x="24" y="0"/>
                </a:cxn>
              </a:cxnLst>
              <a:rect l="0" t="0" r="r" b="b"/>
              <a:pathLst>
                <a:path w="51" h="51">
                  <a:moveTo>
                    <a:pt x="24" y="0"/>
                  </a:moveTo>
                  <a:lnTo>
                    <a:pt x="24" y="2"/>
                  </a:lnTo>
                  <a:lnTo>
                    <a:pt x="28" y="2"/>
                  </a:lnTo>
                  <a:lnTo>
                    <a:pt x="30" y="3"/>
                  </a:lnTo>
                  <a:lnTo>
                    <a:pt x="33" y="3"/>
                  </a:lnTo>
                  <a:lnTo>
                    <a:pt x="33" y="7"/>
                  </a:lnTo>
                  <a:lnTo>
                    <a:pt x="36" y="7"/>
                  </a:lnTo>
                  <a:lnTo>
                    <a:pt x="38" y="9"/>
                  </a:lnTo>
                  <a:lnTo>
                    <a:pt x="41" y="9"/>
                  </a:lnTo>
                  <a:lnTo>
                    <a:pt x="41" y="11"/>
                  </a:lnTo>
                  <a:lnTo>
                    <a:pt x="43" y="13"/>
                  </a:lnTo>
                  <a:lnTo>
                    <a:pt x="43" y="17"/>
                  </a:lnTo>
                  <a:lnTo>
                    <a:pt x="46" y="17"/>
                  </a:lnTo>
                  <a:lnTo>
                    <a:pt x="46" y="20"/>
                  </a:lnTo>
                  <a:lnTo>
                    <a:pt x="48" y="22"/>
                  </a:lnTo>
                  <a:lnTo>
                    <a:pt x="48" y="25"/>
                  </a:lnTo>
                  <a:lnTo>
                    <a:pt x="50" y="25"/>
                  </a:lnTo>
                  <a:lnTo>
                    <a:pt x="48" y="28"/>
                  </a:lnTo>
                  <a:lnTo>
                    <a:pt x="48" y="31"/>
                  </a:lnTo>
                  <a:lnTo>
                    <a:pt x="46" y="34"/>
                  </a:lnTo>
                  <a:lnTo>
                    <a:pt x="46" y="35"/>
                  </a:lnTo>
                  <a:lnTo>
                    <a:pt x="43" y="38"/>
                  </a:lnTo>
                  <a:lnTo>
                    <a:pt x="43" y="40"/>
                  </a:lnTo>
                  <a:lnTo>
                    <a:pt x="41" y="44"/>
                  </a:lnTo>
                  <a:lnTo>
                    <a:pt x="41" y="44"/>
                  </a:lnTo>
                  <a:lnTo>
                    <a:pt x="38" y="46"/>
                  </a:lnTo>
                  <a:lnTo>
                    <a:pt x="36" y="46"/>
                  </a:lnTo>
                  <a:lnTo>
                    <a:pt x="33" y="48"/>
                  </a:lnTo>
                  <a:lnTo>
                    <a:pt x="33" y="48"/>
                  </a:lnTo>
                  <a:lnTo>
                    <a:pt x="30" y="50"/>
                  </a:lnTo>
                  <a:lnTo>
                    <a:pt x="28" y="50"/>
                  </a:lnTo>
                  <a:lnTo>
                    <a:pt x="24" y="50"/>
                  </a:lnTo>
                  <a:lnTo>
                    <a:pt x="24" y="50"/>
                  </a:lnTo>
                  <a:lnTo>
                    <a:pt x="22" y="50"/>
                  </a:lnTo>
                  <a:lnTo>
                    <a:pt x="19" y="50"/>
                  </a:lnTo>
                  <a:lnTo>
                    <a:pt x="15" y="50"/>
                  </a:lnTo>
                  <a:lnTo>
                    <a:pt x="15" y="48"/>
                  </a:lnTo>
                  <a:lnTo>
                    <a:pt x="11" y="48"/>
                  </a:lnTo>
                  <a:lnTo>
                    <a:pt x="9" y="46"/>
                  </a:lnTo>
                  <a:lnTo>
                    <a:pt x="6" y="46"/>
                  </a:lnTo>
                  <a:lnTo>
                    <a:pt x="6" y="44"/>
                  </a:lnTo>
                  <a:lnTo>
                    <a:pt x="3" y="44"/>
                  </a:lnTo>
                  <a:lnTo>
                    <a:pt x="3" y="40"/>
                  </a:lnTo>
                  <a:lnTo>
                    <a:pt x="1" y="38"/>
                  </a:lnTo>
                  <a:lnTo>
                    <a:pt x="1" y="35"/>
                  </a:lnTo>
                  <a:lnTo>
                    <a:pt x="0" y="34"/>
                  </a:lnTo>
                  <a:lnTo>
                    <a:pt x="0" y="31"/>
                  </a:lnTo>
                  <a:lnTo>
                    <a:pt x="0" y="28"/>
                  </a:lnTo>
                  <a:lnTo>
                    <a:pt x="0" y="25"/>
                  </a:lnTo>
                  <a:lnTo>
                    <a:pt x="0" y="25"/>
                  </a:lnTo>
                  <a:lnTo>
                    <a:pt x="0" y="22"/>
                  </a:lnTo>
                  <a:lnTo>
                    <a:pt x="0" y="20"/>
                  </a:lnTo>
                  <a:lnTo>
                    <a:pt x="1" y="17"/>
                  </a:lnTo>
                  <a:lnTo>
                    <a:pt x="1" y="17"/>
                  </a:lnTo>
                  <a:lnTo>
                    <a:pt x="3" y="13"/>
                  </a:lnTo>
                  <a:lnTo>
                    <a:pt x="3" y="11"/>
                  </a:lnTo>
                  <a:lnTo>
                    <a:pt x="6" y="9"/>
                  </a:lnTo>
                  <a:lnTo>
                    <a:pt x="6" y="9"/>
                  </a:lnTo>
                  <a:lnTo>
                    <a:pt x="9" y="7"/>
                  </a:lnTo>
                  <a:lnTo>
                    <a:pt x="11" y="7"/>
                  </a:lnTo>
                  <a:lnTo>
                    <a:pt x="15" y="3"/>
                  </a:lnTo>
                  <a:lnTo>
                    <a:pt x="15" y="3"/>
                  </a:lnTo>
                  <a:lnTo>
                    <a:pt x="19" y="2"/>
                  </a:lnTo>
                  <a:lnTo>
                    <a:pt x="22" y="2"/>
                  </a:lnTo>
                  <a:lnTo>
                    <a:pt x="24" y="0"/>
                  </a:lnTo>
                  <a:lnTo>
                    <a:pt x="24" y="0"/>
                  </a:lnTo>
                </a:path>
              </a:pathLst>
            </a:custGeom>
            <a:solidFill>
              <a:srgbClr val="000000"/>
            </a:solidFill>
            <a:ln w="9525">
              <a:noFill/>
              <a:round/>
              <a:headEnd type="none" w="med" len="med"/>
              <a:tailEnd type="none" w="med" len="med"/>
            </a:ln>
            <a:effectLst/>
          </p:spPr>
          <p:txBody>
            <a:bodyPr/>
            <a:lstStyle/>
            <a:p>
              <a:endParaRPr lang="es-ES_tradnl"/>
            </a:p>
          </p:txBody>
        </p:sp>
        <p:sp>
          <p:nvSpPr>
            <p:cNvPr id="1142825" name="Freeform 41"/>
            <p:cNvSpPr>
              <a:spLocks/>
            </p:cNvSpPr>
            <p:nvPr/>
          </p:nvSpPr>
          <p:spPr bwMode="auto">
            <a:xfrm>
              <a:off x="1137" y="3271"/>
              <a:ext cx="27" cy="26"/>
            </a:xfrm>
            <a:custGeom>
              <a:avLst/>
              <a:gdLst/>
              <a:ahLst/>
              <a:cxnLst>
                <a:cxn ang="0">
                  <a:pos x="0" y="0"/>
                </a:cxn>
                <a:cxn ang="0">
                  <a:pos x="0" y="2"/>
                </a:cxn>
                <a:cxn ang="0">
                  <a:pos x="4" y="2"/>
                </a:cxn>
                <a:cxn ang="0">
                  <a:pos x="6" y="3"/>
                </a:cxn>
                <a:cxn ang="0">
                  <a:pos x="9" y="3"/>
                </a:cxn>
                <a:cxn ang="0">
                  <a:pos x="9" y="7"/>
                </a:cxn>
                <a:cxn ang="0">
                  <a:pos x="12" y="7"/>
                </a:cxn>
                <a:cxn ang="0">
                  <a:pos x="14" y="9"/>
                </a:cxn>
                <a:cxn ang="0">
                  <a:pos x="17" y="9"/>
                </a:cxn>
                <a:cxn ang="0">
                  <a:pos x="17" y="11"/>
                </a:cxn>
                <a:cxn ang="0">
                  <a:pos x="19" y="13"/>
                </a:cxn>
                <a:cxn ang="0">
                  <a:pos x="19" y="17"/>
                </a:cxn>
                <a:cxn ang="0">
                  <a:pos x="22" y="17"/>
                </a:cxn>
                <a:cxn ang="0">
                  <a:pos x="22" y="20"/>
                </a:cxn>
                <a:cxn ang="0">
                  <a:pos x="24" y="22"/>
                </a:cxn>
                <a:cxn ang="0">
                  <a:pos x="24" y="25"/>
                </a:cxn>
                <a:cxn ang="0">
                  <a:pos x="26" y="25"/>
                </a:cxn>
              </a:cxnLst>
              <a:rect l="0" t="0" r="r" b="b"/>
              <a:pathLst>
                <a:path w="27" h="26">
                  <a:moveTo>
                    <a:pt x="0" y="0"/>
                  </a:moveTo>
                  <a:lnTo>
                    <a:pt x="0" y="2"/>
                  </a:lnTo>
                  <a:lnTo>
                    <a:pt x="4" y="2"/>
                  </a:lnTo>
                  <a:lnTo>
                    <a:pt x="6" y="3"/>
                  </a:lnTo>
                  <a:lnTo>
                    <a:pt x="9" y="3"/>
                  </a:lnTo>
                  <a:lnTo>
                    <a:pt x="9" y="7"/>
                  </a:lnTo>
                  <a:lnTo>
                    <a:pt x="12" y="7"/>
                  </a:lnTo>
                  <a:lnTo>
                    <a:pt x="14" y="9"/>
                  </a:lnTo>
                  <a:lnTo>
                    <a:pt x="17" y="9"/>
                  </a:lnTo>
                  <a:lnTo>
                    <a:pt x="17" y="11"/>
                  </a:lnTo>
                  <a:lnTo>
                    <a:pt x="19" y="13"/>
                  </a:lnTo>
                  <a:lnTo>
                    <a:pt x="19" y="17"/>
                  </a:lnTo>
                  <a:lnTo>
                    <a:pt x="22" y="17"/>
                  </a:lnTo>
                  <a:lnTo>
                    <a:pt x="22" y="20"/>
                  </a:lnTo>
                  <a:lnTo>
                    <a:pt x="24" y="22"/>
                  </a:lnTo>
                  <a:lnTo>
                    <a:pt x="24" y="25"/>
                  </a:lnTo>
                  <a:lnTo>
                    <a:pt x="26" y="25"/>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26" name="Freeform 42"/>
            <p:cNvSpPr>
              <a:spLocks/>
            </p:cNvSpPr>
            <p:nvPr/>
          </p:nvSpPr>
          <p:spPr bwMode="auto">
            <a:xfrm>
              <a:off x="1137" y="3296"/>
              <a:ext cx="27" cy="26"/>
            </a:xfrm>
            <a:custGeom>
              <a:avLst/>
              <a:gdLst/>
              <a:ahLst/>
              <a:cxnLst>
                <a:cxn ang="0">
                  <a:pos x="26" y="0"/>
                </a:cxn>
                <a:cxn ang="0">
                  <a:pos x="24" y="3"/>
                </a:cxn>
                <a:cxn ang="0">
                  <a:pos x="24" y="6"/>
                </a:cxn>
                <a:cxn ang="0">
                  <a:pos x="22" y="9"/>
                </a:cxn>
                <a:cxn ang="0">
                  <a:pos x="22" y="10"/>
                </a:cxn>
                <a:cxn ang="0">
                  <a:pos x="19" y="13"/>
                </a:cxn>
                <a:cxn ang="0">
                  <a:pos x="19" y="15"/>
                </a:cxn>
                <a:cxn ang="0">
                  <a:pos x="17" y="19"/>
                </a:cxn>
                <a:cxn ang="0">
                  <a:pos x="17" y="19"/>
                </a:cxn>
                <a:cxn ang="0">
                  <a:pos x="14" y="21"/>
                </a:cxn>
                <a:cxn ang="0">
                  <a:pos x="12" y="21"/>
                </a:cxn>
                <a:cxn ang="0">
                  <a:pos x="9" y="23"/>
                </a:cxn>
                <a:cxn ang="0">
                  <a:pos x="9" y="23"/>
                </a:cxn>
                <a:cxn ang="0">
                  <a:pos x="6" y="25"/>
                </a:cxn>
                <a:cxn ang="0">
                  <a:pos x="4" y="25"/>
                </a:cxn>
                <a:cxn ang="0">
                  <a:pos x="0" y="25"/>
                </a:cxn>
                <a:cxn ang="0">
                  <a:pos x="0" y="25"/>
                </a:cxn>
              </a:cxnLst>
              <a:rect l="0" t="0" r="r" b="b"/>
              <a:pathLst>
                <a:path w="27" h="26">
                  <a:moveTo>
                    <a:pt x="26" y="0"/>
                  </a:moveTo>
                  <a:lnTo>
                    <a:pt x="24" y="3"/>
                  </a:lnTo>
                  <a:lnTo>
                    <a:pt x="24" y="6"/>
                  </a:lnTo>
                  <a:lnTo>
                    <a:pt x="22" y="9"/>
                  </a:lnTo>
                  <a:lnTo>
                    <a:pt x="22" y="10"/>
                  </a:lnTo>
                  <a:lnTo>
                    <a:pt x="19" y="13"/>
                  </a:lnTo>
                  <a:lnTo>
                    <a:pt x="19" y="15"/>
                  </a:lnTo>
                  <a:lnTo>
                    <a:pt x="17" y="19"/>
                  </a:lnTo>
                  <a:lnTo>
                    <a:pt x="17" y="19"/>
                  </a:lnTo>
                  <a:lnTo>
                    <a:pt x="14" y="21"/>
                  </a:lnTo>
                  <a:lnTo>
                    <a:pt x="12" y="21"/>
                  </a:lnTo>
                  <a:lnTo>
                    <a:pt x="9" y="23"/>
                  </a:lnTo>
                  <a:lnTo>
                    <a:pt x="9" y="23"/>
                  </a:lnTo>
                  <a:lnTo>
                    <a:pt x="6" y="25"/>
                  </a:lnTo>
                  <a:lnTo>
                    <a:pt x="4" y="25"/>
                  </a:lnTo>
                  <a:lnTo>
                    <a:pt x="0" y="25"/>
                  </a:lnTo>
                  <a:lnTo>
                    <a:pt x="0" y="25"/>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27" name="Freeform 43"/>
            <p:cNvSpPr>
              <a:spLocks/>
            </p:cNvSpPr>
            <p:nvPr/>
          </p:nvSpPr>
          <p:spPr bwMode="auto">
            <a:xfrm>
              <a:off x="1113" y="3296"/>
              <a:ext cx="25" cy="26"/>
            </a:xfrm>
            <a:custGeom>
              <a:avLst/>
              <a:gdLst/>
              <a:ahLst/>
              <a:cxnLst>
                <a:cxn ang="0">
                  <a:pos x="24" y="25"/>
                </a:cxn>
                <a:cxn ang="0">
                  <a:pos x="22" y="25"/>
                </a:cxn>
                <a:cxn ang="0">
                  <a:pos x="19" y="25"/>
                </a:cxn>
                <a:cxn ang="0">
                  <a:pos x="15" y="25"/>
                </a:cxn>
                <a:cxn ang="0">
                  <a:pos x="15" y="23"/>
                </a:cxn>
                <a:cxn ang="0">
                  <a:pos x="11" y="23"/>
                </a:cxn>
                <a:cxn ang="0">
                  <a:pos x="9" y="21"/>
                </a:cxn>
                <a:cxn ang="0">
                  <a:pos x="6" y="21"/>
                </a:cxn>
                <a:cxn ang="0">
                  <a:pos x="6" y="19"/>
                </a:cxn>
                <a:cxn ang="0">
                  <a:pos x="3" y="19"/>
                </a:cxn>
                <a:cxn ang="0">
                  <a:pos x="3" y="15"/>
                </a:cxn>
                <a:cxn ang="0">
                  <a:pos x="1" y="13"/>
                </a:cxn>
                <a:cxn ang="0">
                  <a:pos x="1" y="10"/>
                </a:cxn>
                <a:cxn ang="0">
                  <a:pos x="0" y="9"/>
                </a:cxn>
                <a:cxn ang="0">
                  <a:pos x="0" y="6"/>
                </a:cxn>
                <a:cxn ang="0">
                  <a:pos x="0" y="3"/>
                </a:cxn>
                <a:cxn ang="0">
                  <a:pos x="0" y="0"/>
                </a:cxn>
              </a:cxnLst>
              <a:rect l="0" t="0" r="r" b="b"/>
              <a:pathLst>
                <a:path w="25" h="26">
                  <a:moveTo>
                    <a:pt x="24" y="25"/>
                  </a:moveTo>
                  <a:lnTo>
                    <a:pt x="22" y="25"/>
                  </a:lnTo>
                  <a:lnTo>
                    <a:pt x="19" y="25"/>
                  </a:lnTo>
                  <a:lnTo>
                    <a:pt x="15" y="25"/>
                  </a:lnTo>
                  <a:lnTo>
                    <a:pt x="15" y="23"/>
                  </a:lnTo>
                  <a:lnTo>
                    <a:pt x="11" y="23"/>
                  </a:lnTo>
                  <a:lnTo>
                    <a:pt x="9" y="21"/>
                  </a:lnTo>
                  <a:lnTo>
                    <a:pt x="6" y="21"/>
                  </a:lnTo>
                  <a:lnTo>
                    <a:pt x="6" y="19"/>
                  </a:lnTo>
                  <a:lnTo>
                    <a:pt x="3" y="19"/>
                  </a:lnTo>
                  <a:lnTo>
                    <a:pt x="3" y="15"/>
                  </a:lnTo>
                  <a:lnTo>
                    <a:pt x="1" y="13"/>
                  </a:lnTo>
                  <a:lnTo>
                    <a:pt x="1" y="10"/>
                  </a:lnTo>
                  <a:lnTo>
                    <a:pt x="0" y="9"/>
                  </a:lnTo>
                  <a:lnTo>
                    <a:pt x="0" y="6"/>
                  </a:lnTo>
                  <a:lnTo>
                    <a:pt x="0" y="3"/>
                  </a:lnTo>
                  <a:lnTo>
                    <a:pt x="0"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28" name="Freeform 44"/>
            <p:cNvSpPr>
              <a:spLocks/>
            </p:cNvSpPr>
            <p:nvPr/>
          </p:nvSpPr>
          <p:spPr bwMode="auto">
            <a:xfrm>
              <a:off x="1113" y="3271"/>
              <a:ext cx="25" cy="26"/>
            </a:xfrm>
            <a:custGeom>
              <a:avLst/>
              <a:gdLst/>
              <a:ahLst/>
              <a:cxnLst>
                <a:cxn ang="0">
                  <a:pos x="0" y="25"/>
                </a:cxn>
                <a:cxn ang="0">
                  <a:pos x="0" y="25"/>
                </a:cxn>
                <a:cxn ang="0">
                  <a:pos x="0" y="22"/>
                </a:cxn>
                <a:cxn ang="0">
                  <a:pos x="0" y="20"/>
                </a:cxn>
                <a:cxn ang="0">
                  <a:pos x="1" y="17"/>
                </a:cxn>
                <a:cxn ang="0">
                  <a:pos x="1" y="17"/>
                </a:cxn>
                <a:cxn ang="0">
                  <a:pos x="3" y="13"/>
                </a:cxn>
                <a:cxn ang="0">
                  <a:pos x="3" y="11"/>
                </a:cxn>
                <a:cxn ang="0">
                  <a:pos x="6" y="9"/>
                </a:cxn>
                <a:cxn ang="0">
                  <a:pos x="6" y="9"/>
                </a:cxn>
                <a:cxn ang="0">
                  <a:pos x="9" y="7"/>
                </a:cxn>
                <a:cxn ang="0">
                  <a:pos x="11" y="7"/>
                </a:cxn>
                <a:cxn ang="0">
                  <a:pos x="15" y="3"/>
                </a:cxn>
                <a:cxn ang="0">
                  <a:pos x="15" y="3"/>
                </a:cxn>
                <a:cxn ang="0">
                  <a:pos x="19" y="2"/>
                </a:cxn>
                <a:cxn ang="0">
                  <a:pos x="22" y="2"/>
                </a:cxn>
                <a:cxn ang="0">
                  <a:pos x="24" y="0"/>
                </a:cxn>
              </a:cxnLst>
              <a:rect l="0" t="0" r="r" b="b"/>
              <a:pathLst>
                <a:path w="25" h="26">
                  <a:moveTo>
                    <a:pt x="0" y="25"/>
                  </a:moveTo>
                  <a:lnTo>
                    <a:pt x="0" y="25"/>
                  </a:lnTo>
                  <a:lnTo>
                    <a:pt x="0" y="22"/>
                  </a:lnTo>
                  <a:lnTo>
                    <a:pt x="0" y="20"/>
                  </a:lnTo>
                  <a:lnTo>
                    <a:pt x="1" y="17"/>
                  </a:lnTo>
                  <a:lnTo>
                    <a:pt x="1" y="17"/>
                  </a:lnTo>
                  <a:lnTo>
                    <a:pt x="3" y="13"/>
                  </a:lnTo>
                  <a:lnTo>
                    <a:pt x="3" y="11"/>
                  </a:lnTo>
                  <a:lnTo>
                    <a:pt x="6" y="9"/>
                  </a:lnTo>
                  <a:lnTo>
                    <a:pt x="6" y="9"/>
                  </a:lnTo>
                  <a:lnTo>
                    <a:pt x="9" y="7"/>
                  </a:lnTo>
                  <a:lnTo>
                    <a:pt x="11" y="7"/>
                  </a:lnTo>
                  <a:lnTo>
                    <a:pt x="15" y="3"/>
                  </a:lnTo>
                  <a:lnTo>
                    <a:pt x="15" y="3"/>
                  </a:lnTo>
                  <a:lnTo>
                    <a:pt x="19" y="2"/>
                  </a:lnTo>
                  <a:lnTo>
                    <a:pt x="22" y="2"/>
                  </a:lnTo>
                  <a:lnTo>
                    <a:pt x="24"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29" name="Freeform 45"/>
            <p:cNvSpPr>
              <a:spLocks/>
            </p:cNvSpPr>
            <p:nvPr/>
          </p:nvSpPr>
          <p:spPr bwMode="auto">
            <a:xfrm>
              <a:off x="1113" y="1078"/>
              <a:ext cx="51" cy="50"/>
            </a:xfrm>
            <a:custGeom>
              <a:avLst/>
              <a:gdLst/>
              <a:ahLst/>
              <a:cxnLst>
                <a:cxn ang="0">
                  <a:pos x="24" y="3"/>
                </a:cxn>
                <a:cxn ang="0">
                  <a:pos x="30" y="3"/>
                </a:cxn>
                <a:cxn ang="0">
                  <a:pos x="33" y="7"/>
                </a:cxn>
                <a:cxn ang="0">
                  <a:pos x="38" y="9"/>
                </a:cxn>
                <a:cxn ang="0">
                  <a:pos x="41" y="12"/>
                </a:cxn>
                <a:cxn ang="0">
                  <a:pos x="43" y="17"/>
                </a:cxn>
                <a:cxn ang="0">
                  <a:pos x="46" y="20"/>
                </a:cxn>
                <a:cxn ang="0">
                  <a:pos x="48" y="25"/>
                </a:cxn>
                <a:cxn ang="0">
                  <a:pos x="48" y="28"/>
                </a:cxn>
                <a:cxn ang="0">
                  <a:pos x="46" y="34"/>
                </a:cxn>
                <a:cxn ang="0">
                  <a:pos x="43" y="38"/>
                </a:cxn>
                <a:cxn ang="0">
                  <a:pos x="41" y="42"/>
                </a:cxn>
                <a:cxn ang="0">
                  <a:pos x="38" y="46"/>
                </a:cxn>
                <a:cxn ang="0">
                  <a:pos x="33" y="48"/>
                </a:cxn>
                <a:cxn ang="0">
                  <a:pos x="30" y="49"/>
                </a:cxn>
                <a:cxn ang="0">
                  <a:pos x="24" y="49"/>
                </a:cxn>
                <a:cxn ang="0">
                  <a:pos x="22" y="49"/>
                </a:cxn>
                <a:cxn ang="0">
                  <a:pos x="15" y="49"/>
                </a:cxn>
                <a:cxn ang="0">
                  <a:pos x="11" y="48"/>
                </a:cxn>
                <a:cxn ang="0">
                  <a:pos x="6" y="46"/>
                </a:cxn>
                <a:cxn ang="0">
                  <a:pos x="3" y="42"/>
                </a:cxn>
                <a:cxn ang="0">
                  <a:pos x="1" y="38"/>
                </a:cxn>
                <a:cxn ang="0">
                  <a:pos x="0" y="34"/>
                </a:cxn>
                <a:cxn ang="0">
                  <a:pos x="0" y="28"/>
                </a:cxn>
                <a:cxn ang="0">
                  <a:pos x="0" y="25"/>
                </a:cxn>
                <a:cxn ang="0">
                  <a:pos x="0" y="20"/>
                </a:cxn>
                <a:cxn ang="0">
                  <a:pos x="1" y="17"/>
                </a:cxn>
                <a:cxn ang="0">
                  <a:pos x="3" y="12"/>
                </a:cxn>
                <a:cxn ang="0">
                  <a:pos x="6" y="9"/>
                </a:cxn>
                <a:cxn ang="0">
                  <a:pos x="11" y="7"/>
                </a:cxn>
                <a:cxn ang="0">
                  <a:pos x="15" y="3"/>
                </a:cxn>
                <a:cxn ang="0">
                  <a:pos x="22" y="3"/>
                </a:cxn>
                <a:cxn ang="0">
                  <a:pos x="24" y="0"/>
                </a:cxn>
              </a:cxnLst>
              <a:rect l="0" t="0" r="r" b="b"/>
              <a:pathLst>
                <a:path w="51" h="50">
                  <a:moveTo>
                    <a:pt x="24" y="0"/>
                  </a:moveTo>
                  <a:lnTo>
                    <a:pt x="24" y="3"/>
                  </a:lnTo>
                  <a:lnTo>
                    <a:pt x="28" y="3"/>
                  </a:lnTo>
                  <a:lnTo>
                    <a:pt x="30" y="3"/>
                  </a:lnTo>
                  <a:lnTo>
                    <a:pt x="33" y="3"/>
                  </a:lnTo>
                  <a:lnTo>
                    <a:pt x="33" y="7"/>
                  </a:lnTo>
                  <a:lnTo>
                    <a:pt x="36" y="7"/>
                  </a:lnTo>
                  <a:lnTo>
                    <a:pt x="38" y="9"/>
                  </a:lnTo>
                  <a:lnTo>
                    <a:pt x="41" y="9"/>
                  </a:lnTo>
                  <a:lnTo>
                    <a:pt x="41" y="12"/>
                  </a:lnTo>
                  <a:lnTo>
                    <a:pt x="43" y="14"/>
                  </a:lnTo>
                  <a:lnTo>
                    <a:pt x="43" y="17"/>
                  </a:lnTo>
                  <a:lnTo>
                    <a:pt x="46" y="17"/>
                  </a:lnTo>
                  <a:lnTo>
                    <a:pt x="46" y="20"/>
                  </a:lnTo>
                  <a:lnTo>
                    <a:pt x="48" y="22"/>
                  </a:lnTo>
                  <a:lnTo>
                    <a:pt x="48" y="25"/>
                  </a:lnTo>
                  <a:lnTo>
                    <a:pt x="50" y="25"/>
                  </a:lnTo>
                  <a:lnTo>
                    <a:pt x="48" y="28"/>
                  </a:lnTo>
                  <a:lnTo>
                    <a:pt x="48" y="31"/>
                  </a:lnTo>
                  <a:lnTo>
                    <a:pt x="46" y="34"/>
                  </a:lnTo>
                  <a:lnTo>
                    <a:pt x="46" y="34"/>
                  </a:lnTo>
                  <a:lnTo>
                    <a:pt x="43" y="38"/>
                  </a:lnTo>
                  <a:lnTo>
                    <a:pt x="43" y="40"/>
                  </a:lnTo>
                  <a:lnTo>
                    <a:pt x="41" y="42"/>
                  </a:lnTo>
                  <a:lnTo>
                    <a:pt x="41" y="42"/>
                  </a:lnTo>
                  <a:lnTo>
                    <a:pt x="38" y="46"/>
                  </a:lnTo>
                  <a:lnTo>
                    <a:pt x="36" y="46"/>
                  </a:lnTo>
                  <a:lnTo>
                    <a:pt x="33" y="48"/>
                  </a:lnTo>
                  <a:lnTo>
                    <a:pt x="33" y="48"/>
                  </a:lnTo>
                  <a:lnTo>
                    <a:pt x="30" y="49"/>
                  </a:lnTo>
                  <a:lnTo>
                    <a:pt x="28" y="49"/>
                  </a:lnTo>
                  <a:lnTo>
                    <a:pt x="24" y="49"/>
                  </a:lnTo>
                  <a:lnTo>
                    <a:pt x="24" y="49"/>
                  </a:lnTo>
                  <a:lnTo>
                    <a:pt x="22" y="49"/>
                  </a:lnTo>
                  <a:lnTo>
                    <a:pt x="19" y="49"/>
                  </a:lnTo>
                  <a:lnTo>
                    <a:pt x="15" y="49"/>
                  </a:lnTo>
                  <a:lnTo>
                    <a:pt x="15" y="48"/>
                  </a:lnTo>
                  <a:lnTo>
                    <a:pt x="11" y="48"/>
                  </a:lnTo>
                  <a:lnTo>
                    <a:pt x="9" y="46"/>
                  </a:lnTo>
                  <a:lnTo>
                    <a:pt x="6" y="46"/>
                  </a:lnTo>
                  <a:lnTo>
                    <a:pt x="6" y="42"/>
                  </a:lnTo>
                  <a:lnTo>
                    <a:pt x="3" y="42"/>
                  </a:lnTo>
                  <a:lnTo>
                    <a:pt x="3" y="40"/>
                  </a:lnTo>
                  <a:lnTo>
                    <a:pt x="1" y="38"/>
                  </a:lnTo>
                  <a:lnTo>
                    <a:pt x="1" y="34"/>
                  </a:lnTo>
                  <a:lnTo>
                    <a:pt x="0" y="34"/>
                  </a:lnTo>
                  <a:lnTo>
                    <a:pt x="0" y="31"/>
                  </a:lnTo>
                  <a:lnTo>
                    <a:pt x="0" y="28"/>
                  </a:lnTo>
                  <a:lnTo>
                    <a:pt x="0" y="25"/>
                  </a:lnTo>
                  <a:lnTo>
                    <a:pt x="0" y="25"/>
                  </a:lnTo>
                  <a:lnTo>
                    <a:pt x="0" y="22"/>
                  </a:lnTo>
                  <a:lnTo>
                    <a:pt x="0" y="20"/>
                  </a:lnTo>
                  <a:lnTo>
                    <a:pt x="1" y="17"/>
                  </a:lnTo>
                  <a:lnTo>
                    <a:pt x="1" y="17"/>
                  </a:lnTo>
                  <a:lnTo>
                    <a:pt x="3" y="14"/>
                  </a:lnTo>
                  <a:lnTo>
                    <a:pt x="3" y="12"/>
                  </a:lnTo>
                  <a:lnTo>
                    <a:pt x="6" y="9"/>
                  </a:lnTo>
                  <a:lnTo>
                    <a:pt x="6" y="9"/>
                  </a:lnTo>
                  <a:lnTo>
                    <a:pt x="9" y="7"/>
                  </a:lnTo>
                  <a:lnTo>
                    <a:pt x="11" y="7"/>
                  </a:lnTo>
                  <a:lnTo>
                    <a:pt x="15" y="3"/>
                  </a:lnTo>
                  <a:lnTo>
                    <a:pt x="15" y="3"/>
                  </a:lnTo>
                  <a:lnTo>
                    <a:pt x="19" y="3"/>
                  </a:lnTo>
                  <a:lnTo>
                    <a:pt x="22" y="3"/>
                  </a:lnTo>
                  <a:lnTo>
                    <a:pt x="24" y="0"/>
                  </a:lnTo>
                  <a:lnTo>
                    <a:pt x="24" y="0"/>
                  </a:lnTo>
                </a:path>
              </a:pathLst>
            </a:custGeom>
            <a:solidFill>
              <a:srgbClr val="000000"/>
            </a:solidFill>
            <a:ln w="9525">
              <a:noFill/>
              <a:round/>
              <a:headEnd type="none" w="med" len="med"/>
              <a:tailEnd type="none" w="med" len="med"/>
            </a:ln>
            <a:effectLst/>
          </p:spPr>
          <p:txBody>
            <a:bodyPr/>
            <a:lstStyle/>
            <a:p>
              <a:endParaRPr lang="es-ES_tradnl"/>
            </a:p>
          </p:txBody>
        </p:sp>
        <p:sp>
          <p:nvSpPr>
            <p:cNvPr id="1142830" name="Freeform 46"/>
            <p:cNvSpPr>
              <a:spLocks/>
            </p:cNvSpPr>
            <p:nvPr/>
          </p:nvSpPr>
          <p:spPr bwMode="auto">
            <a:xfrm>
              <a:off x="1137" y="1078"/>
              <a:ext cx="27" cy="26"/>
            </a:xfrm>
            <a:custGeom>
              <a:avLst/>
              <a:gdLst/>
              <a:ahLst/>
              <a:cxnLst>
                <a:cxn ang="0">
                  <a:pos x="0" y="0"/>
                </a:cxn>
                <a:cxn ang="0">
                  <a:pos x="0" y="3"/>
                </a:cxn>
                <a:cxn ang="0">
                  <a:pos x="4" y="3"/>
                </a:cxn>
                <a:cxn ang="0">
                  <a:pos x="6" y="3"/>
                </a:cxn>
                <a:cxn ang="0">
                  <a:pos x="9" y="3"/>
                </a:cxn>
                <a:cxn ang="0">
                  <a:pos x="9" y="7"/>
                </a:cxn>
                <a:cxn ang="0">
                  <a:pos x="12" y="7"/>
                </a:cxn>
                <a:cxn ang="0">
                  <a:pos x="14" y="9"/>
                </a:cxn>
                <a:cxn ang="0">
                  <a:pos x="17" y="9"/>
                </a:cxn>
                <a:cxn ang="0">
                  <a:pos x="17" y="12"/>
                </a:cxn>
                <a:cxn ang="0">
                  <a:pos x="19" y="14"/>
                </a:cxn>
                <a:cxn ang="0">
                  <a:pos x="19" y="17"/>
                </a:cxn>
                <a:cxn ang="0">
                  <a:pos x="22" y="17"/>
                </a:cxn>
                <a:cxn ang="0">
                  <a:pos x="22" y="20"/>
                </a:cxn>
                <a:cxn ang="0">
                  <a:pos x="24" y="22"/>
                </a:cxn>
                <a:cxn ang="0">
                  <a:pos x="24" y="25"/>
                </a:cxn>
                <a:cxn ang="0">
                  <a:pos x="26" y="25"/>
                </a:cxn>
              </a:cxnLst>
              <a:rect l="0" t="0" r="r" b="b"/>
              <a:pathLst>
                <a:path w="27" h="26">
                  <a:moveTo>
                    <a:pt x="0" y="0"/>
                  </a:moveTo>
                  <a:lnTo>
                    <a:pt x="0" y="3"/>
                  </a:lnTo>
                  <a:lnTo>
                    <a:pt x="4" y="3"/>
                  </a:lnTo>
                  <a:lnTo>
                    <a:pt x="6" y="3"/>
                  </a:lnTo>
                  <a:lnTo>
                    <a:pt x="9" y="3"/>
                  </a:lnTo>
                  <a:lnTo>
                    <a:pt x="9" y="7"/>
                  </a:lnTo>
                  <a:lnTo>
                    <a:pt x="12" y="7"/>
                  </a:lnTo>
                  <a:lnTo>
                    <a:pt x="14" y="9"/>
                  </a:lnTo>
                  <a:lnTo>
                    <a:pt x="17" y="9"/>
                  </a:lnTo>
                  <a:lnTo>
                    <a:pt x="17" y="12"/>
                  </a:lnTo>
                  <a:lnTo>
                    <a:pt x="19" y="14"/>
                  </a:lnTo>
                  <a:lnTo>
                    <a:pt x="19" y="17"/>
                  </a:lnTo>
                  <a:lnTo>
                    <a:pt x="22" y="17"/>
                  </a:lnTo>
                  <a:lnTo>
                    <a:pt x="22" y="20"/>
                  </a:lnTo>
                  <a:lnTo>
                    <a:pt x="24" y="22"/>
                  </a:lnTo>
                  <a:lnTo>
                    <a:pt x="24" y="25"/>
                  </a:lnTo>
                  <a:lnTo>
                    <a:pt x="26" y="25"/>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31" name="Freeform 47"/>
            <p:cNvSpPr>
              <a:spLocks/>
            </p:cNvSpPr>
            <p:nvPr/>
          </p:nvSpPr>
          <p:spPr bwMode="auto">
            <a:xfrm>
              <a:off x="1137" y="1103"/>
              <a:ext cx="27" cy="25"/>
            </a:xfrm>
            <a:custGeom>
              <a:avLst/>
              <a:gdLst/>
              <a:ahLst/>
              <a:cxnLst>
                <a:cxn ang="0">
                  <a:pos x="26" y="0"/>
                </a:cxn>
                <a:cxn ang="0">
                  <a:pos x="24" y="3"/>
                </a:cxn>
                <a:cxn ang="0">
                  <a:pos x="24" y="6"/>
                </a:cxn>
                <a:cxn ang="0">
                  <a:pos x="22" y="9"/>
                </a:cxn>
                <a:cxn ang="0">
                  <a:pos x="22" y="9"/>
                </a:cxn>
                <a:cxn ang="0">
                  <a:pos x="19" y="13"/>
                </a:cxn>
                <a:cxn ang="0">
                  <a:pos x="19" y="15"/>
                </a:cxn>
                <a:cxn ang="0">
                  <a:pos x="17" y="17"/>
                </a:cxn>
                <a:cxn ang="0">
                  <a:pos x="17" y="17"/>
                </a:cxn>
                <a:cxn ang="0">
                  <a:pos x="14" y="21"/>
                </a:cxn>
                <a:cxn ang="0">
                  <a:pos x="12" y="21"/>
                </a:cxn>
                <a:cxn ang="0">
                  <a:pos x="9" y="23"/>
                </a:cxn>
                <a:cxn ang="0">
                  <a:pos x="9" y="23"/>
                </a:cxn>
                <a:cxn ang="0">
                  <a:pos x="6" y="24"/>
                </a:cxn>
                <a:cxn ang="0">
                  <a:pos x="4" y="24"/>
                </a:cxn>
                <a:cxn ang="0">
                  <a:pos x="0" y="24"/>
                </a:cxn>
                <a:cxn ang="0">
                  <a:pos x="0" y="24"/>
                </a:cxn>
              </a:cxnLst>
              <a:rect l="0" t="0" r="r" b="b"/>
              <a:pathLst>
                <a:path w="27" h="25">
                  <a:moveTo>
                    <a:pt x="26" y="0"/>
                  </a:moveTo>
                  <a:lnTo>
                    <a:pt x="24" y="3"/>
                  </a:lnTo>
                  <a:lnTo>
                    <a:pt x="24" y="6"/>
                  </a:lnTo>
                  <a:lnTo>
                    <a:pt x="22" y="9"/>
                  </a:lnTo>
                  <a:lnTo>
                    <a:pt x="22" y="9"/>
                  </a:lnTo>
                  <a:lnTo>
                    <a:pt x="19" y="13"/>
                  </a:lnTo>
                  <a:lnTo>
                    <a:pt x="19" y="15"/>
                  </a:lnTo>
                  <a:lnTo>
                    <a:pt x="17" y="17"/>
                  </a:lnTo>
                  <a:lnTo>
                    <a:pt x="17" y="17"/>
                  </a:lnTo>
                  <a:lnTo>
                    <a:pt x="14" y="21"/>
                  </a:lnTo>
                  <a:lnTo>
                    <a:pt x="12" y="21"/>
                  </a:lnTo>
                  <a:lnTo>
                    <a:pt x="9" y="23"/>
                  </a:lnTo>
                  <a:lnTo>
                    <a:pt x="9" y="23"/>
                  </a:lnTo>
                  <a:lnTo>
                    <a:pt x="6" y="24"/>
                  </a:lnTo>
                  <a:lnTo>
                    <a:pt x="4" y="24"/>
                  </a:lnTo>
                  <a:lnTo>
                    <a:pt x="0" y="24"/>
                  </a:lnTo>
                  <a:lnTo>
                    <a:pt x="0" y="24"/>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32" name="Freeform 48"/>
            <p:cNvSpPr>
              <a:spLocks/>
            </p:cNvSpPr>
            <p:nvPr/>
          </p:nvSpPr>
          <p:spPr bwMode="auto">
            <a:xfrm>
              <a:off x="1113" y="1103"/>
              <a:ext cx="25" cy="25"/>
            </a:xfrm>
            <a:custGeom>
              <a:avLst/>
              <a:gdLst/>
              <a:ahLst/>
              <a:cxnLst>
                <a:cxn ang="0">
                  <a:pos x="24" y="24"/>
                </a:cxn>
                <a:cxn ang="0">
                  <a:pos x="22" y="24"/>
                </a:cxn>
                <a:cxn ang="0">
                  <a:pos x="19" y="24"/>
                </a:cxn>
                <a:cxn ang="0">
                  <a:pos x="15" y="24"/>
                </a:cxn>
                <a:cxn ang="0">
                  <a:pos x="15" y="23"/>
                </a:cxn>
                <a:cxn ang="0">
                  <a:pos x="11" y="23"/>
                </a:cxn>
                <a:cxn ang="0">
                  <a:pos x="9" y="21"/>
                </a:cxn>
                <a:cxn ang="0">
                  <a:pos x="6" y="21"/>
                </a:cxn>
                <a:cxn ang="0">
                  <a:pos x="6" y="17"/>
                </a:cxn>
                <a:cxn ang="0">
                  <a:pos x="3" y="17"/>
                </a:cxn>
                <a:cxn ang="0">
                  <a:pos x="3" y="15"/>
                </a:cxn>
                <a:cxn ang="0">
                  <a:pos x="1" y="13"/>
                </a:cxn>
                <a:cxn ang="0">
                  <a:pos x="1" y="9"/>
                </a:cxn>
                <a:cxn ang="0">
                  <a:pos x="0" y="9"/>
                </a:cxn>
                <a:cxn ang="0">
                  <a:pos x="0" y="6"/>
                </a:cxn>
                <a:cxn ang="0">
                  <a:pos x="0" y="3"/>
                </a:cxn>
                <a:cxn ang="0">
                  <a:pos x="0" y="0"/>
                </a:cxn>
              </a:cxnLst>
              <a:rect l="0" t="0" r="r" b="b"/>
              <a:pathLst>
                <a:path w="25" h="25">
                  <a:moveTo>
                    <a:pt x="24" y="24"/>
                  </a:moveTo>
                  <a:lnTo>
                    <a:pt x="22" y="24"/>
                  </a:lnTo>
                  <a:lnTo>
                    <a:pt x="19" y="24"/>
                  </a:lnTo>
                  <a:lnTo>
                    <a:pt x="15" y="24"/>
                  </a:lnTo>
                  <a:lnTo>
                    <a:pt x="15" y="23"/>
                  </a:lnTo>
                  <a:lnTo>
                    <a:pt x="11" y="23"/>
                  </a:lnTo>
                  <a:lnTo>
                    <a:pt x="9" y="21"/>
                  </a:lnTo>
                  <a:lnTo>
                    <a:pt x="6" y="21"/>
                  </a:lnTo>
                  <a:lnTo>
                    <a:pt x="6" y="17"/>
                  </a:lnTo>
                  <a:lnTo>
                    <a:pt x="3" y="17"/>
                  </a:lnTo>
                  <a:lnTo>
                    <a:pt x="3" y="15"/>
                  </a:lnTo>
                  <a:lnTo>
                    <a:pt x="1" y="13"/>
                  </a:lnTo>
                  <a:lnTo>
                    <a:pt x="1" y="9"/>
                  </a:lnTo>
                  <a:lnTo>
                    <a:pt x="0" y="9"/>
                  </a:lnTo>
                  <a:lnTo>
                    <a:pt x="0" y="6"/>
                  </a:lnTo>
                  <a:lnTo>
                    <a:pt x="0" y="3"/>
                  </a:lnTo>
                  <a:lnTo>
                    <a:pt x="0"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33" name="Freeform 49"/>
            <p:cNvSpPr>
              <a:spLocks/>
            </p:cNvSpPr>
            <p:nvPr/>
          </p:nvSpPr>
          <p:spPr bwMode="auto">
            <a:xfrm>
              <a:off x="1113" y="1078"/>
              <a:ext cx="25" cy="26"/>
            </a:xfrm>
            <a:custGeom>
              <a:avLst/>
              <a:gdLst/>
              <a:ahLst/>
              <a:cxnLst>
                <a:cxn ang="0">
                  <a:pos x="0" y="25"/>
                </a:cxn>
                <a:cxn ang="0">
                  <a:pos x="0" y="25"/>
                </a:cxn>
                <a:cxn ang="0">
                  <a:pos x="0" y="22"/>
                </a:cxn>
                <a:cxn ang="0">
                  <a:pos x="0" y="20"/>
                </a:cxn>
                <a:cxn ang="0">
                  <a:pos x="1" y="17"/>
                </a:cxn>
                <a:cxn ang="0">
                  <a:pos x="1" y="17"/>
                </a:cxn>
                <a:cxn ang="0">
                  <a:pos x="3" y="14"/>
                </a:cxn>
                <a:cxn ang="0">
                  <a:pos x="3" y="12"/>
                </a:cxn>
                <a:cxn ang="0">
                  <a:pos x="6" y="9"/>
                </a:cxn>
                <a:cxn ang="0">
                  <a:pos x="6" y="9"/>
                </a:cxn>
                <a:cxn ang="0">
                  <a:pos x="9" y="7"/>
                </a:cxn>
                <a:cxn ang="0">
                  <a:pos x="11" y="7"/>
                </a:cxn>
                <a:cxn ang="0">
                  <a:pos x="15" y="3"/>
                </a:cxn>
                <a:cxn ang="0">
                  <a:pos x="15" y="3"/>
                </a:cxn>
                <a:cxn ang="0">
                  <a:pos x="19" y="3"/>
                </a:cxn>
                <a:cxn ang="0">
                  <a:pos x="22" y="3"/>
                </a:cxn>
                <a:cxn ang="0">
                  <a:pos x="24" y="0"/>
                </a:cxn>
              </a:cxnLst>
              <a:rect l="0" t="0" r="r" b="b"/>
              <a:pathLst>
                <a:path w="25" h="26">
                  <a:moveTo>
                    <a:pt x="0" y="25"/>
                  </a:moveTo>
                  <a:lnTo>
                    <a:pt x="0" y="25"/>
                  </a:lnTo>
                  <a:lnTo>
                    <a:pt x="0" y="22"/>
                  </a:lnTo>
                  <a:lnTo>
                    <a:pt x="0" y="20"/>
                  </a:lnTo>
                  <a:lnTo>
                    <a:pt x="1" y="17"/>
                  </a:lnTo>
                  <a:lnTo>
                    <a:pt x="1" y="17"/>
                  </a:lnTo>
                  <a:lnTo>
                    <a:pt x="3" y="14"/>
                  </a:lnTo>
                  <a:lnTo>
                    <a:pt x="3" y="12"/>
                  </a:lnTo>
                  <a:lnTo>
                    <a:pt x="6" y="9"/>
                  </a:lnTo>
                  <a:lnTo>
                    <a:pt x="6" y="9"/>
                  </a:lnTo>
                  <a:lnTo>
                    <a:pt x="9" y="7"/>
                  </a:lnTo>
                  <a:lnTo>
                    <a:pt x="11" y="7"/>
                  </a:lnTo>
                  <a:lnTo>
                    <a:pt x="15" y="3"/>
                  </a:lnTo>
                  <a:lnTo>
                    <a:pt x="15" y="3"/>
                  </a:lnTo>
                  <a:lnTo>
                    <a:pt x="19" y="3"/>
                  </a:lnTo>
                  <a:lnTo>
                    <a:pt x="22" y="3"/>
                  </a:lnTo>
                  <a:lnTo>
                    <a:pt x="24"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34" name="Freeform 50"/>
            <p:cNvSpPr>
              <a:spLocks/>
            </p:cNvSpPr>
            <p:nvPr/>
          </p:nvSpPr>
          <p:spPr bwMode="auto">
            <a:xfrm>
              <a:off x="260" y="2175"/>
              <a:ext cx="49" cy="50"/>
            </a:xfrm>
            <a:custGeom>
              <a:avLst/>
              <a:gdLst/>
              <a:ahLst/>
              <a:cxnLst>
                <a:cxn ang="0">
                  <a:pos x="23" y="2"/>
                </a:cxn>
                <a:cxn ang="0">
                  <a:pos x="29" y="3"/>
                </a:cxn>
                <a:cxn ang="0">
                  <a:pos x="32" y="6"/>
                </a:cxn>
                <a:cxn ang="0">
                  <a:pos x="37" y="8"/>
                </a:cxn>
                <a:cxn ang="0">
                  <a:pos x="40" y="11"/>
                </a:cxn>
                <a:cxn ang="0">
                  <a:pos x="42" y="16"/>
                </a:cxn>
                <a:cxn ang="0">
                  <a:pos x="45" y="19"/>
                </a:cxn>
                <a:cxn ang="0">
                  <a:pos x="46" y="25"/>
                </a:cxn>
                <a:cxn ang="0">
                  <a:pos x="46" y="27"/>
                </a:cxn>
                <a:cxn ang="0">
                  <a:pos x="45" y="34"/>
                </a:cxn>
                <a:cxn ang="0">
                  <a:pos x="42" y="38"/>
                </a:cxn>
                <a:cxn ang="0">
                  <a:pos x="40" y="43"/>
                </a:cxn>
                <a:cxn ang="0">
                  <a:pos x="37" y="46"/>
                </a:cxn>
                <a:cxn ang="0">
                  <a:pos x="32" y="48"/>
                </a:cxn>
                <a:cxn ang="0">
                  <a:pos x="29" y="49"/>
                </a:cxn>
                <a:cxn ang="0">
                  <a:pos x="23" y="49"/>
                </a:cxn>
                <a:cxn ang="0">
                  <a:pos x="20" y="49"/>
                </a:cxn>
                <a:cxn ang="0">
                  <a:pos x="14" y="49"/>
                </a:cxn>
                <a:cxn ang="0">
                  <a:pos x="10" y="48"/>
                </a:cxn>
                <a:cxn ang="0">
                  <a:pos x="6" y="46"/>
                </a:cxn>
                <a:cxn ang="0">
                  <a:pos x="3" y="43"/>
                </a:cxn>
                <a:cxn ang="0">
                  <a:pos x="1" y="38"/>
                </a:cxn>
                <a:cxn ang="0">
                  <a:pos x="0" y="34"/>
                </a:cxn>
                <a:cxn ang="0">
                  <a:pos x="0" y="27"/>
                </a:cxn>
                <a:cxn ang="0">
                  <a:pos x="0" y="25"/>
                </a:cxn>
                <a:cxn ang="0">
                  <a:pos x="0" y="19"/>
                </a:cxn>
                <a:cxn ang="0">
                  <a:pos x="1" y="16"/>
                </a:cxn>
                <a:cxn ang="0">
                  <a:pos x="3" y="11"/>
                </a:cxn>
                <a:cxn ang="0">
                  <a:pos x="6" y="8"/>
                </a:cxn>
                <a:cxn ang="0">
                  <a:pos x="10" y="6"/>
                </a:cxn>
                <a:cxn ang="0">
                  <a:pos x="14" y="3"/>
                </a:cxn>
                <a:cxn ang="0">
                  <a:pos x="20" y="2"/>
                </a:cxn>
                <a:cxn ang="0">
                  <a:pos x="23" y="0"/>
                </a:cxn>
              </a:cxnLst>
              <a:rect l="0" t="0" r="r" b="b"/>
              <a:pathLst>
                <a:path w="49" h="50">
                  <a:moveTo>
                    <a:pt x="23" y="0"/>
                  </a:moveTo>
                  <a:lnTo>
                    <a:pt x="23" y="2"/>
                  </a:lnTo>
                  <a:lnTo>
                    <a:pt x="27" y="2"/>
                  </a:lnTo>
                  <a:lnTo>
                    <a:pt x="29" y="3"/>
                  </a:lnTo>
                  <a:lnTo>
                    <a:pt x="32" y="3"/>
                  </a:lnTo>
                  <a:lnTo>
                    <a:pt x="32" y="6"/>
                  </a:lnTo>
                  <a:lnTo>
                    <a:pt x="35" y="6"/>
                  </a:lnTo>
                  <a:lnTo>
                    <a:pt x="37" y="8"/>
                  </a:lnTo>
                  <a:lnTo>
                    <a:pt x="40" y="8"/>
                  </a:lnTo>
                  <a:lnTo>
                    <a:pt x="40" y="11"/>
                  </a:lnTo>
                  <a:lnTo>
                    <a:pt x="42" y="13"/>
                  </a:lnTo>
                  <a:lnTo>
                    <a:pt x="42" y="16"/>
                  </a:lnTo>
                  <a:lnTo>
                    <a:pt x="45" y="16"/>
                  </a:lnTo>
                  <a:lnTo>
                    <a:pt x="45" y="19"/>
                  </a:lnTo>
                  <a:lnTo>
                    <a:pt x="46" y="21"/>
                  </a:lnTo>
                  <a:lnTo>
                    <a:pt x="46" y="25"/>
                  </a:lnTo>
                  <a:lnTo>
                    <a:pt x="48" y="25"/>
                  </a:lnTo>
                  <a:lnTo>
                    <a:pt x="46" y="27"/>
                  </a:lnTo>
                  <a:lnTo>
                    <a:pt x="46" y="31"/>
                  </a:lnTo>
                  <a:lnTo>
                    <a:pt x="45" y="34"/>
                  </a:lnTo>
                  <a:lnTo>
                    <a:pt x="45" y="35"/>
                  </a:lnTo>
                  <a:lnTo>
                    <a:pt x="42" y="38"/>
                  </a:lnTo>
                  <a:lnTo>
                    <a:pt x="42" y="40"/>
                  </a:lnTo>
                  <a:lnTo>
                    <a:pt x="40" y="43"/>
                  </a:lnTo>
                  <a:lnTo>
                    <a:pt x="40" y="43"/>
                  </a:lnTo>
                  <a:lnTo>
                    <a:pt x="37" y="46"/>
                  </a:lnTo>
                  <a:lnTo>
                    <a:pt x="35" y="46"/>
                  </a:lnTo>
                  <a:lnTo>
                    <a:pt x="32" y="48"/>
                  </a:lnTo>
                  <a:lnTo>
                    <a:pt x="32" y="48"/>
                  </a:lnTo>
                  <a:lnTo>
                    <a:pt x="29" y="49"/>
                  </a:lnTo>
                  <a:lnTo>
                    <a:pt x="27" y="49"/>
                  </a:lnTo>
                  <a:lnTo>
                    <a:pt x="23" y="49"/>
                  </a:lnTo>
                  <a:lnTo>
                    <a:pt x="23" y="49"/>
                  </a:lnTo>
                  <a:lnTo>
                    <a:pt x="20" y="49"/>
                  </a:lnTo>
                  <a:lnTo>
                    <a:pt x="17" y="49"/>
                  </a:lnTo>
                  <a:lnTo>
                    <a:pt x="14" y="49"/>
                  </a:lnTo>
                  <a:lnTo>
                    <a:pt x="13" y="48"/>
                  </a:lnTo>
                  <a:lnTo>
                    <a:pt x="10" y="48"/>
                  </a:lnTo>
                  <a:lnTo>
                    <a:pt x="9" y="46"/>
                  </a:lnTo>
                  <a:lnTo>
                    <a:pt x="6" y="46"/>
                  </a:lnTo>
                  <a:lnTo>
                    <a:pt x="6" y="43"/>
                  </a:lnTo>
                  <a:lnTo>
                    <a:pt x="3" y="43"/>
                  </a:lnTo>
                  <a:lnTo>
                    <a:pt x="3" y="40"/>
                  </a:lnTo>
                  <a:lnTo>
                    <a:pt x="1" y="38"/>
                  </a:lnTo>
                  <a:lnTo>
                    <a:pt x="1" y="35"/>
                  </a:lnTo>
                  <a:lnTo>
                    <a:pt x="0" y="34"/>
                  </a:lnTo>
                  <a:lnTo>
                    <a:pt x="0" y="31"/>
                  </a:lnTo>
                  <a:lnTo>
                    <a:pt x="0" y="27"/>
                  </a:lnTo>
                  <a:lnTo>
                    <a:pt x="0" y="25"/>
                  </a:lnTo>
                  <a:lnTo>
                    <a:pt x="0" y="25"/>
                  </a:lnTo>
                  <a:lnTo>
                    <a:pt x="0" y="21"/>
                  </a:lnTo>
                  <a:lnTo>
                    <a:pt x="0" y="19"/>
                  </a:lnTo>
                  <a:lnTo>
                    <a:pt x="1" y="16"/>
                  </a:lnTo>
                  <a:lnTo>
                    <a:pt x="1" y="16"/>
                  </a:lnTo>
                  <a:lnTo>
                    <a:pt x="3" y="13"/>
                  </a:lnTo>
                  <a:lnTo>
                    <a:pt x="3" y="11"/>
                  </a:lnTo>
                  <a:lnTo>
                    <a:pt x="6" y="8"/>
                  </a:lnTo>
                  <a:lnTo>
                    <a:pt x="6" y="8"/>
                  </a:lnTo>
                  <a:lnTo>
                    <a:pt x="9" y="6"/>
                  </a:lnTo>
                  <a:lnTo>
                    <a:pt x="10" y="6"/>
                  </a:lnTo>
                  <a:lnTo>
                    <a:pt x="13" y="3"/>
                  </a:lnTo>
                  <a:lnTo>
                    <a:pt x="14" y="3"/>
                  </a:lnTo>
                  <a:lnTo>
                    <a:pt x="17" y="2"/>
                  </a:lnTo>
                  <a:lnTo>
                    <a:pt x="20" y="2"/>
                  </a:lnTo>
                  <a:lnTo>
                    <a:pt x="23" y="0"/>
                  </a:lnTo>
                  <a:lnTo>
                    <a:pt x="23" y="0"/>
                  </a:lnTo>
                </a:path>
              </a:pathLst>
            </a:custGeom>
            <a:solidFill>
              <a:srgbClr val="000000"/>
            </a:solidFill>
            <a:ln w="9525">
              <a:noFill/>
              <a:round/>
              <a:headEnd type="none" w="med" len="med"/>
              <a:tailEnd type="none" w="med" len="med"/>
            </a:ln>
            <a:effectLst/>
          </p:spPr>
          <p:txBody>
            <a:bodyPr/>
            <a:lstStyle/>
            <a:p>
              <a:endParaRPr lang="es-ES_tradnl"/>
            </a:p>
          </p:txBody>
        </p:sp>
        <p:sp>
          <p:nvSpPr>
            <p:cNvPr id="1142835" name="Freeform 51"/>
            <p:cNvSpPr>
              <a:spLocks/>
            </p:cNvSpPr>
            <p:nvPr/>
          </p:nvSpPr>
          <p:spPr bwMode="auto">
            <a:xfrm>
              <a:off x="283" y="2175"/>
              <a:ext cx="26" cy="26"/>
            </a:xfrm>
            <a:custGeom>
              <a:avLst/>
              <a:gdLst/>
              <a:ahLst/>
              <a:cxnLst>
                <a:cxn ang="0">
                  <a:pos x="0" y="0"/>
                </a:cxn>
                <a:cxn ang="0">
                  <a:pos x="0" y="2"/>
                </a:cxn>
                <a:cxn ang="0">
                  <a:pos x="4" y="2"/>
                </a:cxn>
                <a:cxn ang="0">
                  <a:pos x="6" y="3"/>
                </a:cxn>
                <a:cxn ang="0">
                  <a:pos x="9" y="3"/>
                </a:cxn>
                <a:cxn ang="0">
                  <a:pos x="9" y="6"/>
                </a:cxn>
                <a:cxn ang="0">
                  <a:pos x="12" y="6"/>
                </a:cxn>
                <a:cxn ang="0">
                  <a:pos x="14" y="8"/>
                </a:cxn>
                <a:cxn ang="0">
                  <a:pos x="17" y="8"/>
                </a:cxn>
                <a:cxn ang="0">
                  <a:pos x="17" y="11"/>
                </a:cxn>
                <a:cxn ang="0">
                  <a:pos x="19" y="13"/>
                </a:cxn>
                <a:cxn ang="0">
                  <a:pos x="19" y="16"/>
                </a:cxn>
                <a:cxn ang="0">
                  <a:pos x="22" y="16"/>
                </a:cxn>
                <a:cxn ang="0">
                  <a:pos x="22" y="19"/>
                </a:cxn>
                <a:cxn ang="0">
                  <a:pos x="23" y="21"/>
                </a:cxn>
                <a:cxn ang="0">
                  <a:pos x="23" y="25"/>
                </a:cxn>
                <a:cxn ang="0">
                  <a:pos x="25" y="25"/>
                </a:cxn>
              </a:cxnLst>
              <a:rect l="0" t="0" r="r" b="b"/>
              <a:pathLst>
                <a:path w="26" h="26">
                  <a:moveTo>
                    <a:pt x="0" y="0"/>
                  </a:moveTo>
                  <a:lnTo>
                    <a:pt x="0" y="2"/>
                  </a:lnTo>
                  <a:lnTo>
                    <a:pt x="4" y="2"/>
                  </a:lnTo>
                  <a:lnTo>
                    <a:pt x="6" y="3"/>
                  </a:lnTo>
                  <a:lnTo>
                    <a:pt x="9" y="3"/>
                  </a:lnTo>
                  <a:lnTo>
                    <a:pt x="9" y="6"/>
                  </a:lnTo>
                  <a:lnTo>
                    <a:pt x="12" y="6"/>
                  </a:lnTo>
                  <a:lnTo>
                    <a:pt x="14" y="8"/>
                  </a:lnTo>
                  <a:lnTo>
                    <a:pt x="17" y="8"/>
                  </a:lnTo>
                  <a:lnTo>
                    <a:pt x="17" y="11"/>
                  </a:lnTo>
                  <a:lnTo>
                    <a:pt x="19" y="13"/>
                  </a:lnTo>
                  <a:lnTo>
                    <a:pt x="19" y="16"/>
                  </a:lnTo>
                  <a:lnTo>
                    <a:pt x="22" y="16"/>
                  </a:lnTo>
                  <a:lnTo>
                    <a:pt x="22" y="19"/>
                  </a:lnTo>
                  <a:lnTo>
                    <a:pt x="23" y="21"/>
                  </a:lnTo>
                  <a:lnTo>
                    <a:pt x="23" y="25"/>
                  </a:lnTo>
                  <a:lnTo>
                    <a:pt x="25" y="25"/>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36" name="Freeform 52"/>
            <p:cNvSpPr>
              <a:spLocks/>
            </p:cNvSpPr>
            <p:nvPr/>
          </p:nvSpPr>
          <p:spPr bwMode="auto">
            <a:xfrm>
              <a:off x="283" y="2200"/>
              <a:ext cx="26" cy="25"/>
            </a:xfrm>
            <a:custGeom>
              <a:avLst/>
              <a:gdLst/>
              <a:ahLst/>
              <a:cxnLst>
                <a:cxn ang="0">
                  <a:pos x="25" y="0"/>
                </a:cxn>
                <a:cxn ang="0">
                  <a:pos x="23" y="2"/>
                </a:cxn>
                <a:cxn ang="0">
                  <a:pos x="23" y="6"/>
                </a:cxn>
                <a:cxn ang="0">
                  <a:pos x="22" y="9"/>
                </a:cxn>
                <a:cxn ang="0">
                  <a:pos x="22" y="10"/>
                </a:cxn>
                <a:cxn ang="0">
                  <a:pos x="19" y="13"/>
                </a:cxn>
                <a:cxn ang="0">
                  <a:pos x="19" y="15"/>
                </a:cxn>
                <a:cxn ang="0">
                  <a:pos x="17" y="18"/>
                </a:cxn>
                <a:cxn ang="0">
                  <a:pos x="17" y="18"/>
                </a:cxn>
                <a:cxn ang="0">
                  <a:pos x="14" y="21"/>
                </a:cxn>
                <a:cxn ang="0">
                  <a:pos x="12" y="21"/>
                </a:cxn>
                <a:cxn ang="0">
                  <a:pos x="9" y="23"/>
                </a:cxn>
                <a:cxn ang="0">
                  <a:pos x="9" y="23"/>
                </a:cxn>
                <a:cxn ang="0">
                  <a:pos x="6" y="24"/>
                </a:cxn>
                <a:cxn ang="0">
                  <a:pos x="4" y="24"/>
                </a:cxn>
                <a:cxn ang="0">
                  <a:pos x="0" y="24"/>
                </a:cxn>
                <a:cxn ang="0">
                  <a:pos x="0" y="24"/>
                </a:cxn>
              </a:cxnLst>
              <a:rect l="0" t="0" r="r" b="b"/>
              <a:pathLst>
                <a:path w="26" h="25">
                  <a:moveTo>
                    <a:pt x="25" y="0"/>
                  </a:moveTo>
                  <a:lnTo>
                    <a:pt x="23" y="2"/>
                  </a:lnTo>
                  <a:lnTo>
                    <a:pt x="23" y="6"/>
                  </a:lnTo>
                  <a:lnTo>
                    <a:pt x="22" y="9"/>
                  </a:lnTo>
                  <a:lnTo>
                    <a:pt x="22" y="10"/>
                  </a:lnTo>
                  <a:lnTo>
                    <a:pt x="19" y="13"/>
                  </a:lnTo>
                  <a:lnTo>
                    <a:pt x="19" y="15"/>
                  </a:lnTo>
                  <a:lnTo>
                    <a:pt x="17" y="18"/>
                  </a:lnTo>
                  <a:lnTo>
                    <a:pt x="17" y="18"/>
                  </a:lnTo>
                  <a:lnTo>
                    <a:pt x="14" y="21"/>
                  </a:lnTo>
                  <a:lnTo>
                    <a:pt x="12" y="21"/>
                  </a:lnTo>
                  <a:lnTo>
                    <a:pt x="9" y="23"/>
                  </a:lnTo>
                  <a:lnTo>
                    <a:pt x="9" y="23"/>
                  </a:lnTo>
                  <a:lnTo>
                    <a:pt x="6" y="24"/>
                  </a:lnTo>
                  <a:lnTo>
                    <a:pt x="4" y="24"/>
                  </a:lnTo>
                  <a:lnTo>
                    <a:pt x="0" y="24"/>
                  </a:lnTo>
                  <a:lnTo>
                    <a:pt x="0" y="24"/>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37" name="Freeform 53"/>
            <p:cNvSpPr>
              <a:spLocks/>
            </p:cNvSpPr>
            <p:nvPr/>
          </p:nvSpPr>
          <p:spPr bwMode="auto">
            <a:xfrm>
              <a:off x="260" y="2200"/>
              <a:ext cx="24" cy="25"/>
            </a:xfrm>
            <a:custGeom>
              <a:avLst/>
              <a:gdLst/>
              <a:ahLst/>
              <a:cxnLst>
                <a:cxn ang="0">
                  <a:pos x="23" y="24"/>
                </a:cxn>
                <a:cxn ang="0">
                  <a:pos x="20" y="24"/>
                </a:cxn>
                <a:cxn ang="0">
                  <a:pos x="17" y="24"/>
                </a:cxn>
                <a:cxn ang="0">
                  <a:pos x="14" y="24"/>
                </a:cxn>
                <a:cxn ang="0">
                  <a:pos x="13" y="23"/>
                </a:cxn>
                <a:cxn ang="0">
                  <a:pos x="10" y="23"/>
                </a:cxn>
                <a:cxn ang="0">
                  <a:pos x="9" y="21"/>
                </a:cxn>
                <a:cxn ang="0">
                  <a:pos x="6" y="21"/>
                </a:cxn>
                <a:cxn ang="0">
                  <a:pos x="6" y="18"/>
                </a:cxn>
                <a:cxn ang="0">
                  <a:pos x="3" y="18"/>
                </a:cxn>
                <a:cxn ang="0">
                  <a:pos x="3" y="15"/>
                </a:cxn>
                <a:cxn ang="0">
                  <a:pos x="1" y="13"/>
                </a:cxn>
                <a:cxn ang="0">
                  <a:pos x="1" y="10"/>
                </a:cxn>
                <a:cxn ang="0">
                  <a:pos x="0" y="9"/>
                </a:cxn>
                <a:cxn ang="0">
                  <a:pos x="0" y="6"/>
                </a:cxn>
                <a:cxn ang="0">
                  <a:pos x="0" y="2"/>
                </a:cxn>
                <a:cxn ang="0">
                  <a:pos x="0" y="0"/>
                </a:cxn>
              </a:cxnLst>
              <a:rect l="0" t="0" r="r" b="b"/>
              <a:pathLst>
                <a:path w="24" h="25">
                  <a:moveTo>
                    <a:pt x="23" y="24"/>
                  </a:moveTo>
                  <a:lnTo>
                    <a:pt x="20" y="24"/>
                  </a:lnTo>
                  <a:lnTo>
                    <a:pt x="17" y="24"/>
                  </a:lnTo>
                  <a:lnTo>
                    <a:pt x="14" y="24"/>
                  </a:lnTo>
                  <a:lnTo>
                    <a:pt x="13" y="23"/>
                  </a:lnTo>
                  <a:lnTo>
                    <a:pt x="10" y="23"/>
                  </a:lnTo>
                  <a:lnTo>
                    <a:pt x="9" y="21"/>
                  </a:lnTo>
                  <a:lnTo>
                    <a:pt x="6" y="21"/>
                  </a:lnTo>
                  <a:lnTo>
                    <a:pt x="6" y="18"/>
                  </a:lnTo>
                  <a:lnTo>
                    <a:pt x="3" y="18"/>
                  </a:lnTo>
                  <a:lnTo>
                    <a:pt x="3" y="15"/>
                  </a:lnTo>
                  <a:lnTo>
                    <a:pt x="1" y="13"/>
                  </a:lnTo>
                  <a:lnTo>
                    <a:pt x="1" y="10"/>
                  </a:lnTo>
                  <a:lnTo>
                    <a:pt x="0" y="9"/>
                  </a:lnTo>
                  <a:lnTo>
                    <a:pt x="0" y="6"/>
                  </a:lnTo>
                  <a:lnTo>
                    <a:pt x="0" y="2"/>
                  </a:lnTo>
                  <a:lnTo>
                    <a:pt x="0"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38" name="Freeform 54"/>
            <p:cNvSpPr>
              <a:spLocks/>
            </p:cNvSpPr>
            <p:nvPr/>
          </p:nvSpPr>
          <p:spPr bwMode="auto">
            <a:xfrm>
              <a:off x="260" y="2175"/>
              <a:ext cx="24" cy="26"/>
            </a:xfrm>
            <a:custGeom>
              <a:avLst/>
              <a:gdLst/>
              <a:ahLst/>
              <a:cxnLst>
                <a:cxn ang="0">
                  <a:pos x="0" y="25"/>
                </a:cxn>
                <a:cxn ang="0">
                  <a:pos x="0" y="25"/>
                </a:cxn>
                <a:cxn ang="0">
                  <a:pos x="0" y="21"/>
                </a:cxn>
                <a:cxn ang="0">
                  <a:pos x="0" y="19"/>
                </a:cxn>
                <a:cxn ang="0">
                  <a:pos x="1" y="16"/>
                </a:cxn>
                <a:cxn ang="0">
                  <a:pos x="1" y="16"/>
                </a:cxn>
                <a:cxn ang="0">
                  <a:pos x="3" y="13"/>
                </a:cxn>
                <a:cxn ang="0">
                  <a:pos x="3" y="11"/>
                </a:cxn>
                <a:cxn ang="0">
                  <a:pos x="6" y="8"/>
                </a:cxn>
                <a:cxn ang="0">
                  <a:pos x="6" y="8"/>
                </a:cxn>
                <a:cxn ang="0">
                  <a:pos x="9" y="6"/>
                </a:cxn>
                <a:cxn ang="0">
                  <a:pos x="10" y="6"/>
                </a:cxn>
                <a:cxn ang="0">
                  <a:pos x="13" y="3"/>
                </a:cxn>
                <a:cxn ang="0">
                  <a:pos x="14" y="3"/>
                </a:cxn>
                <a:cxn ang="0">
                  <a:pos x="17" y="2"/>
                </a:cxn>
                <a:cxn ang="0">
                  <a:pos x="20" y="2"/>
                </a:cxn>
                <a:cxn ang="0">
                  <a:pos x="23" y="0"/>
                </a:cxn>
              </a:cxnLst>
              <a:rect l="0" t="0" r="r" b="b"/>
              <a:pathLst>
                <a:path w="24" h="26">
                  <a:moveTo>
                    <a:pt x="0" y="25"/>
                  </a:moveTo>
                  <a:lnTo>
                    <a:pt x="0" y="25"/>
                  </a:lnTo>
                  <a:lnTo>
                    <a:pt x="0" y="21"/>
                  </a:lnTo>
                  <a:lnTo>
                    <a:pt x="0" y="19"/>
                  </a:lnTo>
                  <a:lnTo>
                    <a:pt x="1" y="16"/>
                  </a:lnTo>
                  <a:lnTo>
                    <a:pt x="1" y="16"/>
                  </a:lnTo>
                  <a:lnTo>
                    <a:pt x="3" y="13"/>
                  </a:lnTo>
                  <a:lnTo>
                    <a:pt x="3" y="11"/>
                  </a:lnTo>
                  <a:lnTo>
                    <a:pt x="6" y="8"/>
                  </a:lnTo>
                  <a:lnTo>
                    <a:pt x="6" y="8"/>
                  </a:lnTo>
                  <a:lnTo>
                    <a:pt x="9" y="6"/>
                  </a:lnTo>
                  <a:lnTo>
                    <a:pt x="10" y="6"/>
                  </a:lnTo>
                  <a:lnTo>
                    <a:pt x="13" y="3"/>
                  </a:lnTo>
                  <a:lnTo>
                    <a:pt x="14" y="3"/>
                  </a:lnTo>
                  <a:lnTo>
                    <a:pt x="17" y="2"/>
                  </a:lnTo>
                  <a:lnTo>
                    <a:pt x="20" y="2"/>
                  </a:lnTo>
                  <a:lnTo>
                    <a:pt x="23"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39" name="Freeform 55"/>
            <p:cNvSpPr>
              <a:spLocks/>
            </p:cNvSpPr>
            <p:nvPr/>
          </p:nvSpPr>
          <p:spPr bwMode="auto">
            <a:xfrm>
              <a:off x="1113" y="2175"/>
              <a:ext cx="51" cy="50"/>
            </a:xfrm>
            <a:custGeom>
              <a:avLst/>
              <a:gdLst/>
              <a:ahLst/>
              <a:cxnLst>
                <a:cxn ang="0">
                  <a:pos x="24" y="2"/>
                </a:cxn>
                <a:cxn ang="0">
                  <a:pos x="30" y="3"/>
                </a:cxn>
                <a:cxn ang="0">
                  <a:pos x="33" y="6"/>
                </a:cxn>
                <a:cxn ang="0">
                  <a:pos x="38" y="8"/>
                </a:cxn>
                <a:cxn ang="0">
                  <a:pos x="41" y="11"/>
                </a:cxn>
                <a:cxn ang="0">
                  <a:pos x="43" y="16"/>
                </a:cxn>
                <a:cxn ang="0">
                  <a:pos x="46" y="19"/>
                </a:cxn>
                <a:cxn ang="0">
                  <a:pos x="48" y="25"/>
                </a:cxn>
                <a:cxn ang="0">
                  <a:pos x="48" y="27"/>
                </a:cxn>
                <a:cxn ang="0">
                  <a:pos x="46" y="34"/>
                </a:cxn>
                <a:cxn ang="0">
                  <a:pos x="43" y="38"/>
                </a:cxn>
                <a:cxn ang="0">
                  <a:pos x="41" y="43"/>
                </a:cxn>
                <a:cxn ang="0">
                  <a:pos x="38" y="46"/>
                </a:cxn>
                <a:cxn ang="0">
                  <a:pos x="33" y="48"/>
                </a:cxn>
                <a:cxn ang="0">
                  <a:pos x="30" y="49"/>
                </a:cxn>
                <a:cxn ang="0">
                  <a:pos x="24" y="49"/>
                </a:cxn>
                <a:cxn ang="0">
                  <a:pos x="22" y="49"/>
                </a:cxn>
                <a:cxn ang="0">
                  <a:pos x="15" y="49"/>
                </a:cxn>
                <a:cxn ang="0">
                  <a:pos x="11" y="48"/>
                </a:cxn>
                <a:cxn ang="0">
                  <a:pos x="6" y="46"/>
                </a:cxn>
                <a:cxn ang="0">
                  <a:pos x="3" y="43"/>
                </a:cxn>
                <a:cxn ang="0">
                  <a:pos x="1" y="38"/>
                </a:cxn>
                <a:cxn ang="0">
                  <a:pos x="0" y="34"/>
                </a:cxn>
                <a:cxn ang="0">
                  <a:pos x="0" y="27"/>
                </a:cxn>
                <a:cxn ang="0">
                  <a:pos x="0" y="25"/>
                </a:cxn>
                <a:cxn ang="0">
                  <a:pos x="0" y="19"/>
                </a:cxn>
                <a:cxn ang="0">
                  <a:pos x="1" y="16"/>
                </a:cxn>
                <a:cxn ang="0">
                  <a:pos x="3" y="11"/>
                </a:cxn>
                <a:cxn ang="0">
                  <a:pos x="6" y="8"/>
                </a:cxn>
                <a:cxn ang="0">
                  <a:pos x="11" y="6"/>
                </a:cxn>
                <a:cxn ang="0">
                  <a:pos x="15" y="3"/>
                </a:cxn>
                <a:cxn ang="0">
                  <a:pos x="22" y="2"/>
                </a:cxn>
                <a:cxn ang="0">
                  <a:pos x="24" y="0"/>
                </a:cxn>
              </a:cxnLst>
              <a:rect l="0" t="0" r="r" b="b"/>
              <a:pathLst>
                <a:path w="51" h="50">
                  <a:moveTo>
                    <a:pt x="24" y="0"/>
                  </a:moveTo>
                  <a:lnTo>
                    <a:pt x="24" y="2"/>
                  </a:lnTo>
                  <a:lnTo>
                    <a:pt x="28" y="2"/>
                  </a:lnTo>
                  <a:lnTo>
                    <a:pt x="30" y="3"/>
                  </a:lnTo>
                  <a:lnTo>
                    <a:pt x="33" y="3"/>
                  </a:lnTo>
                  <a:lnTo>
                    <a:pt x="33" y="6"/>
                  </a:lnTo>
                  <a:lnTo>
                    <a:pt x="36" y="6"/>
                  </a:lnTo>
                  <a:lnTo>
                    <a:pt x="38" y="8"/>
                  </a:lnTo>
                  <a:lnTo>
                    <a:pt x="41" y="8"/>
                  </a:lnTo>
                  <a:lnTo>
                    <a:pt x="41" y="11"/>
                  </a:lnTo>
                  <a:lnTo>
                    <a:pt x="43" y="13"/>
                  </a:lnTo>
                  <a:lnTo>
                    <a:pt x="43" y="16"/>
                  </a:lnTo>
                  <a:lnTo>
                    <a:pt x="46" y="16"/>
                  </a:lnTo>
                  <a:lnTo>
                    <a:pt x="46" y="19"/>
                  </a:lnTo>
                  <a:lnTo>
                    <a:pt x="48" y="21"/>
                  </a:lnTo>
                  <a:lnTo>
                    <a:pt x="48" y="25"/>
                  </a:lnTo>
                  <a:lnTo>
                    <a:pt x="50" y="25"/>
                  </a:lnTo>
                  <a:lnTo>
                    <a:pt x="48" y="27"/>
                  </a:lnTo>
                  <a:lnTo>
                    <a:pt x="48" y="31"/>
                  </a:lnTo>
                  <a:lnTo>
                    <a:pt x="46" y="34"/>
                  </a:lnTo>
                  <a:lnTo>
                    <a:pt x="46" y="35"/>
                  </a:lnTo>
                  <a:lnTo>
                    <a:pt x="43" y="38"/>
                  </a:lnTo>
                  <a:lnTo>
                    <a:pt x="43" y="40"/>
                  </a:lnTo>
                  <a:lnTo>
                    <a:pt x="41" y="43"/>
                  </a:lnTo>
                  <a:lnTo>
                    <a:pt x="41" y="43"/>
                  </a:lnTo>
                  <a:lnTo>
                    <a:pt x="38" y="46"/>
                  </a:lnTo>
                  <a:lnTo>
                    <a:pt x="36" y="46"/>
                  </a:lnTo>
                  <a:lnTo>
                    <a:pt x="33" y="48"/>
                  </a:lnTo>
                  <a:lnTo>
                    <a:pt x="33" y="48"/>
                  </a:lnTo>
                  <a:lnTo>
                    <a:pt x="30" y="49"/>
                  </a:lnTo>
                  <a:lnTo>
                    <a:pt x="28" y="49"/>
                  </a:lnTo>
                  <a:lnTo>
                    <a:pt x="24" y="49"/>
                  </a:lnTo>
                  <a:lnTo>
                    <a:pt x="24" y="49"/>
                  </a:lnTo>
                  <a:lnTo>
                    <a:pt x="22" y="49"/>
                  </a:lnTo>
                  <a:lnTo>
                    <a:pt x="19" y="49"/>
                  </a:lnTo>
                  <a:lnTo>
                    <a:pt x="15" y="49"/>
                  </a:lnTo>
                  <a:lnTo>
                    <a:pt x="15" y="48"/>
                  </a:lnTo>
                  <a:lnTo>
                    <a:pt x="11" y="48"/>
                  </a:lnTo>
                  <a:lnTo>
                    <a:pt x="9" y="46"/>
                  </a:lnTo>
                  <a:lnTo>
                    <a:pt x="6" y="46"/>
                  </a:lnTo>
                  <a:lnTo>
                    <a:pt x="6" y="43"/>
                  </a:lnTo>
                  <a:lnTo>
                    <a:pt x="3" y="43"/>
                  </a:lnTo>
                  <a:lnTo>
                    <a:pt x="3" y="40"/>
                  </a:lnTo>
                  <a:lnTo>
                    <a:pt x="1" y="38"/>
                  </a:lnTo>
                  <a:lnTo>
                    <a:pt x="1" y="35"/>
                  </a:lnTo>
                  <a:lnTo>
                    <a:pt x="0" y="34"/>
                  </a:lnTo>
                  <a:lnTo>
                    <a:pt x="0" y="31"/>
                  </a:lnTo>
                  <a:lnTo>
                    <a:pt x="0" y="27"/>
                  </a:lnTo>
                  <a:lnTo>
                    <a:pt x="0" y="25"/>
                  </a:lnTo>
                  <a:lnTo>
                    <a:pt x="0" y="25"/>
                  </a:lnTo>
                  <a:lnTo>
                    <a:pt x="0" y="21"/>
                  </a:lnTo>
                  <a:lnTo>
                    <a:pt x="0" y="19"/>
                  </a:lnTo>
                  <a:lnTo>
                    <a:pt x="1" y="16"/>
                  </a:lnTo>
                  <a:lnTo>
                    <a:pt x="1" y="16"/>
                  </a:lnTo>
                  <a:lnTo>
                    <a:pt x="3" y="13"/>
                  </a:lnTo>
                  <a:lnTo>
                    <a:pt x="3" y="11"/>
                  </a:lnTo>
                  <a:lnTo>
                    <a:pt x="6" y="8"/>
                  </a:lnTo>
                  <a:lnTo>
                    <a:pt x="6" y="8"/>
                  </a:lnTo>
                  <a:lnTo>
                    <a:pt x="9" y="6"/>
                  </a:lnTo>
                  <a:lnTo>
                    <a:pt x="11" y="6"/>
                  </a:lnTo>
                  <a:lnTo>
                    <a:pt x="15" y="3"/>
                  </a:lnTo>
                  <a:lnTo>
                    <a:pt x="15" y="3"/>
                  </a:lnTo>
                  <a:lnTo>
                    <a:pt x="19" y="2"/>
                  </a:lnTo>
                  <a:lnTo>
                    <a:pt x="22" y="2"/>
                  </a:lnTo>
                  <a:lnTo>
                    <a:pt x="24" y="0"/>
                  </a:lnTo>
                  <a:lnTo>
                    <a:pt x="24" y="0"/>
                  </a:lnTo>
                </a:path>
              </a:pathLst>
            </a:custGeom>
            <a:solidFill>
              <a:srgbClr val="000000"/>
            </a:solidFill>
            <a:ln w="9525">
              <a:noFill/>
              <a:round/>
              <a:headEnd type="none" w="med" len="med"/>
              <a:tailEnd type="none" w="med" len="med"/>
            </a:ln>
            <a:effectLst/>
          </p:spPr>
          <p:txBody>
            <a:bodyPr/>
            <a:lstStyle/>
            <a:p>
              <a:endParaRPr lang="es-ES_tradnl"/>
            </a:p>
          </p:txBody>
        </p:sp>
        <p:sp>
          <p:nvSpPr>
            <p:cNvPr id="1142840" name="Freeform 56"/>
            <p:cNvSpPr>
              <a:spLocks/>
            </p:cNvSpPr>
            <p:nvPr/>
          </p:nvSpPr>
          <p:spPr bwMode="auto">
            <a:xfrm>
              <a:off x="1137" y="2175"/>
              <a:ext cx="27" cy="26"/>
            </a:xfrm>
            <a:custGeom>
              <a:avLst/>
              <a:gdLst/>
              <a:ahLst/>
              <a:cxnLst>
                <a:cxn ang="0">
                  <a:pos x="0" y="0"/>
                </a:cxn>
                <a:cxn ang="0">
                  <a:pos x="0" y="2"/>
                </a:cxn>
                <a:cxn ang="0">
                  <a:pos x="4" y="2"/>
                </a:cxn>
                <a:cxn ang="0">
                  <a:pos x="6" y="3"/>
                </a:cxn>
                <a:cxn ang="0">
                  <a:pos x="9" y="3"/>
                </a:cxn>
                <a:cxn ang="0">
                  <a:pos x="9" y="6"/>
                </a:cxn>
                <a:cxn ang="0">
                  <a:pos x="12" y="6"/>
                </a:cxn>
                <a:cxn ang="0">
                  <a:pos x="14" y="8"/>
                </a:cxn>
                <a:cxn ang="0">
                  <a:pos x="17" y="8"/>
                </a:cxn>
                <a:cxn ang="0">
                  <a:pos x="17" y="11"/>
                </a:cxn>
                <a:cxn ang="0">
                  <a:pos x="19" y="13"/>
                </a:cxn>
                <a:cxn ang="0">
                  <a:pos x="19" y="16"/>
                </a:cxn>
                <a:cxn ang="0">
                  <a:pos x="22" y="16"/>
                </a:cxn>
                <a:cxn ang="0">
                  <a:pos x="22" y="19"/>
                </a:cxn>
                <a:cxn ang="0">
                  <a:pos x="24" y="21"/>
                </a:cxn>
                <a:cxn ang="0">
                  <a:pos x="24" y="25"/>
                </a:cxn>
                <a:cxn ang="0">
                  <a:pos x="26" y="25"/>
                </a:cxn>
              </a:cxnLst>
              <a:rect l="0" t="0" r="r" b="b"/>
              <a:pathLst>
                <a:path w="27" h="26">
                  <a:moveTo>
                    <a:pt x="0" y="0"/>
                  </a:moveTo>
                  <a:lnTo>
                    <a:pt x="0" y="2"/>
                  </a:lnTo>
                  <a:lnTo>
                    <a:pt x="4" y="2"/>
                  </a:lnTo>
                  <a:lnTo>
                    <a:pt x="6" y="3"/>
                  </a:lnTo>
                  <a:lnTo>
                    <a:pt x="9" y="3"/>
                  </a:lnTo>
                  <a:lnTo>
                    <a:pt x="9" y="6"/>
                  </a:lnTo>
                  <a:lnTo>
                    <a:pt x="12" y="6"/>
                  </a:lnTo>
                  <a:lnTo>
                    <a:pt x="14" y="8"/>
                  </a:lnTo>
                  <a:lnTo>
                    <a:pt x="17" y="8"/>
                  </a:lnTo>
                  <a:lnTo>
                    <a:pt x="17" y="11"/>
                  </a:lnTo>
                  <a:lnTo>
                    <a:pt x="19" y="13"/>
                  </a:lnTo>
                  <a:lnTo>
                    <a:pt x="19" y="16"/>
                  </a:lnTo>
                  <a:lnTo>
                    <a:pt x="22" y="16"/>
                  </a:lnTo>
                  <a:lnTo>
                    <a:pt x="22" y="19"/>
                  </a:lnTo>
                  <a:lnTo>
                    <a:pt x="24" y="21"/>
                  </a:lnTo>
                  <a:lnTo>
                    <a:pt x="24" y="25"/>
                  </a:lnTo>
                  <a:lnTo>
                    <a:pt x="26" y="25"/>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41" name="Freeform 57"/>
            <p:cNvSpPr>
              <a:spLocks/>
            </p:cNvSpPr>
            <p:nvPr/>
          </p:nvSpPr>
          <p:spPr bwMode="auto">
            <a:xfrm>
              <a:off x="1137" y="2200"/>
              <a:ext cx="27" cy="25"/>
            </a:xfrm>
            <a:custGeom>
              <a:avLst/>
              <a:gdLst/>
              <a:ahLst/>
              <a:cxnLst>
                <a:cxn ang="0">
                  <a:pos x="26" y="0"/>
                </a:cxn>
                <a:cxn ang="0">
                  <a:pos x="24" y="2"/>
                </a:cxn>
                <a:cxn ang="0">
                  <a:pos x="24" y="6"/>
                </a:cxn>
                <a:cxn ang="0">
                  <a:pos x="22" y="9"/>
                </a:cxn>
                <a:cxn ang="0">
                  <a:pos x="22" y="10"/>
                </a:cxn>
                <a:cxn ang="0">
                  <a:pos x="19" y="13"/>
                </a:cxn>
                <a:cxn ang="0">
                  <a:pos x="19" y="15"/>
                </a:cxn>
                <a:cxn ang="0">
                  <a:pos x="17" y="18"/>
                </a:cxn>
                <a:cxn ang="0">
                  <a:pos x="17" y="18"/>
                </a:cxn>
                <a:cxn ang="0">
                  <a:pos x="14" y="21"/>
                </a:cxn>
                <a:cxn ang="0">
                  <a:pos x="12" y="21"/>
                </a:cxn>
                <a:cxn ang="0">
                  <a:pos x="9" y="23"/>
                </a:cxn>
                <a:cxn ang="0">
                  <a:pos x="9" y="23"/>
                </a:cxn>
                <a:cxn ang="0">
                  <a:pos x="6" y="24"/>
                </a:cxn>
                <a:cxn ang="0">
                  <a:pos x="4" y="24"/>
                </a:cxn>
                <a:cxn ang="0">
                  <a:pos x="0" y="24"/>
                </a:cxn>
                <a:cxn ang="0">
                  <a:pos x="0" y="24"/>
                </a:cxn>
              </a:cxnLst>
              <a:rect l="0" t="0" r="r" b="b"/>
              <a:pathLst>
                <a:path w="27" h="25">
                  <a:moveTo>
                    <a:pt x="26" y="0"/>
                  </a:moveTo>
                  <a:lnTo>
                    <a:pt x="24" y="2"/>
                  </a:lnTo>
                  <a:lnTo>
                    <a:pt x="24" y="6"/>
                  </a:lnTo>
                  <a:lnTo>
                    <a:pt x="22" y="9"/>
                  </a:lnTo>
                  <a:lnTo>
                    <a:pt x="22" y="10"/>
                  </a:lnTo>
                  <a:lnTo>
                    <a:pt x="19" y="13"/>
                  </a:lnTo>
                  <a:lnTo>
                    <a:pt x="19" y="15"/>
                  </a:lnTo>
                  <a:lnTo>
                    <a:pt x="17" y="18"/>
                  </a:lnTo>
                  <a:lnTo>
                    <a:pt x="17" y="18"/>
                  </a:lnTo>
                  <a:lnTo>
                    <a:pt x="14" y="21"/>
                  </a:lnTo>
                  <a:lnTo>
                    <a:pt x="12" y="21"/>
                  </a:lnTo>
                  <a:lnTo>
                    <a:pt x="9" y="23"/>
                  </a:lnTo>
                  <a:lnTo>
                    <a:pt x="9" y="23"/>
                  </a:lnTo>
                  <a:lnTo>
                    <a:pt x="6" y="24"/>
                  </a:lnTo>
                  <a:lnTo>
                    <a:pt x="4" y="24"/>
                  </a:lnTo>
                  <a:lnTo>
                    <a:pt x="0" y="24"/>
                  </a:lnTo>
                  <a:lnTo>
                    <a:pt x="0" y="24"/>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42" name="Freeform 58"/>
            <p:cNvSpPr>
              <a:spLocks/>
            </p:cNvSpPr>
            <p:nvPr/>
          </p:nvSpPr>
          <p:spPr bwMode="auto">
            <a:xfrm>
              <a:off x="1113" y="2200"/>
              <a:ext cx="25" cy="25"/>
            </a:xfrm>
            <a:custGeom>
              <a:avLst/>
              <a:gdLst/>
              <a:ahLst/>
              <a:cxnLst>
                <a:cxn ang="0">
                  <a:pos x="24" y="24"/>
                </a:cxn>
                <a:cxn ang="0">
                  <a:pos x="22" y="24"/>
                </a:cxn>
                <a:cxn ang="0">
                  <a:pos x="19" y="24"/>
                </a:cxn>
                <a:cxn ang="0">
                  <a:pos x="15" y="24"/>
                </a:cxn>
                <a:cxn ang="0">
                  <a:pos x="15" y="23"/>
                </a:cxn>
                <a:cxn ang="0">
                  <a:pos x="11" y="23"/>
                </a:cxn>
                <a:cxn ang="0">
                  <a:pos x="9" y="21"/>
                </a:cxn>
                <a:cxn ang="0">
                  <a:pos x="6" y="21"/>
                </a:cxn>
                <a:cxn ang="0">
                  <a:pos x="6" y="18"/>
                </a:cxn>
                <a:cxn ang="0">
                  <a:pos x="3" y="18"/>
                </a:cxn>
                <a:cxn ang="0">
                  <a:pos x="3" y="15"/>
                </a:cxn>
                <a:cxn ang="0">
                  <a:pos x="1" y="13"/>
                </a:cxn>
                <a:cxn ang="0">
                  <a:pos x="1" y="10"/>
                </a:cxn>
                <a:cxn ang="0">
                  <a:pos x="0" y="9"/>
                </a:cxn>
                <a:cxn ang="0">
                  <a:pos x="0" y="6"/>
                </a:cxn>
                <a:cxn ang="0">
                  <a:pos x="0" y="2"/>
                </a:cxn>
                <a:cxn ang="0">
                  <a:pos x="0" y="0"/>
                </a:cxn>
              </a:cxnLst>
              <a:rect l="0" t="0" r="r" b="b"/>
              <a:pathLst>
                <a:path w="25" h="25">
                  <a:moveTo>
                    <a:pt x="24" y="24"/>
                  </a:moveTo>
                  <a:lnTo>
                    <a:pt x="22" y="24"/>
                  </a:lnTo>
                  <a:lnTo>
                    <a:pt x="19" y="24"/>
                  </a:lnTo>
                  <a:lnTo>
                    <a:pt x="15" y="24"/>
                  </a:lnTo>
                  <a:lnTo>
                    <a:pt x="15" y="23"/>
                  </a:lnTo>
                  <a:lnTo>
                    <a:pt x="11" y="23"/>
                  </a:lnTo>
                  <a:lnTo>
                    <a:pt x="9" y="21"/>
                  </a:lnTo>
                  <a:lnTo>
                    <a:pt x="6" y="21"/>
                  </a:lnTo>
                  <a:lnTo>
                    <a:pt x="6" y="18"/>
                  </a:lnTo>
                  <a:lnTo>
                    <a:pt x="3" y="18"/>
                  </a:lnTo>
                  <a:lnTo>
                    <a:pt x="3" y="15"/>
                  </a:lnTo>
                  <a:lnTo>
                    <a:pt x="1" y="13"/>
                  </a:lnTo>
                  <a:lnTo>
                    <a:pt x="1" y="10"/>
                  </a:lnTo>
                  <a:lnTo>
                    <a:pt x="0" y="9"/>
                  </a:lnTo>
                  <a:lnTo>
                    <a:pt x="0" y="6"/>
                  </a:lnTo>
                  <a:lnTo>
                    <a:pt x="0" y="2"/>
                  </a:lnTo>
                  <a:lnTo>
                    <a:pt x="0"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43" name="Freeform 59"/>
            <p:cNvSpPr>
              <a:spLocks/>
            </p:cNvSpPr>
            <p:nvPr/>
          </p:nvSpPr>
          <p:spPr bwMode="auto">
            <a:xfrm>
              <a:off x="1113" y="2175"/>
              <a:ext cx="25" cy="26"/>
            </a:xfrm>
            <a:custGeom>
              <a:avLst/>
              <a:gdLst/>
              <a:ahLst/>
              <a:cxnLst>
                <a:cxn ang="0">
                  <a:pos x="0" y="25"/>
                </a:cxn>
                <a:cxn ang="0">
                  <a:pos x="0" y="25"/>
                </a:cxn>
                <a:cxn ang="0">
                  <a:pos x="0" y="21"/>
                </a:cxn>
                <a:cxn ang="0">
                  <a:pos x="0" y="19"/>
                </a:cxn>
                <a:cxn ang="0">
                  <a:pos x="1" y="16"/>
                </a:cxn>
                <a:cxn ang="0">
                  <a:pos x="1" y="16"/>
                </a:cxn>
                <a:cxn ang="0">
                  <a:pos x="3" y="13"/>
                </a:cxn>
                <a:cxn ang="0">
                  <a:pos x="3" y="11"/>
                </a:cxn>
                <a:cxn ang="0">
                  <a:pos x="6" y="8"/>
                </a:cxn>
                <a:cxn ang="0">
                  <a:pos x="6" y="8"/>
                </a:cxn>
                <a:cxn ang="0">
                  <a:pos x="9" y="6"/>
                </a:cxn>
                <a:cxn ang="0">
                  <a:pos x="11" y="6"/>
                </a:cxn>
                <a:cxn ang="0">
                  <a:pos x="15" y="3"/>
                </a:cxn>
                <a:cxn ang="0">
                  <a:pos x="15" y="3"/>
                </a:cxn>
                <a:cxn ang="0">
                  <a:pos x="19" y="2"/>
                </a:cxn>
                <a:cxn ang="0">
                  <a:pos x="22" y="2"/>
                </a:cxn>
                <a:cxn ang="0">
                  <a:pos x="24" y="0"/>
                </a:cxn>
              </a:cxnLst>
              <a:rect l="0" t="0" r="r" b="b"/>
              <a:pathLst>
                <a:path w="25" h="26">
                  <a:moveTo>
                    <a:pt x="0" y="25"/>
                  </a:moveTo>
                  <a:lnTo>
                    <a:pt x="0" y="25"/>
                  </a:lnTo>
                  <a:lnTo>
                    <a:pt x="0" y="21"/>
                  </a:lnTo>
                  <a:lnTo>
                    <a:pt x="0" y="19"/>
                  </a:lnTo>
                  <a:lnTo>
                    <a:pt x="1" y="16"/>
                  </a:lnTo>
                  <a:lnTo>
                    <a:pt x="1" y="16"/>
                  </a:lnTo>
                  <a:lnTo>
                    <a:pt x="3" y="13"/>
                  </a:lnTo>
                  <a:lnTo>
                    <a:pt x="3" y="11"/>
                  </a:lnTo>
                  <a:lnTo>
                    <a:pt x="6" y="8"/>
                  </a:lnTo>
                  <a:lnTo>
                    <a:pt x="6" y="8"/>
                  </a:lnTo>
                  <a:lnTo>
                    <a:pt x="9" y="6"/>
                  </a:lnTo>
                  <a:lnTo>
                    <a:pt x="11" y="6"/>
                  </a:lnTo>
                  <a:lnTo>
                    <a:pt x="15" y="3"/>
                  </a:lnTo>
                  <a:lnTo>
                    <a:pt x="15" y="3"/>
                  </a:lnTo>
                  <a:lnTo>
                    <a:pt x="19" y="2"/>
                  </a:lnTo>
                  <a:lnTo>
                    <a:pt x="22" y="2"/>
                  </a:lnTo>
                  <a:lnTo>
                    <a:pt x="24"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grpSp>
      <p:sp>
        <p:nvSpPr>
          <p:cNvPr id="1142844" name="Text Box 60"/>
          <p:cNvSpPr txBox="1">
            <a:spLocks noChangeArrowheads="1"/>
          </p:cNvSpPr>
          <p:nvPr/>
        </p:nvSpPr>
        <p:spPr bwMode="auto">
          <a:xfrm>
            <a:off x="3022600" y="1243013"/>
            <a:ext cx="5773738"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Times New Roman" pitchFamily="18" charset="0"/>
              </a:rPr>
              <a:t>H</a:t>
            </a:r>
            <a:endParaRPr lang="en-US" sz="2300">
              <a:latin typeface="Times New Roman" pitchFamily="18" charset="0"/>
            </a:endParaRPr>
          </a:p>
        </p:txBody>
      </p:sp>
      <p:sp>
        <p:nvSpPr>
          <p:cNvPr id="1142845" name="Text Box 61"/>
          <p:cNvSpPr txBox="1">
            <a:spLocks noChangeArrowheads="1"/>
          </p:cNvSpPr>
          <p:nvPr/>
        </p:nvSpPr>
        <p:spPr bwMode="auto">
          <a:xfrm>
            <a:off x="8178800" y="5184775"/>
            <a:ext cx="715963" cy="357188"/>
          </a:xfrm>
          <a:prstGeom prst="rect">
            <a:avLst/>
          </a:prstGeom>
          <a:noFill/>
          <a:ln w="9525">
            <a:noFill/>
            <a:miter lim="800000"/>
            <a:headEnd/>
            <a:tailEnd/>
          </a:ln>
          <a:effectLst/>
        </p:spPr>
        <p:txBody>
          <a:bodyPr lIns="0" tIns="0" rIns="0" bIns="0"/>
          <a:lstStyle/>
          <a:p>
            <a:pPr algn="ctr" defTabSz="709613">
              <a:buClr>
                <a:srgbClr val="810000"/>
              </a:buClr>
              <a:buSzPct val="90000"/>
              <a:buFont typeface="Monotype Sorts" pitchFamily="2" charset="2"/>
              <a:buNone/>
            </a:pPr>
            <a:r>
              <a:rPr lang="en-US">
                <a:solidFill>
                  <a:srgbClr val="000000"/>
                </a:solidFill>
                <a:latin typeface="Times New Roman" pitchFamily="18" charset="0"/>
              </a:rPr>
              <a:t>Q</a:t>
            </a:r>
            <a:endParaRPr lang="en-US" sz="2300">
              <a:latin typeface="Times New Roman" pitchFamily="18" charset="0"/>
            </a:endParaRPr>
          </a:p>
        </p:txBody>
      </p:sp>
      <p:sp>
        <p:nvSpPr>
          <p:cNvPr id="1142846" name="Text Box 62"/>
          <p:cNvSpPr txBox="1">
            <a:spLocks noChangeArrowheads="1"/>
          </p:cNvSpPr>
          <p:nvPr/>
        </p:nvSpPr>
        <p:spPr bwMode="auto">
          <a:xfrm>
            <a:off x="5207000" y="2065338"/>
            <a:ext cx="3479800"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3500">
                <a:solidFill>
                  <a:srgbClr val="000000"/>
                </a:solidFill>
                <a:latin typeface="Times New Roman" pitchFamily="18" charset="0"/>
              </a:rPr>
              <a:t>B</a:t>
            </a:r>
            <a:r>
              <a:rPr lang="en-US">
                <a:solidFill>
                  <a:srgbClr val="000000"/>
                </a:solidFill>
                <a:latin typeface="Times New Roman" pitchFamily="18" charset="0"/>
              </a:rPr>
              <a:t>1 + </a:t>
            </a:r>
            <a:r>
              <a:rPr lang="en-US" sz="3500">
                <a:solidFill>
                  <a:srgbClr val="000000"/>
                </a:solidFill>
                <a:latin typeface="Times New Roman" pitchFamily="18" charset="0"/>
              </a:rPr>
              <a:t>B</a:t>
            </a:r>
            <a:r>
              <a:rPr lang="en-US">
                <a:solidFill>
                  <a:srgbClr val="000000"/>
                </a:solidFill>
                <a:latin typeface="Times New Roman" pitchFamily="18" charset="0"/>
              </a:rPr>
              <a:t>2</a:t>
            </a:r>
            <a:endParaRPr lang="en-US" sz="2300">
              <a:latin typeface="Times New Roman" pitchFamily="18" charset="0"/>
            </a:endParaRPr>
          </a:p>
        </p:txBody>
      </p:sp>
      <p:sp>
        <p:nvSpPr>
          <p:cNvPr id="1142847" name="Text Box 63"/>
          <p:cNvSpPr txBox="1">
            <a:spLocks noChangeArrowheads="1"/>
          </p:cNvSpPr>
          <p:nvPr/>
        </p:nvSpPr>
        <p:spPr bwMode="auto">
          <a:xfrm>
            <a:off x="3521075" y="4494213"/>
            <a:ext cx="5251450"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3500">
                <a:solidFill>
                  <a:srgbClr val="000000"/>
                </a:solidFill>
                <a:latin typeface="Times New Roman" pitchFamily="18" charset="0"/>
              </a:rPr>
              <a:t>B</a:t>
            </a:r>
            <a:r>
              <a:rPr lang="en-US">
                <a:solidFill>
                  <a:srgbClr val="000000"/>
                </a:solidFill>
                <a:latin typeface="Times New Roman" pitchFamily="18" charset="0"/>
              </a:rPr>
              <a:t>1 ó </a:t>
            </a:r>
            <a:r>
              <a:rPr lang="en-US" sz="3500">
                <a:solidFill>
                  <a:srgbClr val="000000"/>
                </a:solidFill>
                <a:latin typeface="Times New Roman" pitchFamily="18" charset="0"/>
              </a:rPr>
              <a:t>B</a:t>
            </a:r>
            <a:r>
              <a:rPr lang="en-US">
                <a:solidFill>
                  <a:srgbClr val="000000"/>
                </a:solidFill>
                <a:latin typeface="Times New Roman" pitchFamily="18" charset="0"/>
              </a:rPr>
              <a:t>2</a:t>
            </a:r>
            <a:endParaRPr lang="en-US" sz="2300">
              <a:latin typeface="Times New Roman" pitchFamily="18" charset="0"/>
            </a:endParaRPr>
          </a:p>
        </p:txBody>
      </p:sp>
      <p:sp>
        <p:nvSpPr>
          <p:cNvPr id="1142848" name="Text Box 64"/>
          <p:cNvSpPr txBox="1">
            <a:spLocks noChangeArrowheads="1"/>
          </p:cNvSpPr>
          <p:nvPr/>
        </p:nvSpPr>
        <p:spPr bwMode="auto">
          <a:xfrm>
            <a:off x="2049463" y="4011613"/>
            <a:ext cx="6797675"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3500">
                <a:solidFill>
                  <a:srgbClr val="000000"/>
                </a:solidFill>
                <a:latin typeface="Times New Roman" pitchFamily="18" charset="0"/>
              </a:rPr>
              <a:t>B</a:t>
            </a:r>
            <a:r>
              <a:rPr lang="en-US">
                <a:solidFill>
                  <a:srgbClr val="000000"/>
                </a:solidFill>
                <a:latin typeface="Times New Roman" pitchFamily="18" charset="0"/>
              </a:rPr>
              <a:t>1</a:t>
            </a:r>
            <a:endParaRPr lang="en-US" sz="2300">
              <a:latin typeface="Times New Roman" pitchFamily="18" charset="0"/>
            </a:endParaRPr>
          </a:p>
        </p:txBody>
      </p:sp>
      <p:sp>
        <p:nvSpPr>
          <p:cNvPr id="1142849" name="Text Box 65"/>
          <p:cNvSpPr txBox="1">
            <a:spLocks noChangeArrowheads="1"/>
          </p:cNvSpPr>
          <p:nvPr/>
        </p:nvSpPr>
        <p:spPr bwMode="auto">
          <a:xfrm>
            <a:off x="2038350" y="2628900"/>
            <a:ext cx="6808788"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3500">
                <a:solidFill>
                  <a:srgbClr val="000000"/>
                </a:solidFill>
                <a:latin typeface="Times New Roman" pitchFamily="18" charset="0"/>
              </a:rPr>
              <a:t>B</a:t>
            </a:r>
            <a:r>
              <a:rPr lang="en-US">
                <a:solidFill>
                  <a:srgbClr val="000000"/>
                </a:solidFill>
                <a:latin typeface="Times New Roman" pitchFamily="18" charset="0"/>
              </a:rPr>
              <a:t>2</a:t>
            </a:r>
            <a:endParaRPr lang="en-US" sz="2300">
              <a:latin typeface="Times New Roman" pitchFamily="18" charset="0"/>
            </a:endParaRPr>
          </a:p>
        </p:txBody>
      </p:sp>
      <p:sp>
        <p:nvSpPr>
          <p:cNvPr id="1142850" name="Line 66"/>
          <p:cNvSpPr>
            <a:spLocks noChangeShapeType="1"/>
          </p:cNvSpPr>
          <p:nvPr/>
        </p:nvSpPr>
        <p:spPr bwMode="auto">
          <a:xfrm flipH="1">
            <a:off x="4762500" y="2266950"/>
            <a:ext cx="354013" cy="285750"/>
          </a:xfrm>
          <a:prstGeom prst="line">
            <a:avLst/>
          </a:prstGeom>
          <a:noFill/>
          <a:ln w="18875">
            <a:solidFill>
              <a:srgbClr val="7F604F"/>
            </a:solidFill>
            <a:round/>
            <a:headEnd/>
            <a:tailEnd type="triangle" w="med" len="med"/>
          </a:ln>
          <a:effectLst/>
        </p:spPr>
        <p:txBody>
          <a:bodyPr/>
          <a:lstStyle/>
          <a:p>
            <a:endParaRPr lang="es-ES_tradnl"/>
          </a:p>
        </p:txBody>
      </p:sp>
      <p:sp>
        <p:nvSpPr>
          <p:cNvPr id="1142851" name="Line 67"/>
          <p:cNvSpPr>
            <a:spLocks noChangeShapeType="1"/>
          </p:cNvSpPr>
          <p:nvPr/>
        </p:nvSpPr>
        <p:spPr bwMode="auto">
          <a:xfrm flipV="1">
            <a:off x="4725988" y="4611688"/>
            <a:ext cx="1096962" cy="228600"/>
          </a:xfrm>
          <a:prstGeom prst="line">
            <a:avLst/>
          </a:prstGeom>
          <a:noFill/>
          <a:ln w="18875">
            <a:solidFill>
              <a:srgbClr val="7F604F"/>
            </a:solidFill>
            <a:round/>
            <a:headEnd/>
            <a:tailEnd type="triangle" w="med" len="med"/>
          </a:ln>
          <a:effectLst/>
        </p:spPr>
        <p:txBody>
          <a:bodyPr/>
          <a:lstStyle/>
          <a:p>
            <a:endParaRPr lang="es-ES_tradnl"/>
          </a:p>
        </p:txBody>
      </p:sp>
      <p:grpSp>
        <p:nvGrpSpPr>
          <p:cNvPr id="3" name="Group 68"/>
          <p:cNvGrpSpPr>
            <a:grpSpLocks/>
          </p:cNvGrpSpPr>
          <p:nvPr/>
        </p:nvGrpSpPr>
        <p:grpSpPr bwMode="auto">
          <a:xfrm>
            <a:off x="3019425" y="1574800"/>
            <a:ext cx="5891213" cy="4094163"/>
            <a:chOff x="2059" y="490"/>
            <a:chExt cx="4082" cy="2922"/>
          </a:xfrm>
        </p:grpSpPr>
        <p:sp>
          <p:nvSpPr>
            <p:cNvPr id="1142853" name="Freeform 69"/>
            <p:cNvSpPr>
              <a:spLocks/>
            </p:cNvSpPr>
            <p:nvPr/>
          </p:nvSpPr>
          <p:spPr bwMode="auto">
            <a:xfrm>
              <a:off x="2105" y="490"/>
              <a:ext cx="4036" cy="2873"/>
            </a:xfrm>
            <a:custGeom>
              <a:avLst/>
              <a:gdLst/>
              <a:ahLst/>
              <a:cxnLst>
                <a:cxn ang="0">
                  <a:pos x="0" y="0"/>
                </a:cxn>
                <a:cxn ang="0">
                  <a:pos x="0" y="2872"/>
                </a:cxn>
                <a:cxn ang="0">
                  <a:pos x="4035" y="2872"/>
                </a:cxn>
              </a:cxnLst>
              <a:rect l="0" t="0" r="r" b="b"/>
              <a:pathLst>
                <a:path w="4036" h="2873">
                  <a:moveTo>
                    <a:pt x="0" y="0"/>
                  </a:moveTo>
                  <a:lnTo>
                    <a:pt x="0" y="2872"/>
                  </a:lnTo>
                  <a:lnTo>
                    <a:pt x="4035" y="2872"/>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2854" name="Freeform 70"/>
            <p:cNvSpPr>
              <a:spLocks/>
            </p:cNvSpPr>
            <p:nvPr/>
          </p:nvSpPr>
          <p:spPr bwMode="auto">
            <a:xfrm>
              <a:off x="2059" y="490"/>
              <a:ext cx="93" cy="103"/>
            </a:xfrm>
            <a:custGeom>
              <a:avLst/>
              <a:gdLst/>
              <a:ahLst/>
              <a:cxnLst>
                <a:cxn ang="0">
                  <a:pos x="92" y="102"/>
                </a:cxn>
                <a:cxn ang="0">
                  <a:pos x="46" y="0"/>
                </a:cxn>
                <a:cxn ang="0">
                  <a:pos x="0" y="102"/>
                </a:cxn>
                <a:cxn ang="0">
                  <a:pos x="46" y="52"/>
                </a:cxn>
                <a:cxn ang="0">
                  <a:pos x="92" y="102"/>
                </a:cxn>
                <a:cxn ang="0">
                  <a:pos x="92" y="102"/>
                </a:cxn>
                <a:cxn ang="0">
                  <a:pos x="92" y="102"/>
                </a:cxn>
              </a:cxnLst>
              <a:rect l="0" t="0" r="r" b="b"/>
              <a:pathLst>
                <a:path w="93" h="103">
                  <a:moveTo>
                    <a:pt x="92" y="102"/>
                  </a:moveTo>
                  <a:lnTo>
                    <a:pt x="46" y="0"/>
                  </a:lnTo>
                  <a:lnTo>
                    <a:pt x="0" y="102"/>
                  </a:lnTo>
                  <a:lnTo>
                    <a:pt x="46" y="52"/>
                  </a:lnTo>
                  <a:lnTo>
                    <a:pt x="92" y="102"/>
                  </a:lnTo>
                  <a:lnTo>
                    <a:pt x="92" y="102"/>
                  </a:lnTo>
                  <a:lnTo>
                    <a:pt x="92" y="102"/>
                  </a:lnTo>
                </a:path>
              </a:pathLst>
            </a:custGeom>
            <a:solidFill>
              <a:srgbClr val="000000"/>
            </a:solidFill>
            <a:ln w="9438" cap="flat" cmpd="sng">
              <a:solidFill>
                <a:srgbClr val="000000"/>
              </a:solidFill>
              <a:prstDash val="solid"/>
              <a:round/>
              <a:headEnd type="none" w="med" len="med"/>
              <a:tailEnd type="none" w="med" len="med"/>
            </a:ln>
            <a:effectLst/>
          </p:spPr>
          <p:txBody>
            <a:bodyPr/>
            <a:lstStyle/>
            <a:p>
              <a:endParaRPr lang="es-ES_tradnl"/>
            </a:p>
          </p:txBody>
        </p:sp>
        <p:sp>
          <p:nvSpPr>
            <p:cNvPr id="1142855" name="Freeform 71"/>
            <p:cNvSpPr>
              <a:spLocks/>
            </p:cNvSpPr>
            <p:nvPr/>
          </p:nvSpPr>
          <p:spPr bwMode="auto">
            <a:xfrm>
              <a:off x="6049" y="3311"/>
              <a:ext cx="92" cy="101"/>
            </a:xfrm>
            <a:custGeom>
              <a:avLst/>
              <a:gdLst/>
              <a:ahLst/>
              <a:cxnLst>
                <a:cxn ang="0">
                  <a:pos x="0" y="0"/>
                </a:cxn>
                <a:cxn ang="0">
                  <a:pos x="91" y="51"/>
                </a:cxn>
                <a:cxn ang="0">
                  <a:pos x="0" y="100"/>
                </a:cxn>
                <a:cxn ang="0">
                  <a:pos x="45" y="51"/>
                </a:cxn>
                <a:cxn ang="0">
                  <a:pos x="0" y="0"/>
                </a:cxn>
                <a:cxn ang="0">
                  <a:pos x="0" y="0"/>
                </a:cxn>
                <a:cxn ang="0">
                  <a:pos x="0" y="0"/>
                </a:cxn>
              </a:cxnLst>
              <a:rect l="0" t="0" r="r" b="b"/>
              <a:pathLst>
                <a:path w="92" h="101">
                  <a:moveTo>
                    <a:pt x="0" y="0"/>
                  </a:moveTo>
                  <a:lnTo>
                    <a:pt x="91" y="51"/>
                  </a:lnTo>
                  <a:lnTo>
                    <a:pt x="0" y="100"/>
                  </a:lnTo>
                  <a:lnTo>
                    <a:pt x="45" y="51"/>
                  </a:lnTo>
                  <a:lnTo>
                    <a:pt x="0" y="0"/>
                  </a:lnTo>
                  <a:lnTo>
                    <a:pt x="0" y="0"/>
                  </a:lnTo>
                  <a:lnTo>
                    <a:pt x="0" y="0"/>
                  </a:lnTo>
                </a:path>
              </a:pathLst>
            </a:custGeom>
            <a:solidFill>
              <a:srgbClr val="000000"/>
            </a:solidFill>
            <a:ln w="9438" cap="flat" cmpd="sng">
              <a:solidFill>
                <a:srgbClr val="000000"/>
              </a:solidFill>
              <a:prstDash val="solid"/>
              <a:round/>
              <a:headEnd type="none" w="med" len="med"/>
              <a:tailEnd type="none" w="med" len="med"/>
            </a:ln>
            <a:effectLst/>
          </p:spPr>
          <p:txBody>
            <a:bodyPr/>
            <a:lstStyle/>
            <a:p>
              <a:endParaRPr lang="es-ES_tradnl"/>
            </a:p>
          </p:txBody>
        </p:sp>
        <p:sp>
          <p:nvSpPr>
            <p:cNvPr id="1142856" name="Freeform 72"/>
            <p:cNvSpPr>
              <a:spLocks/>
            </p:cNvSpPr>
            <p:nvPr/>
          </p:nvSpPr>
          <p:spPr bwMode="auto">
            <a:xfrm>
              <a:off x="2105" y="2085"/>
              <a:ext cx="1528" cy="320"/>
            </a:xfrm>
            <a:custGeom>
              <a:avLst/>
              <a:gdLst/>
              <a:ahLst/>
              <a:cxnLst>
                <a:cxn ang="0">
                  <a:pos x="0" y="0"/>
                </a:cxn>
                <a:cxn ang="0">
                  <a:pos x="103" y="3"/>
                </a:cxn>
                <a:cxn ang="0">
                  <a:pos x="208" y="8"/>
                </a:cxn>
                <a:cxn ang="0">
                  <a:pos x="311" y="14"/>
                </a:cxn>
                <a:cxn ang="0">
                  <a:pos x="412" y="21"/>
                </a:cxn>
                <a:cxn ang="0">
                  <a:pos x="511" y="34"/>
                </a:cxn>
                <a:cxn ang="0">
                  <a:pos x="611" y="47"/>
                </a:cxn>
                <a:cxn ang="0">
                  <a:pos x="706" y="64"/>
                </a:cxn>
                <a:cxn ang="0">
                  <a:pos x="803" y="80"/>
                </a:cxn>
                <a:cxn ang="0">
                  <a:pos x="896" y="103"/>
                </a:cxn>
                <a:cxn ang="0">
                  <a:pos x="990" y="126"/>
                </a:cxn>
                <a:cxn ang="0">
                  <a:pos x="1080" y="152"/>
                </a:cxn>
                <a:cxn ang="0">
                  <a:pos x="1173" y="181"/>
                </a:cxn>
                <a:cxn ang="0">
                  <a:pos x="1262" y="212"/>
                </a:cxn>
                <a:cxn ang="0">
                  <a:pos x="1351" y="245"/>
                </a:cxn>
                <a:cxn ang="0">
                  <a:pos x="1439" y="281"/>
                </a:cxn>
                <a:cxn ang="0">
                  <a:pos x="1527" y="319"/>
                </a:cxn>
              </a:cxnLst>
              <a:rect l="0" t="0" r="r" b="b"/>
              <a:pathLst>
                <a:path w="1528" h="320">
                  <a:moveTo>
                    <a:pt x="0" y="0"/>
                  </a:moveTo>
                  <a:lnTo>
                    <a:pt x="103" y="3"/>
                  </a:lnTo>
                  <a:lnTo>
                    <a:pt x="208" y="8"/>
                  </a:lnTo>
                  <a:lnTo>
                    <a:pt x="311" y="14"/>
                  </a:lnTo>
                  <a:lnTo>
                    <a:pt x="412" y="21"/>
                  </a:lnTo>
                  <a:lnTo>
                    <a:pt x="511" y="34"/>
                  </a:lnTo>
                  <a:lnTo>
                    <a:pt x="611" y="47"/>
                  </a:lnTo>
                  <a:lnTo>
                    <a:pt x="706" y="64"/>
                  </a:lnTo>
                  <a:lnTo>
                    <a:pt x="803" y="80"/>
                  </a:lnTo>
                  <a:lnTo>
                    <a:pt x="896" y="103"/>
                  </a:lnTo>
                  <a:lnTo>
                    <a:pt x="990" y="126"/>
                  </a:lnTo>
                  <a:lnTo>
                    <a:pt x="1080" y="152"/>
                  </a:lnTo>
                  <a:lnTo>
                    <a:pt x="1173" y="181"/>
                  </a:lnTo>
                  <a:lnTo>
                    <a:pt x="1262" y="212"/>
                  </a:lnTo>
                  <a:lnTo>
                    <a:pt x="1351" y="245"/>
                  </a:lnTo>
                  <a:lnTo>
                    <a:pt x="1439" y="281"/>
                  </a:lnTo>
                  <a:lnTo>
                    <a:pt x="1527" y="319"/>
                  </a:lnTo>
                </a:path>
              </a:pathLst>
            </a:custGeom>
            <a:noFill/>
            <a:ln w="31459" cap="flat" cmpd="sng">
              <a:solidFill>
                <a:srgbClr val="000000"/>
              </a:solidFill>
              <a:prstDash val="solid"/>
              <a:round/>
              <a:headEnd type="none" w="med" len="med"/>
              <a:tailEnd type="none" w="med" len="med"/>
            </a:ln>
            <a:effectLst/>
          </p:spPr>
          <p:txBody>
            <a:bodyPr/>
            <a:lstStyle/>
            <a:p>
              <a:endParaRPr lang="es-ES_tradnl"/>
            </a:p>
          </p:txBody>
        </p:sp>
        <p:sp>
          <p:nvSpPr>
            <p:cNvPr id="1142857" name="Freeform 73"/>
            <p:cNvSpPr>
              <a:spLocks/>
            </p:cNvSpPr>
            <p:nvPr/>
          </p:nvSpPr>
          <p:spPr bwMode="auto">
            <a:xfrm>
              <a:off x="3632" y="2404"/>
              <a:ext cx="1212" cy="959"/>
            </a:xfrm>
            <a:custGeom>
              <a:avLst/>
              <a:gdLst/>
              <a:ahLst/>
              <a:cxnLst>
                <a:cxn ang="0">
                  <a:pos x="0" y="0"/>
                </a:cxn>
                <a:cxn ang="0">
                  <a:pos x="84" y="43"/>
                </a:cxn>
                <a:cxn ang="0">
                  <a:pos x="168" y="86"/>
                </a:cxn>
                <a:cxn ang="0">
                  <a:pos x="250" y="133"/>
                </a:cxn>
                <a:cxn ang="0">
                  <a:pos x="332" y="181"/>
                </a:cxn>
                <a:cxn ang="0">
                  <a:pos x="411" y="232"/>
                </a:cxn>
                <a:cxn ang="0">
                  <a:pos x="490" y="286"/>
                </a:cxn>
                <a:cxn ang="0">
                  <a:pos x="567" y="343"/>
                </a:cxn>
                <a:cxn ang="0">
                  <a:pos x="644" y="399"/>
                </a:cxn>
                <a:cxn ang="0">
                  <a:pos x="718" y="461"/>
                </a:cxn>
                <a:cxn ang="0">
                  <a:pos x="792" y="524"/>
                </a:cxn>
                <a:cxn ang="0">
                  <a:pos x="863" y="591"/>
                </a:cxn>
                <a:cxn ang="0">
                  <a:pos x="935" y="658"/>
                </a:cxn>
                <a:cxn ang="0">
                  <a:pos x="1004" y="730"/>
                </a:cxn>
                <a:cxn ang="0">
                  <a:pos x="1074" y="803"/>
                </a:cxn>
                <a:cxn ang="0">
                  <a:pos x="1142" y="880"/>
                </a:cxn>
                <a:cxn ang="0">
                  <a:pos x="1211" y="958"/>
                </a:cxn>
              </a:cxnLst>
              <a:rect l="0" t="0" r="r" b="b"/>
              <a:pathLst>
                <a:path w="1212" h="959">
                  <a:moveTo>
                    <a:pt x="0" y="0"/>
                  </a:moveTo>
                  <a:lnTo>
                    <a:pt x="84" y="43"/>
                  </a:lnTo>
                  <a:lnTo>
                    <a:pt x="168" y="86"/>
                  </a:lnTo>
                  <a:lnTo>
                    <a:pt x="250" y="133"/>
                  </a:lnTo>
                  <a:lnTo>
                    <a:pt x="332" y="181"/>
                  </a:lnTo>
                  <a:lnTo>
                    <a:pt x="411" y="232"/>
                  </a:lnTo>
                  <a:lnTo>
                    <a:pt x="490" y="286"/>
                  </a:lnTo>
                  <a:lnTo>
                    <a:pt x="567" y="343"/>
                  </a:lnTo>
                  <a:lnTo>
                    <a:pt x="644" y="399"/>
                  </a:lnTo>
                  <a:lnTo>
                    <a:pt x="718" y="461"/>
                  </a:lnTo>
                  <a:lnTo>
                    <a:pt x="792" y="524"/>
                  </a:lnTo>
                  <a:lnTo>
                    <a:pt x="863" y="591"/>
                  </a:lnTo>
                  <a:lnTo>
                    <a:pt x="935" y="658"/>
                  </a:lnTo>
                  <a:lnTo>
                    <a:pt x="1004" y="730"/>
                  </a:lnTo>
                  <a:lnTo>
                    <a:pt x="1074" y="803"/>
                  </a:lnTo>
                  <a:lnTo>
                    <a:pt x="1142" y="880"/>
                  </a:lnTo>
                  <a:lnTo>
                    <a:pt x="1211" y="958"/>
                  </a:lnTo>
                </a:path>
              </a:pathLst>
            </a:custGeom>
            <a:noFill/>
            <a:ln w="31459" cap="flat" cmpd="sng">
              <a:solidFill>
                <a:srgbClr val="000000"/>
              </a:solidFill>
              <a:prstDash val="solid"/>
              <a:round/>
              <a:headEnd type="none" w="med" len="med"/>
              <a:tailEnd type="none" w="med" len="med"/>
            </a:ln>
            <a:effectLst/>
          </p:spPr>
          <p:txBody>
            <a:bodyPr/>
            <a:lstStyle/>
            <a:p>
              <a:endParaRPr lang="es-ES_tradnl"/>
            </a:p>
          </p:txBody>
        </p:sp>
        <p:sp>
          <p:nvSpPr>
            <p:cNvPr id="1142858" name="Freeform 74"/>
            <p:cNvSpPr>
              <a:spLocks/>
            </p:cNvSpPr>
            <p:nvPr/>
          </p:nvSpPr>
          <p:spPr bwMode="auto">
            <a:xfrm>
              <a:off x="2105" y="810"/>
              <a:ext cx="1701" cy="830"/>
            </a:xfrm>
            <a:custGeom>
              <a:avLst/>
              <a:gdLst/>
              <a:ahLst/>
              <a:cxnLst>
                <a:cxn ang="0">
                  <a:pos x="0" y="0"/>
                </a:cxn>
                <a:cxn ang="0">
                  <a:pos x="125" y="27"/>
                </a:cxn>
                <a:cxn ang="0">
                  <a:pos x="249" y="56"/>
                </a:cxn>
                <a:cxn ang="0">
                  <a:pos x="368" y="89"/>
                </a:cxn>
                <a:cxn ang="0">
                  <a:pos x="488" y="124"/>
                </a:cxn>
                <a:cxn ang="0">
                  <a:pos x="602" y="165"/>
                </a:cxn>
                <a:cxn ang="0">
                  <a:pos x="716" y="207"/>
                </a:cxn>
                <a:cxn ang="0">
                  <a:pos x="825" y="255"/>
                </a:cxn>
                <a:cxn ang="0">
                  <a:pos x="933" y="304"/>
                </a:cxn>
                <a:cxn ang="0">
                  <a:pos x="1036" y="358"/>
                </a:cxn>
                <a:cxn ang="0">
                  <a:pos x="1139" y="415"/>
                </a:cxn>
                <a:cxn ang="0">
                  <a:pos x="1238" y="475"/>
                </a:cxn>
                <a:cxn ang="0">
                  <a:pos x="1336" y="538"/>
                </a:cxn>
                <a:cxn ang="0">
                  <a:pos x="1430" y="608"/>
                </a:cxn>
                <a:cxn ang="0">
                  <a:pos x="1522" y="678"/>
                </a:cxn>
                <a:cxn ang="0">
                  <a:pos x="1612" y="753"/>
                </a:cxn>
                <a:cxn ang="0">
                  <a:pos x="1700" y="829"/>
                </a:cxn>
              </a:cxnLst>
              <a:rect l="0" t="0" r="r" b="b"/>
              <a:pathLst>
                <a:path w="1701" h="830">
                  <a:moveTo>
                    <a:pt x="0" y="0"/>
                  </a:moveTo>
                  <a:lnTo>
                    <a:pt x="125" y="27"/>
                  </a:lnTo>
                  <a:lnTo>
                    <a:pt x="249" y="56"/>
                  </a:lnTo>
                  <a:lnTo>
                    <a:pt x="368" y="89"/>
                  </a:lnTo>
                  <a:lnTo>
                    <a:pt x="488" y="124"/>
                  </a:lnTo>
                  <a:lnTo>
                    <a:pt x="602" y="165"/>
                  </a:lnTo>
                  <a:lnTo>
                    <a:pt x="716" y="207"/>
                  </a:lnTo>
                  <a:lnTo>
                    <a:pt x="825" y="255"/>
                  </a:lnTo>
                  <a:lnTo>
                    <a:pt x="933" y="304"/>
                  </a:lnTo>
                  <a:lnTo>
                    <a:pt x="1036" y="358"/>
                  </a:lnTo>
                  <a:lnTo>
                    <a:pt x="1139" y="415"/>
                  </a:lnTo>
                  <a:lnTo>
                    <a:pt x="1238" y="475"/>
                  </a:lnTo>
                  <a:lnTo>
                    <a:pt x="1336" y="538"/>
                  </a:lnTo>
                  <a:lnTo>
                    <a:pt x="1430" y="608"/>
                  </a:lnTo>
                  <a:lnTo>
                    <a:pt x="1522" y="678"/>
                  </a:lnTo>
                  <a:lnTo>
                    <a:pt x="1612" y="753"/>
                  </a:lnTo>
                  <a:lnTo>
                    <a:pt x="1700" y="829"/>
                  </a:lnTo>
                </a:path>
              </a:pathLst>
            </a:custGeom>
            <a:noFill/>
            <a:ln w="31459" cap="flat" cmpd="sng">
              <a:solidFill>
                <a:srgbClr val="000000"/>
              </a:solidFill>
              <a:prstDash val="solid"/>
              <a:round/>
              <a:headEnd type="none" w="med" len="med"/>
              <a:tailEnd type="none" w="med" len="med"/>
            </a:ln>
            <a:effectLst/>
          </p:spPr>
          <p:txBody>
            <a:bodyPr/>
            <a:lstStyle/>
            <a:p>
              <a:endParaRPr lang="es-ES_tradnl"/>
            </a:p>
          </p:txBody>
        </p:sp>
        <p:sp>
          <p:nvSpPr>
            <p:cNvPr id="1142859" name="Freeform 75"/>
            <p:cNvSpPr>
              <a:spLocks/>
            </p:cNvSpPr>
            <p:nvPr/>
          </p:nvSpPr>
          <p:spPr bwMode="auto">
            <a:xfrm>
              <a:off x="3805" y="1639"/>
              <a:ext cx="1039" cy="1724"/>
            </a:xfrm>
            <a:custGeom>
              <a:avLst/>
              <a:gdLst/>
              <a:ahLst/>
              <a:cxnLst>
                <a:cxn ang="0">
                  <a:pos x="0" y="0"/>
                </a:cxn>
                <a:cxn ang="0">
                  <a:pos x="84" y="84"/>
                </a:cxn>
                <a:cxn ang="0">
                  <a:pos x="166" y="170"/>
                </a:cxn>
                <a:cxn ang="0">
                  <a:pos x="245" y="259"/>
                </a:cxn>
                <a:cxn ang="0">
                  <a:pos x="322" y="349"/>
                </a:cxn>
                <a:cxn ang="0">
                  <a:pos x="394" y="446"/>
                </a:cxn>
                <a:cxn ang="0">
                  <a:pos x="466" y="544"/>
                </a:cxn>
                <a:cxn ang="0">
                  <a:pos x="534" y="647"/>
                </a:cxn>
                <a:cxn ang="0">
                  <a:pos x="602" y="751"/>
                </a:cxn>
                <a:cxn ang="0">
                  <a:pos x="663" y="861"/>
                </a:cxn>
                <a:cxn ang="0">
                  <a:pos x="724" y="973"/>
                </a:cxn>
                <a:cxn ang="0">
                  <a:pos x="782" y="1090"/>
                </a:cxn>
                <a:cxn ang="0">
                  <a:pos x="838" y="1209"/>
                </a:cxn>
                <a:cxn ang="0">
                  <a:pos x="891" y="1333"/>
                </a:cxn>
                <a:cxn ang="0">
                  <a:pos x="942" y="1459"/>
                </a:cxn>
                <a:cxn ang="0">
                  <a:pos x="991" y="1590"/>
                </a:cxn>
                <a:cxn ang="0">
                  <a:pos x="1038" y="1723"/>
                </a:cxn>
              </a:cxnLst>
              <a:rect l="0" t="0" r="r" b="b"/>
              <a:pathLst>
                <a:path w="1039" h="1724">
                  <a:moveTo>
                    <a:pt x="0" y="0"/>
                  </a:moveTo>
                  <a:lnTo>
                    <a:pt x="84" y="84"/>
                  </a:lnTo>
                  <a:lnTo>
                    <a:pt x="166" y="170"/>
                  </a:lnTo>
                  <a:lnTo>
                    <a:pt x="245" y="259"/>
                  </a:lnTo>
                  <a:lnTo>
                    <a:pt x="322" y="349"/>
                  </a:lnTo>
                  <a:lnTo>
                    <a:pt x="394" y="446"/>
                  </a:lnTo>
                  <a:lnTo>
                    <a:pt x="466" y="544"/>
                  </a:lnTo>
                  <a:lnTo>
                    <a:pt x="534" y="647"/>
                  </a:lnTo>
                  <a:lnTo>
                    <a:pt x="602" y="751"/>
                  </a:lnTo>
                  <a:lnTo>
                    <a:pt x="663" y="861"/>
                  </a:lnTo>
                  <a:lnTo>
                    <a:pt x="724" y="973"/>
                  </a:lnTo>
                  <a:lnTo>
                    <a:pt x="782" y="1090"/>
                  </a:lnTo>
                  <a:lnTo>
                    <a:pt x="838" y="1209"/>
                  </a:lnTo>
                  <a:lnTo>
                    <a:pt x="891" y="1333"/>
                  </a:lnTo>
                  <a:lnTo>
                    <a:pt x="942" y="1459"/>
                  </a:lnTo>
                  <a:lnTo>
                    <a:pt x="991" y="1590"/>
                  </a:lnTo>
                  <a:lnTo>
                    <a:pt x="1038" y="1723"/>
                  </a:lnTo>
                </a:path>
              </a:pathLst>
            </a:custGeom>
            <a:noFill/>
            <a:ln w="31459" cap="flat" cmpd="sng">
              <a:solidFill>
                <a:srgbClr val="000000"/>
              </a:solidFill>
              <a:prstDash val="solid"/>
              <a:round/>
              <a:headEnd type="none" w="med" len="med"/>
              <a:tailEnd type="none" w="med" len="med"/>
            </a:ln>
            <a:effectLst/>
          </p:spPr>
          <p:txBody>
            <a:bodyPr/>
            <a:lstStyle/>
            <a:p>
              <a:endParaRPr lang="es-ES_tradnl"/>
            </a:p>
          </p:txBody>
        </p:sp>
      </p:grpSp>
      <p:sp>
        <p:nvSpPr>
          <p:cNvPr id="1142860" name="Freeform 76"/>
          <p:cNvSpPr>
            <a:spLocks/>
          </p:cNvSpPr>
          <p:nvPr/>
        </p:nvSpPr>
        <p:spPr bwMode="auto">
          <a:xfrm>
            <a:off x="3098800" y="3022600"/>
            <a:ext cx="3733800" cy="1485900"/>
          </a:xfrm>
          <a:custGeom>
            <a:avLst/>
            <a:gdLst/>
            <a:ahLst/>
            <a:cxnLst>
              <a:cxn ang="0">
                <a:pos x="0" y="952"/>
              </a:cxn>
              <a:cxn ang="0">
                <a:pos x="528" y="928"/>
              </a:cxn>
              <a:cxn ang="0">
                <a:pos x="1104" y="840"/>
              </a:cxn>
              <a:cxn ang="0">
                <a:pos x="1744" y="560"/>
              </a:cxn>
              <a:cxn ang="0">
                <a:pos x="2352" y="0"/>
              </a:cxn>
            </a:cxnLst>
            <a:rect l="0" t="0" r="r" b="b"/>
            <a:pathLst>
              <a:path w="2352" h="952">
                <a:moveTo>
                  <a:pt x="0" y="952"/>
                </a:moveTo>
                <a:cubicBezTo>
                  <a:pt x="172" y="949"/>
                  <a:pt x="344" y="947"/>
                  <a:pt x="528" y="928"/>
                </a:cubicBezTo>
                <a:cubicBezTo>
                  <a:pt x="712" y="909"/>
                  <a:pt x="901" y="901"/>
                  <a:pt x="1104" y="840"/>
                </a:cubicBezTo>
                <a:cubicBezTo>
                  <a:pt x="1307" y="779"/>
                  <a:pt x="1536" y="700"/>
                  <a:pt x="1744" y="560"/>
                </a:cubicBezTo>
                <a:cubicBezTo>
                  <a:pt x="1952" y="420"/>
                  <a:pt x="2251" y="93"/>
                  <a:pt x="2352" y="0"/>
                </a:cubicBezTo>
              </a:path>
            </a:pathLst>
          </a:custGeom>
          <a:noFill/>
          <a:ln w="38100" cmpd="sng">
            <a:solidFill>
              <a:srgbClr val="FE1A14"/>
            </a:solidFill>
            <a:round/>
            <a:headEnd/>
            <a:tailEnd/>
          </a:ln>
          <a:effectLst/>
        </p:spPr>
        <p:txBody>
          <a:bodyPr/>
          <a:lstStyle/>
          <a:p>
            <a:endParaRPr lang="es-ES_tradnl"/>
          </a:p>
        </p:txBody>
      </p:sp>
      <p:sp>
        <p:nvSpPr>
          <p:cNvPr id="1142861" name="Line 77"/>
          <p:cNvSpPr>
            <a:spLocks noChangeShapeType="1"/>
          </p:cNvSpPr>
          <p:nvPr/>
        </p:nvSpPr>
        <p:spPr bwMode="auto">
          <a:xfrm flipH="1">
            <a:off x="3073400" y="4216400"/>
            <a:ext cx="2146300" cy="0"/>
          </a:xfrm>
          <a:prstGeom prst="line">
            <a:avLst/>
          </a:prstGeom>
          <a:noFill/>
          <a:ln w="9525">
            <a:solidFill>
              <a:srgbClr val="000000"/>
            </a:solidFill>
            <a:prstDash val="dash"/>
            <a:round/>
            <a:headEnd/>
            <a:tailEnd/>
          </a:ln>
          <a:effectLst/>
        </p:spPr>
        <p:txBody>
          <a:bodyPr/>
          <a:lstStyle/>
          <a:p>
            <a:endParaRPr lang="es-ES_tradnl"/>
          </a:p>
        </p:txBody>
      </p:sp>
      <p:sp>
        <p:nvSpPr>
          <p:cNvPr id="1142862" name="Line 78"/>
          <p:cNvSpPr>
            <a:spLocks noChangeShapeType="1"/>
          </p:cNvSpPr>
          <p:nvPr/>
        </p:nvSpPr>
        <p:spPr bwMode="auto">
          <a:xfrm flipH="1">
            <a:off x="3086100" y="3733800"/>
            <a:ext cx="2984500" cy="0"/>
          </a:xfrm>
          <a:prstGeom prst="line">
            <a:avLst/>
          </a:prstGeom>
          <a:noFill/>
          <a:ln w="9525">
            <a:solidFill>
              <a:srgbClr val="000000"/>
            </a:solidFill>
            <a:prstDash val="dash"/>
            <a:round/>
            <a:headEnd/>
            <a:tailEnd/>
          </a:ln>
          <a:effectLst/>
        </p:spPr>
        <p:txBody>
          <a:bodyPr/>
          <a:lstStyle/>
          <a:p>
            <a:endParaRPr lang="es-ES_tradnl"/>
          </a:p>
        </p:txBody>
      </p:sp>
    </p:spTree>
  </p:cSld>
  <p:clrMapOvr>
    <a:masterClrMapping/>
  </p:clrMapOvr>
  <p:transition>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5858" name="AutoShape 2"/>
          <p:cNvSpPr>
            <a:spLocks noChangeArrowheads="1"/>
          </p:cNvSpPr>
          <p:nvPr/>
        </p:nvSpPr>
        <p:spPr bwMode="auto">
          <a:xfrm flipV="1">
            <a:off x="665163" y="596900"/>
            <a:ext cx="8069262" cy="5272088"/>
          </a:xfrm>
          <a:prstGeom prst="roundRect">
            <a:avLst>
              <a:gd name="adj" fmla="val 0"/>
            </a:avLst>
          </a:prstGeom>
          <a:noFill/>
          <a:ln w="9525">
            <a:noFill/>
            <a:round/>
            <a:headEnd/>
            <a:tailEnd/>
          </a:ln>
          <a:effectLst/>
        </p:spPr>
        <p:txBody>
          <a:bodyPr wrap="none" anchor="ctr"/>
          <a:lstStyle/>
          <a:p>
            <a:endParaRPr lang="es-ES_tradnl"/>
          </a:p>
        </p:txBody>
      </p:sp>
      <p:sp>
        <p:nvSpPr>
          <p:cNvPr id="1145859" name="Rectangle 3"/>
          <p:cNvSpPr>
            <a:spLocks noGrp="1" noChangeArrowheads="1"/>
          </p:cNvSpPr>
          <p:nvPr>
            <p:ph type="body" idx="1"/>
          </p:nvPr>
        </p:nvSpPr>
        <p:spPr>
          <a:xfrm>
            <a:off x="754063" y="544513"/>
            <a:ext cx="7493000" cy="506412"/>
          </a:xfrm>
          <a:noFill/>
          <a:ln/>
        </p:spPr>
        <p:txBody>
          <a:bodyPr lIns="0" tIns="0" rIns="0" bIns="0"/>
          <a:lstStyle/>
          <a:p>
            <a:pPr marL="0" indent="0" algn="ctr" defTabSz="755650">
              <a:lnSpc>
                <a:spcPct val="90000"/>
              </a:lnSpc>
              <a:spcBef>
                <a:spcPct val="0"/>
              </a:spcBef>
              <a:buClr>
                <a:srgbClr val="810000"/>
              </a:buClr>
              <a:buSzPct val="90000"/>
              <a:buFont typeface="Monotype Sorts" pitchFamily="2" charset="2"/>
              <a:buNone/>
            </a:pPr>
            <a:r>
              <a:rPr lang="en-US" sz="3600" b="1" u="sng"/>
              <a:t>Bombas en paralelo</a:t>
            </a:r>
            <a:endParaRPr lang="en-US" sz="3600" u="sng"/>
          </a:p>
        </p:txBody>
      </p:sp>
      <p:grpSp>
        <p:nvGrpSpPr>
          <p:cNvPr id="2" name="Group 4"/>
          <p:cNvGrpSpPr>
            <a:grpSpLocks/>
          </p:cNvGrpSpPr>
          <p:nvPr/>
        </p:nvGrpSpPr>
        <p:grpSpPr bwMode="auto">
          <a:xfrm>
            <a:off x="2546350" y="1385888"/>
            <a:ext cx="6597650" cy="4468812"/>
            <a:chOff x="1858" y="180"/>
            <a:chExt cx="4571" cy="3190"/>
          </a:xfrm>
        </p:grpSpPr>
        <p:grpSp>
          <p:nvGrpSpPr>
            <p:cNvPr id="3" name="Group 5"/>
            <p:cNvGrpSpPr>
              <a:grpSpLocks/>
            </p:cNvGrpSpPr>
            <p:nvPr/>
          </p:nvGrpSpPr>
          <p:grpSpPr bwMode="auto">
            <a:xfrm>
              <a:off x="1897" y="493"/>
              <a:ext cx="4457" cy="2877"/>
              <a:chOff x="1897" y="493"/>
              <a:chExt cx="4457" cy="2877"/>
            </a:xfrm>
          </p:grpSpPr>
          <p:sp>
            <p:nvSpPr>
              <p:cNvPr id="1145862" name="Freeform 6"/>
              <p:cNvSpPr>
                <a:spLocks/>
              </p:cNvSpPr>
              <p:nvPr/>
            </p:nvSpPr>
            <p:spPr bwMode="auto">
              <a:xfrm>
                <a:off x="1930" y="493"/>
                <a:ext cx="4424" cy="2844"/>
              </a:xfrm>
              <a:custGeom>
                <a:avLst/>
                <a:gdLst/>
                <a:ahLst/>
                <a:cxnLst>
                  <a:cxn ang="0">
                    <a:pos x="0" y="0"/>
                  </a:cxn>
                  <a:cxn ang="0">
                    <a:pos x="0" y="2843"/>
                  </a:cxn>
                  <a:cxn ang="0">
                    <a:pos x="4423" y="2843"/>
                  </a:cxn>
                </a:cxnLst>
                <a:rect l="0" t="0" r="r" b="b"/>
                <a:pathLst>
                  <a:path w="4424" h="2844">
                    <a:moveTo>
                      <a:pt x="0" y="0"/>
                    </a:moveTo>
                    <a:lnTo>
                      <a:pt x="0" y="2843"/>
                    </a:lnTo>
                    <a:lnTo>
                      <a:pt x="4423" y="2843"/>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63" name="Freeform 7"/>
              <p:cNvSpPr>
                <a:spLocks/>
              </p:cNvSpPr>
              <p:nvPr/>
            </p:nvSpPr>
            <p:spPr bwMode="auto">
              <a:xfrm>
                <a:off x="1897" y="493"/>
                <a:ext cx="68" cy="67"/>
              </a:xfrm>
              <a:custGeom>
                <a:avLst/>
                <a:gdLst/>
                <a:ahLst/>
                <a:cxnLst>
                  <a:cxn ang="0">
                    <a:pos x="67" y="66"/>
                  </a:cxn>
                  <a:cxn ang="0">
                    <a:pos x="33" y="0"/>
                  </a:cxn>
                  <a:cxn ang="0">
                    <a:pos x="0" y="66"/>
                  </a:cxn>
                  <a:cxn ang="0">
                    <a:pos x="33" y="33"/>
                  </a:cxn>
                  <a:cxn ang="0">
                    <a:pos x="67" y="66"/>
                  </a:cxn>
                  <a:cxn ang="0">
                    <a:pos x="67" y="66"/>
                  </a:cxn>
                  <a:cxn ang="0">
                    <a:pos x="67" y="66"/>
                  </a:cxn>
                </a:cxnLst>
                <a:rect l="0" t="0" r="r" b="b"/>
                <a:pathLst>
                  <a:path w="68" h="67">
                    <a:moveTo>
                      <a:pt x="67" y="66"/>
                    </a:moveTo>
                    <a:lnTo>
                      <a:pt x="33" y="0"/>
                    </a:lnTo>
                    <a:lnTo>
                      <a:pt x="0" y="66"/>
                    </a:lnTo>
                    <a:lnTo>
                      <a:pt x="33" y="33"/>
                    </a:lnTo>
                    <a:lnTo>
                      <a:pt x="67" y="66"/>
                    </a:lnTo>
                    <a:lnTo>
                      <a:pt x="67" y="66"/>
                    </a:lnTo>
                    <a:lnTo>
                      <a:pt x="67" y="66"/>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5864" name="Freeform 8"/>
              <p:cNvSpPr>
                <a:spLocks/>
              </p:cNvSpPr>
              <p:nvPr/>
            </p:nvSpPr>
            <p:spPr bwMode="auto">
              <a:xfrm>
                <a:off x="6286" y="3303"/>
                <a:ext cx="68" cy="67"/>
              </a:xfrm>
              <a:custGeom>
                <a:avLst/>
                <a:gdLst/>
                <a:ahLst/>
                <a:cxnLst>
                  <a:cxn ang="0">
                    <a:pos x="0" y="0"/>
                  </a:cxn>
                  <a:cxn ang="0">
                    <a:pos x="67" y="33"/>
                  </a:cxn>
                  <a:cxn ang="0">
                    <a:pos x="0" y="66"/>
                  </a:cxn>
                  <a:cxn ang="0">
                    <a:pos x="34" y="33"/>
                  </a:cxn>
                  <a:cxn ang="0">
                    <a:pos x="0" y="0"/>
                  </a:cxn>
                  <a:cxn ang="0">
                    <a:pos x="0" y="0"/>
                  </a:cxn>
                  <a:cxn ang="0">
                    <a:pos x="0" y="0"/>
                  </a:cxn>
                </a:cxnLst>
                <a:rect l="0" t="0" r="r" b="b"/>
                <a:pathLst>
                  <a:path w="68" h="67">
                    <a:moveTo>
                      <a:pt x="0" y="0"/>
                    </a:moveTo>
                    <a:lnTo>
                      <a:pt x="67" y="33"/>
                    </a:lnTo>
                    <a:lnTo>
                      <a:pt x="0" y="66"/>
                    </a:lnTo>
                    <a:lnTo>
                      <a:pt x="34" y="33"/>
                    </a:lnTo>
                    <a:lnTo>
                      <a:pt x="0" y="0"/>
                    </a:lnTo>
                    <a:lnTo>
                      <a:pt x="0" y="0"/>
                    </a:lnTo>
                    <a:lnTo>
                      <a:pt x="0" y="0"/>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5865" name="Freeform 9"/>
              <p:cNvSpPr>
                <a:spLocks/>
              </p:cNvSpPr>
              <p:nvPr/>
            </p:nvSpPr>
            <p:spPr bwMode="auto">
              <a:xfrm>
                <a:off x="1930" y="1282"/>
                <a:ext cx="1234" cy="601"/>
              </a:xfrm>
              <a:custGeom>
                <a:avLst/>
                <a:gdLst/>
                <a:ahLst/>
                <a:cxnLst>
                  <a:cxn ang="0">
                    <a:pos x="0" y="0"/>
                  </a:cxn>
                  <a:cxn ang="0">
                    <a:pos x="88" y="15"/>
                  </a:cxn>
                  <a:cxn ang="0">
                    <a:pos x="176" y="31"/>
                  </a:cxn>
                  <a:cxn ang="0">
                    <a:pos x="261" y="51"/>
                  </a:cxn>
                  <a:cxn ang="0">
                    <a:pos x="346" y="71"/>
                  </a:cxn>
                  <a:cxn ang="0">
                    <a:pos x="428" y="99"/>
                  </a:cxn>
                  <a:cxn ang="0">
                    <a:pos x="509" y="127"/>
                  </a:cxn>
                  <a:cxn ang="0">
                    <a:pos x="587" y="159"/>
                  </a:cxn>
                  <a:cxn ang="0">
                    <a:pos x="667" y="194"/>
                  </a:cxn>
                  <a:cxn ang="0">
                    <a:pos x="741" y="234"/>
                  </a:cxn>
                  <a:cxn ang="0">
                    <a:pos x="815" y="276"/>
                  </a:cxn>
                  <a:cxn ang="0">
                    <a:pos x="887" y="322"/>
                  </a:cxn>
                  <a:cxn ang="0">
                    <a:pos x="961" y="370"/>
                  </a:cxn>
                  <a:cxn ang="0">
                    <a:pos x="1029" y="424"/>
                  </a:cxn>
                  <a:cxn ang="0">
                    <a:pos x="1100" y="480"/>
                  </a:cxn>
                  <a:cxn ang="0">
                    <a:pos x="1165" y="539"/>
                  </a:cxn>
                  <a:cxn ang="0">
                    <a:pos x="1233" y="600"/>
                  </a:cxn>
                </a:cxnLst>
                <a:rect l="0" t="0" r="r" b="b"/>
                <a:pathLst>
                  <a:path w="1234" h="601">
                    <a:moveTo>
                      <a:pt x="0" y="0"/>
                    </a:moveTo>
                    <a:lnTo>
                      <a:pt x="88" y="15"/>
                    </a:lnTo>
                    <a:lnTo>
                      <a:pt x="176" y="31"/>
                    </a:lnTo>
                    <a:lnTo>
                      <a:pt x="261" y="51"/>
                    </a:lnTo>
                    <a:lnTo>
                      <a:pt x="346" y="71"/>
                    </a:lnTo>
                    <a:lnTo>
                      <a:pt x="428" y="99"/>
                    </a:lnTo>
                    <a:lnTo>
                      <a:pt x="509" y="127"/>
                    </a:lnTo>
                    <a:lnTo>
                      <a:pt x="587" y="159"/>
                    </a:lnTo>
                    <a:lnTo>
                      <a:pt x="667" y="194"/>
                    </a:lnTo>
                    <a:lnTo>
                      <a:pt x="741" y="234"/>
                    </a:lnTo>
                    <a:lnTo>
                      <a:pt x="815" y="276"/>
                    </a:lnTo>
                    <a:lnTo>
                      <a:pt x="887" y="322"/>
                    </a:lnTo>
                    <a:lnTo>
                      <a:pt x="961" y="370"/>
                    </a:lnTo>
                    <a:lnTo>
                      <a:pt x="1029" y="424"/>
                    </a:lnTo>
                    <a:lnTo>
                      <a:pt x="1100" y="480"/>
                    </a:lnTo>
                    <a:lnTo>
                      <a:pt x="1165" y="539"/>
                    </a:lnTo>
                    <a:lnTo>
                      <a:pt x="1233" y="600"/>
                    </a:lnTo>
                  </a:path>
                </a:pathLst>
              </a:custGeom>
              <a:noFill/>
              <a:ln w="31459" cap="flat" cmpd="sng">
                <a:solidFill>
                  <a:srgbClr val="000000"/>
                </a:solidFill>
                <a:prstDash val="solid"/>
                <a:round/>
                <a:headEnd type="none" w="med" len="med"/>
                <a:tailEnd type="none" w="med" len="med"/>
              </a:ln>
              <a:effectLst/>
            </p:spPr>
            <p:txBody>
              <a:bodyPr/>
              <a:lstStyle/>
              <a:p>
                <a:endParaRPr lang="es-ES_tradnl"/>
              </a:p>
            </p:txBody>
          </p:sp>
          <p:sp>
            <p:nvSpPr>
              <p:cNvPr id="1145866" name="Freeform 10"/>
              <p:cNvSpPr>
                <a:spLocks/>
              </p:cNvSpPr>
              <p:nvPr/>
            </p:nvSpPr>
            <p:spPr bwMode="auto">
              <a:xfrm>
                <a:off x="3163" y="1882"/>
                <a:ext cx="822" cy="1455"/>
              </a:xfrm>
              <a:custGeom>
                <a:avLst/>
                <a:gdLst/>
                <a:ahLst/>
                <a:cxnLst>
                  <a:cxn ang="0">
                    <a:pos x="0" y="0"/>
                  </a:cxn>
                  <a:cxn ang="0">
                    <a:pos x="61" y="67"/>
                  </a:cxn>
                  <a:cxn ang="0">
                    <a:pos x="123" y="137"/>
                  </a:cxn>
                  <a:cxn ang="0">
                    <a:pos x="183" y="211"/>
                  </a:cxn>
                  <a:cxn ang="0">
                    <a:pos x="243" y="285"/>
                  </a:cxn>
                  <a:cxn ang="0">
                    <a:pos x="298" y="366"/>
                  </a:cxn>
                  <a:cxn ang="0">
                    <a:pos x="354" y="448"/>
                  </a:cxn>
                  <a:cxn ang="0">
                    <a:pos x="408" y="534"/>
                  </a:cxn>
                  <a:cxn ang="0">
                    <a:pos x="460" y="621"/>
                  </a:cxn>
                  <a:cxn ang="0">
                    <a:pos x="510" y="715"/>
                  </a:cxn>
                  <a:cxn ang="0">
                    <a:pos x="559" y="810"/>
                  </a:cxn>
                  <a:cxn ang="0">
                    <a:pos x="605" y="910"/>
                  </a:cxn>
                  <a:cxn ang="0">
                    <a:pos x="652" y="1011"/>
                  </a:cxn>
                  <a:cxn ang="0">
                    <a:pos x="695" y="1117"/>
                  </a:cxn>
                  <a:cxn ang="0">
                    <a:pos x="738" y="1227"/>
                  </a:cxn>
                  <a:cxn ang="0">
                    <a:pos x="779" y="1339"/>
                  </a:cxn>
                  <a:cxn ang="0">
                    <a:pos x="821" y="1454"/>
                  </a:cxn>
                </a:cxnLst>
                <a:rect l="0" t="0" r="r" b="b"/>
                <a:pathLst>
                  <a:path w="822" h="1455">
                    <a:moveTo>
                      <a:pt x="0" y="0"/>
                    </a:moveTo>
                    <a:lnTo>
                      <a:pt x="61" y="67"/>
                    </a:lnTo>
                    <a:lnTo>
                      <a:pt x="123" y="137"/>
                    </a:lnTo>
                    <a:lnTo>
                      <a:pt x="183" y="211"/>
                    </a:lnTo>
                    <a:lnTo>
                      <a:pt x="243" y="285"/>
                    </a:lnTo>
                    <a:lnTo>
                      <a:pt x="298" y="366"/>
                    </a:lnTo>
                    <a:lnTo>
                      <a:pt x="354" y="448"/>
                    </a:lnTo>
                    <a:lnTo>
                      <a:pt x="408" y="534"/>
                    </a:lnTo>
                    <a:lnTo>
                      <a:pt x="460" y="621"/>
                    </a:lnTo>
                    <a:lnTo>
                      <a:pt x="510" y="715"/>
                    </a:lnTo>
                    <a:lnTo>
                      <a:pt x="559" y="810"/>
                    </a:lnTo>
                    <a:lnTo>
                      <a:pt x="605" y="910"/>
                    </a:lnTo>
                    <a:lnTo>
                      <a:pt x="652" y="1011"/>
                    </a:lnTo>
                    <a:lnTo>
                      <a:pt x="695" y="1117"/>
                    </a:lnTo>
                    <a:lnTo>
                      <a:pt x="738" y="1227"/>
                    </a:lnTo>
                    <a:lnTo>
                      <a:pt x="779" y="1339"/>
                    </a:lnTo>
                    <a:lnTo>
                      <a:pt x="821" y="1454"/>
                    </a:lnTo>
                  </a:path>
                </a:pathLst>
              </a:custGeom>
              <a:noFill/>
              <a:ln w="31459" cap="flat" cmpd="sng">
                <a:solidFill>
                  <a:srgbClr val="000000"/>
                </a:solidFill>
                <a:prstDash val="solid"/>
                <a:round/>
                <a:headEnd type="none" w="med" len="med"/>
                <a:tailEnd type="none" w="med" len="med"/>
              </a:ln>
              <a:effectLst/>
            </p:spPr>
            <p:txBody>
              <a:bodyPr/>
              <a:lstStyle/>
              <a:p>
                <a:endParaRPr lang="es-ES_tradnl"/>
              </a:p>
            </p:txBody>
          </p:sp>
          <p:sp>
            <p:nvSpPr>
              <p:cNvPr id="1145867" name="Freeform 11"/>
              <p:cNvSpPr>
                <a:spLocks/>
              </p:cNvSpPr>
              <p:nvPr/>
            </p:nvSpPr>
            <p:spPr bwMode="auto">
              <a:xfrm>
                <a:off x="1930" y="1282"/>
                <a:ext cx="2307" cy="569"/>
              </a:xfrm>
              <a:custGeom>
                <a:avLst/>
                <a:gdLst/>
                <a:ahLst/>
                <a:cxnLst>
                  <a:cxn ang="0">
                    <a:pos x="0" y="0"/>
                  </a:cxn>
                  <a:cxn ang="0">
                    <a:pos x="159" y="11"/>
                  </a:cxn>
                  <a:cxn ang="0">
                    <a:pos x="317" y="23"/>
                  </a:cxn>
                  <a:cxn ang="0">
                    <a:pos x="471" y="40"/>
                  </a:cxn>
                  <a:cxn ang="0">
                    <a:pos x="624" y="58"/>
                  </a:cxn>
                  <a:cxn ang="0">
                    <a:pos x="774" y="82"/>
                  </a:cxn>
                  <a:cxn ang="0">
                    <a:pos x="922" y="108"/>
                  </a:cxn>
                  <a:cxn ang="0">
                    <a:pos x="1069" y="138"/>
                  </a:cxn>
                  <a:cxn ang="0">
                    <a:pos x="1215" y="171"/>
                  </a:cxn>
                  <a:cxn ang="0">
                    <a:pos x="1356" y="208"/>
                  </a:cxn>
                  <a:cxn ang="0">
                    <a:pos x="1498" y="250"/>
                  </a:cxn>
                  <a:cxn ang="0">
                    <a:pos x="1636" y="294"/>
                  </a:cxn>
                  <a:cxn ang="0">
                    <a:pos x="1774" y="340"/>
                  </a:cxn>
                  <a:cxn ang="0">
                    <a:pos x="1908" y="393"/>
                  </a:cxn>
                  <a:cxn ang="0">
                    <a:pos x="2043" y="447"/>
                  </a:cxn>
                  <a:cxn ang="0">
                    <a:pos x="2175" y="507"/>
                  </a:cxn>
                  <a:cxn ang="0">
                    <a:pos x="2306" y="568"/>
                  </a:cxn>
                </a:cxnLst>
                <a:rect l="0" t="0" r="r" b="b"/>
                <a:pathLst>
                  <a:path w="2307" h="569">
                    <a:moveTo>
                      <a:pt x="0" y="0"/>
                    </a:moveTo>
                    <a:lnTo>
                      <a:pt x="159" y="11"/>
                    </a:lnTo>
                    <a:lnTo>
                      <a:pt x="317" y="23"/>
                    </a:lnTo>
                    <a:lnTo>
                      <a:pt x="471" y="40"/>
                    </a:lnTo>
                    <a:lnTo>
                      <a:pt x="624" y="58"/>
                    </a:lnTo>
                    <a:lnTo>
                      <a:pt x="774" y="82"/>
                    </a:lnTo>
                    <a:lnTo>
                      <a:pt x="922" y="108"/>
                    </a:lnTo>
                    <a:lnTo>
                      <a:pt x="1069" y="138"/>
                    </a:lnTo>
                    <a:lnTo>
                      <a:pt x="1215" y="171"/>
                    </a:lnTo>
                    <a:lnTo>
                      <a:pt x="1356" y="208"/>
                    </a:lnTo>
                    <a:lnTo>
                      <a:pt x="1498" y="250"/>
                    </a:lnTo>
                    <a:lnTo>
                      <a:pt x="1636" y="294"/>
                    </a:lnTo>
                    <a:lnTo>
                      <a:pt x="1774" y="340"/>
                    </a:lnTo>
                    <a:lnTo>
                      <a:pt x="1908" y="393"/>
                    </a:lnTo>
                    <a:lnTo>
                      <a:pt x="2043" y="447"/>
                    </a:lnTo>
                    <a:lnTo>
                      <a:pt x="2175" y="507"/>
                    </a:lnTo>
                    <a:lnTo>
                      <a:pt x="2306" y="568"/>
                    </a:lnTo>
                  </a:path>
                </a:pathLst>
              </a:custGeom>
              <a:noFill/>
              <a:ln w="31459" cap="flat" cmpd="sng">
                <a:solidFill>
                  <a:srgbClr val="000000"/>
                </a:solidFill>
                <a:prstDash val="solid"/>
                <a:round/>
                <a:headEnd type="none" w="med" len="med"/>
                <a:tailEnd type="none" w="med" len="med"/>
              </a:ln>
              <a:effectLst/>
            </p:spPr>
            <p:txBody>
              <a:bodyPr/>
              <a:lstStyle/>
              <a:p>
                <a:endParaRPr lang="es-ES_tradnl"/>
              </a:p>
            </p:txBody>
          </p:sp>
          <p:sp>
            <p:nvSpPr>
              <p:cNvPr id="1145868" name="Freeform 12"/>
              <p:cNvSpPr>
                <a:spLocks/>
              </p:cNvSpPr>
              <p:nvPr/>
            </p:nvSpPr>
            <p:spPr bwMode="auto">
              <a:xfrm>
                <a:off x="4236" y="1850"/>
                <a:ext cx="1802" cy="1487"/>
              </a:xfrm>
              <a:custGeom>
                <a:avLst/>
                <a:gdLst/>
                <a:ahLst/>
                <a:cxnLst>
                  <a:cxn ang="0">
                    <a:pos x="0" y="0"/>
                  </a:cxn>
                  <a:cxn ang="0">
                    <a:pos x="127" y="69"/>
                  </a:cxn>
                  <a:cxn ang="0">
                    <a:pos x="252" y="140"/>
                  </a:cxn>
                  <a:cxn ang="0">
                    <a:pos x="375" y="212"/>
                  </a:cxn>
                  <a:cxn ang="0">
                    <a:pos x="498" y="289"/>
                  </a:cxn>
                  <a:cxn ang="0">
                    <a:pos x="616" y="370"/>
                  </a:cxn>
                  <a:cxn ang="0">
                    <a:pos x="734" y="453"/>
                  </a:cxn>
                  <a:cxn ang="0">
                    <a:pos x="848" y="540"/>
                  </a:cxn>
                  <a:cxn ang="0">
                    <a:pos x="963" y="629"/>
                  </a:cxn>
                  <a:cxn ang="0">
                    <a:pos x="1072" y="725"/>
                  </a:cxn>
                  <a:cxn ang="0">
                    <a:pos x="1182" y="823"/>
                  </a:cxn>
                  <a:cxn ang="0">
                    <a:pos x="1288" y="924"/>
                  </a:cxn>
                  <a:cxn ang="0">
                    <a:pos x="1396" y="1029"/>
                  </a:cxn>
                  <a:cxn ang="0">
                    <a:pos x="1498" y="1138"/>
                  </a:cxn>
                  <a:cxn ang="0">
                    <a:pos x="1599" y="1250"/>
                  </a:cxn>
                  <a:cxn ang="0">
                    <a:pos x="1700" y="1366"/>
                  </a:cxn>
                  <a:cxn ang="0">
                    <a:pos x="1801" y="1486"/>
                  </a:cxn>
                </a:cxnLst>
                <a:rect l="0" t="0" r="r" b="b"/>
                <a:pathLst>
                  <a:path w="1802" h="1487">
                    <a:moveTo>
                      <a:pt x="0" y="0"/>
                    </a:moveTo>
                    <a:lnTo>
                      <a:pt x="127" y="69"/>
                    </a:lnTo>
                    <a:lnTo>
                      <a:pt x="252" y="140"/>
                    </a:lnTo>
                    <a:lnTo>
                      <a:pt x="375" y="212"/>
                    </a:lnTo>
                    <a:lnTo>
                      <a:pt x="498" y="289"/>
                    </a:lnTo>
                    <a:lnTo>
                      <a:pt x="616" y="370"/>
                    </a:lnTo>
                    <a:lnTo>
                      <a:pt x="734" y="453"/>
                    </a:lnTo>
                    <a:lnTo>
                      <a:pt x="848" y="540"/>
                    </a:lnTo>
                    <a:lnTo>
                      <a:pt x="963" y="629"/>
                    </a:lnTo>
                    <a:lnTo>
                      <a:pt x="1072" y="725"/>
                    </a:lnTo>
                    <a:lnTo>
                      <a:pt x="1182" y="823"/>
                    </a:lnTo>
                    <a:lnTo>
                      <a:pt x="1288" y="924"/>
                    </a:lnTo>
                    <a:lnTo>
                      <a:pt x="1396" y="1029"/>
                    </a:lnTo>
                    <a:lnTo>
                      <a:pt x="1498" y="1138"/>
                    </a:lnTo>
                    <a:lnTo>
                      <a:pt x="1599" y="1250"/>
                    </a:lnTo>
                    <a:lnTo>
                      <a:pt x="1700" y="1366"/>
                    </a:lnTo>
                    <a:lnTo>
                      <a:pt x="1801" y="1486"/>
                    </a:lnTo>
                  </a:path>
                </a:pathLst>
              </a:custGeom>
              <a:noFill/>
              <a:ln w="31459" cap="flat" cmpd="sng">
                <a:solidFill>
                  <a:srgbClr val="000000"/>
                </a:solidFill>
                <a:prstDash val="solid"/>
                <a:round/>
                <a:headEnd type="none" w="med" len="med"/>
                <a:tailEnd type="none" w="med" len="med"/>
              </a:ln>
              <a:effectLst/>
            </p:spPr>
            <p:txBody>
              <a:bodyPr/>
              <a:lstStyle/>
              <a:p>
                <a:endParaRPr lang="es-ES_tradnl"/>
              </a:p>
            </p:txBody>
          </p:sp>
        </p:grpSp>
        <p:sp>
          <p:nvSpPr>
            <p:cNvPr id="1145869" name="Text Box 13"/>
            <p:cNvSpPr txBox="1">
              <a:spLocks noChangeArrowheads="1"/>
            </p:cNvSpPr>
            <p:nvPr/>
          </p:nvSpPr>
          <p:spPr bwMode="auto">
            <a:xfrm>
              <a:off x="1858" y="180"/>
              <a:ext cx="4214" cy="1"/>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800" b="1">
                  <a:solidFill>
                    <a:srgbClr val="000000"/>
                  </a:solidFill>
                  <a:latin typeface="Times New Roman" pitchFamily="18" charset="0"/>
                </a:rPr>
                <a:t>H</a:t>
              </a:r>
              <a:endParaRPr lang="en-US" sz="2800" b="1">
                <a:latin typeface="Times New Roman" pitchFamily="18" charset="0"/>
              </a:endParaRPr>
            </a:p>
          </p:txBody>
        </p:sp>
        <p:sp>
          <p:nvSpPr>
            <p:cNvPr id="1145870" name="Text Box 14"/>
            <p:cNvSpPr txBox="1">
              <a:spLocks noChangeArrowheads="1"/>
            </p:cNvSpPr>
            <p:nvPr/>
          </p:nvSpPr>
          <p:spPr bwMode="auto">
            <a:xfrm>
              <a:off x="5844" y="3214"/>
              <a:ext cx="585" cy="1"/>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Times New Roman" pitchFamily="18" charset="0"/>
                </a:rPr>
                <a:t>    </a:t>
              </a:r>
              <a:endParaRPr lang="en-US">
                <a:latin typeface="Times New Roman" pitchFamily="18" charset="0"/>
              </a:endParaRPr>
            </a:p>
          </p:txBody>
        </p:sp>
        <p:sp>
          <p:nvSpPr>
            <p:cNvPr id="1145871" name="Text Box 15"/>
            <p:cNvSpPr txBox="1">
              <a:spLocks noChangeArrowheads="1"/>
            </p:cNvSpPr>
            <p:nvPr/>
          </p:nvSpPr>
          <p:spPr bwMode="auto">
            <a:xfrm>
              <a:off x="2442" y="2014"/>
              <a:ext cx="3601" cy="1"/>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3500">
                  <a:solidFill>
                    <a:srgbClr val="000000"/>
                  </a:solidFill>
                  <a:latin typeface="Times New Roman" pitchFamily="18" charset="0"/>
                </a:rPr>
                <a:t>B</a:t>
              </a:r>
              <a:r>
                <a:rPr lang="en-US">
                  <a:solidFill>
                    <a:srgbClr val="000000"/>
                  </a:solidFill>
                  <a:latin typeface="Times New Roman" pitchFamily="18" charset="0"/>
                </a:rPr>
                <a:t>1 ó </a:t>
              </a:r>
              <a:r>
                <a:rPr lang="en-US" sz="3500">
                  <a:solidFill>
                    <a:srgbClr val="000000"/>
                  </a:solidFill>
                  <a:latin typeface="Times New Roman" pitchFamily="18" charset="0"/>
                </a:rPr>
                <a:t>B</a:t>
              </a:r>
              <a:r>
                <a:rPr lang="en-US">
                  <a:solidFill>
                    <a:srgbClr val="000000"/>
                  </a:solidFill>
                  <a:latin typeface="Times New Roman" pitchFamily="18" charset="0"/>
                </a:rPr>
                <a:t>2</a:t>
              </a:r>
              <a:endParaRPr lang="en-US" sz="2300">
                <a:latin typeface="Times New Roman" pitchFamily="18" charset="0"/>
              </a:endParaRPr>
            </a:p>
          </p:txBody>
        </p:sp>
        <p:sp>
          <p:nvSpPr>
            <p:cNvPr id="1145872" name="Text Box 16"/>
            <p:cNvSpPr txBox="1">
              <a:spLocks noChangeArrowheads="1"/>
            </p:cNvSpPr>
            <p:nvPr/>
          </p:nvSpPr>
          <p:spPr bwMode="auto">
            <a:xfrm>
              <a:off x="3930" y="1258"/>
              <a:ext cx="2038" cy="1"/>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endParaRPr lang="en-US" sz="2300">
                <a:latin typeface="Times New Roman" pitchFamily="18" charset="0"/>
              </a:endParaRPr>
            </a:p>
          </p:txBody>
        </p:sp>
        <p:sp>
          <p:nvSpPr>
            <p:cNvPr id="1145873" name="Line 17"/>
            <p:cNvSpPr>
              <a:spLocks noChangeShapeType="1"/>
            </p:cNvSpPr>
            <p:nvPr/>
          </p:nvSpPr>
          <p:spPr bwMode="auto">
            <a:xfrm flipV="1">
              <a:off x="2898" y="1838"/>
              <a:ext cx="174" cy="165"/>
            </a:xfrm>
            <a:prstGeom prst="line">
              <a:avLst/>
            </a:prstGeom>
            <a:noFill/>
            <a:ln w="18875">
              <a:solidFill>
                <a:srgbClr val="7F604F"/>
              </a:solidFill>
              <a:round/>
              <a:headEnd/>
              <a:tailEnd type="triangle" w="med" len="med"/>
            </a:ln>
            <a:effectLst/>
          </p:spPr>
          <p:txBody>
            <a:bodyPr/>
            <a:lstStyle/>
            <a:p>
              <a:endParaRPr lang="es-ES_tradnl"/>
            </a:p>
          </p:txBody>
        </p:sp>
        <p:sp>
          <p:nvSpPr>
            <p:cNvPr id="1145874" name="Line 18"/>
            <p:cNvSpPr>
              <a:spLocks noChangeShapeType="1"/>
            </p:cNvSpPr>
            <p:nvPr/>
          </p:nvSpPr>
          <p:spPr bwMode="auto">
            <a:xfrm flipH="1">
              <a:off x="3696" y="1435"/>
              <a:ext cx="223" cy="181"/>
            </a:xfrm>
            <a:prstGeom prst="line">
              <a:avLst/>
            </a:prstGeom>
            <a:noFill/>
            <a:ln w="18875">
              <a:solidFill>
                <a:srgbClr val="7F604F"/>
              </a:solidFill>
              <a:round/>
              <a:headEnd/>
              <a:tailEnd type="triangle" w="med" len="med"/>
            </a:ln>
            <a:effectLst/>
          </p:spPr>
          <p:txBody>
            <a:bodyPr/>
            <a:lstStyle/>
            <a:p>
              <a:endParaRPr lang="es-ES_tradnl"/>
            </a:p>
          </p:txBody>
        </p:sp>
      </p:grpSp>
      <p:sp>
        <p:nvSpPr>
          <p:cNvPr id="1145875" name="Text Box 19"/>
          <p:cNvSpPr txBox="1">
            <a:spLocks noChangeArrowheads="1"/>
          </p:cNvSpPr>
          <p:nvPr/>
        </p:nvSpPr>
        <p:spPr bwMode="auto">
          <a:xfrm rot="10800000" flipV="1">
            <a:off x="485775" y="3308350"/>
            <a:ext cx="488950" cy="549275"/>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3500">
                <a:solidFill>
                  <a:srgbClr val="000000"/>
                </a:solidFill>
                <a:latin typeface="Times New Roman" pitchFamily="18" charset="0"/>
              </a:rPr>
              <a:t>B</a:t>
            </a:r>
            <a:r>
              <a:rPr lang="en-US">
                <a:solidFill>
                  <a:srgbClr val="000000"/>
                </a:solidFill>
                <a:latin typeface="Times New Roman" pitchFamily="18" charset="0"/>
              </a:rPr>
              <a:t>1</a:t>
            </a:r>
            <a:endParaRPr lang="en-US" sz="2300">
              <a:latin typeface="Times New Roman" pitchFamily="18" charset="0"/>
            </a:endParaRPr>
          </a:p>
        </p:txBody>
      </p:sp>
      <p:grpSp>
        <p:nvGrpSpPr>
          <p:cNvPr id="4" name="Group 20"/>
          <p:cNvGrpSpPr>
            <a:grpSpLocks/>
          </p:cNvGrpSpPr>
          <p:nvPr/>
        </p:nvGrpSpPr>
        <p:grpSpPr bwMode="auto">
          <a:xfrm>
            <a:off x="0" y="1968500"/>
            <a:ext cx="2532063" cy="3754438"/>
            <a:chOff x="-151" y="587"/>
            <a:chExt cx="1754" cy="2680"/>
          </a:xfrm>
        </p:grpSpPr>
        <p:sp>
          <p:nvSpPr>
            <p:cNvPr id="1145877" name="Freeform 21"/>
            <p:cNvSpPr>
              <a:spLocks/>
            </p:cNvSpPr>
            <p:nvPr/>
          </p:nvSpPr>
          <p:spPr bwMode="auto">
            <a:xfrm>
              <a:off x="-151" y="1927"/>
              <a:ext cx="536" cy="513"/>
            </a:xfrm>
            <a:custGeom>
              <a:avLst/>
              <a:gdLst/>
              <a:ahLst/>
              <a:cxnLst>
                <a:cxn ang="0">
                  <a:pos x="293" y="2"/>
                </a:cxn>
                <a:cxn ang="0">
                  <a:pos x="346" y="14"/>
                </a:cxn>
                <a:cxn ang="0">
                  <a:pos x="393" y="34"/>
                </a:cxn>
                <a:cxn ang="0">
                  <a:pos x="436" y="61"/>
                </a:cxn>
                <a:cxn ang="0">
                  <a:pos x="473" y="98"/>
                </a:cxn>
                <a:cxn ang="0">
                  <a:pos x="502" y="137"/>
                </a:cxn>
                <a:cxn ang="0">
                  <a:pos x="521" y="184"/>
                </a:cxn>
                <a:cxn ang="0">
                  <a:pos x="533" y="232"/>
                </a:cxn>
                <a:cxn ang="0">
                  <a:pos x="533" y="285"/>
                </a:cxn>
                <a:cxn ang="0">
                  <a:pos x="521" y="335"/>
                </a:cxn>
                <a:cxn ang="0">
                  <a:pos x="502" y="381"/>
                </a:cxn>
                <a:cxn ang="0">
                  <a:pos x="473" y="421"/>
                </a:cxn>
                <a:cxn ang="0">
                  <a:pos x="436" y="456"/>
                </a:cxn>
                <a:cxn ang="0">
                  <a:pos x="393" y="484"/>
                </a:cxn>
                <a:cxn ang="0">
                  <a:pos x="346" y="503"/>
                </a:cxn>
                <a:cxn ang="0">
                  <a:pos x="293" y="512"/>
                </a:cxn>
                <a:cxn ang="0">
                  <a:pos x="240" y="512"/>
                </a:cxn>
                <a:cxn ang="0">
                  <a:pos x="186" y="503"/>
                </a:cxn>
                <a:cxn ang="0">
                  <a:pos x="138" y="484"/>
                </a:cxn>
                <a:cxn ang="0">
                  <a:pos x="96" y="456"/>
                </a:cxn>
                <a:cxn ang="0">
                  <a:pos x="60" y="421"/>
                </a:cxn>
                <a:cxn ang="0">
                  <a:pos x="31" y="381"/>
                </a:cxn>
                <a:cxn ang="0">
                  <a:pos x="10" y="335"/>
                </a:cxn>
                <a:cxn ang="0">
                  <a:pos x="0" y="285"/>
                </a:cxn>
                <a:cxn ang="0">
                  <a:pos x="0" y="232"/>
                </a:cxn>
                <a:cxn ang="0">
                  <a:pos x="10" y="184"/>
                </a:cxn>
                <a:cxn ang="0">
                  <a:pos x="31" y="137"/>
                </a:cxn>
                <a:cxn ang="0">
                  <a:pos x="60" y="98"/>
                </a:cxn>
                <a:cxn ang="0">
                  <a:pos x="96" y="61"/>
                </a:cxn>
                <a:cxn ang="0">
                  <a:pos x="138" y="34"/>
                </a:cxn>
                <a:cxn ang="0">
                  <a:pos x="186" y="14"/>
                </a:cxn>
                <a:cxn ang="0">
                  <a:pos x="240" y="2"/>
                </a:cxn>
                <a:cxn ang="0">
                  <a:pos x="267" y="0"/>
                </a:cxn>
              </a:cxnLst>
              <a:rect l="0" t="0" r="r" b="b"/>
              <a:pathLst>
                <a:path w="536" h="513">
                  <a:moveTo>
                    <a:pt x="267" y="0"/>
                  </a:moveTo>
                  <a:lnTo>
                    <a:pt x="293" y="2"/>
                  </a:lnTo>
                  <a:lnTo>
                    <a:pt x="321" y="6"/>
                  </a:lnTo>
                  <a:lnTo>
                    <a:pt x="346" y="14"/>
                  </a:lnTo>
                  <a:lnTo>
                    <a:pt x="372" y="21"/>
                  </a:lnTo>
                  <a:lnTo>
                    <a:pt x="393" y="34"/>
                  </a:lnTo>
                  <a:lnTo>
                    <a:pt x="417" y="46"/>
                  </a:lnTo>
                  <a:lnTo>
                    <a:pt x="436" y="61"/>
                  </a:lnTo>
                  <a:lnTo>
                    <a:pt x="457" y="76"/>
                  </a:lnTo>
                  <a:lnTo>
                    <a:pt x="473" y="98"/>
                  </a:lnTo>
                  <a:lnTo>
                    <a:pt x="488" y="116"/>
                  </a:lnTo>
                  <a:lnTo>
                    <a:pt x="502" y="137"/>
                  </a:lnTo>
                  <a:lnTo>
                    <a:pt x="514" y="159"/>
                  </a:lnTo>
                  <a:lnTo>
                    <a:pt x="521" y="184"/>
                  </a:lnTo>
                  <a:lnTo>
                    <a:pt x="529" y="207"/>
                  </a:lnTo>
                  <a:lnTo>
                    <a:pt x="533" y="232"/>
                  </a:lnTo>
                  <a:lnTo>
                    <a:pt x="535" y="257"/>
                  </a:lnTo>
                  <a:lnTo>
                    <a:pt x="533" y="285"/>
                  </a:lnTo>
                  <a:lnTo>
                    <a:pt x="529" y="310"/>
                  </a:lnTo>
                  <a:lnTo>
                    <a:pt x="521" y="335"/>
                  </a:lnTo>
                  <a:lnTo>
                    <a:pt x="514" y="358"/>
                  </a:lnTo>
                  <a:lnTo>
                    <a:pt x="502" y="381"/>
                  </a:lnTo>
                  <a:lnTo>
                    <a:pt x="488" y="401"/>
                  </a:lnTo>
                  <a:lnTo>
                    <a:pt x="473" y="421"/>
                  </a:lnTo>
                  <a:lnTo>
                    <a:pt x="457" y="438"/>
                  </a:lnTo>
                  <a:lnTo>
                    <a:pt x="436" y="456"/>
                  </a:lnTo>
                  <a:lnTo>
                    <a:pt x="417" y="470"/>
                  </a:lnTo>
                  <a:lnTo>
                    <a:pt x="393" y="484"/>
                  </a:lnTo>
                  <a:lnTo>
                    <a:pt x="372" y="494"/>
                  </a:lnTo>
                  <a:lnTo>
                    <a:pt x="346" y="503"/>
                  </a:lnTo>
                  <a:lnTo>
                    <a:pt x="321" y="508"/>
                  </a:lnTo>
                  <a:lnTo>
                    <a:pt x="293" y="512"/>
                  </a:lnTo>
                  <a:lnTo>
                    <a:pt x="267" y="512"/>
                  </a:lnTo>
                  <a:lnTo>
                    <a:pt x="240" y="512"/>
                  </a:lnTo>
                  <a:lnTo>
                    <a:pt x="212" y="508"/>
                  </a:lnTo>
                  <a:lnTo>
                    <a:pt x="186" y="503"/>
                  </a:lnTo>
                  <a:lnTo>
                    <a:pt x="162" y="494"/>
                  </a:lnTo>
                  <a:lnTo>
                    <a:pt x="138" y="484"/>
                  </a:lnTo>
                  <a:lnTo>
                    <a:pt x="117" y="470"/>
                  </a:lnTo>
                  <a:lnTo>
                    <a:pt x="96" y="456"/>
                  </a:lnTo>
                  <a:lnTo>
                    <a:pt x="78" y="438"/>
                  </a:lnTo>
                  <a:lnTo>
                    <a:pt x="60" y="421"/>
                  </a:lnTo>
                  <a:lnTo>
                    <a:pt x="45" y="401"/>
                  </a:lnTo>
                  <a:lnTo>
                    <a:pt x="31" y="381"/>
                  </a:lnTo>
                  <a:lnTo>
                    <a:pt x="21" y="358"/>
                  </a:lnTo>
                  <a:lnTo>
                    <a:pt x="10" y="335"/>
                  </a:lnTo>
                  <a:lnTo>
                    <a:pt x="4" y="310"/>
                  </a:lnTo>
                  <a:lnTo>
                    <a:pt x="0" y="285"/>
                  </a:lnTo>
                  <a:lnTo>
                    <a:pt x="0" y="257"/>
                  </a:lnTo>
                  <a:lnTo>
                    <a:pt x="0" y="232"/>
                  </a:lnTo>
                  <a:lnTo>
                    <a:pt x="4" y="207"/>
                  </a:lnTo>
                  <a:lnTo>
                    <a:pt x="10" y="184"/>
                  </a:lnTo>
                  <a:lnTo>
                    <a:pt x="21" y="159"/>
                  </a:lnTo>
                  <a:lnTo>
                    <a:pt x="31" y="137"/>
                  </a:lnTo>
                  <a:lnTo>
                    <a:pt x="45" y="116"/>
                  </a:lnTo>
                  <a:lnTo>
                    <a:pt x="60" y="98"/>
                  </a:lnTo>
                  <a:lnTo>
                    <a:pt x="78" y="76"/>
                  </a:lnTo>
                  <a:lnTo>
                    <a:pt x="96" y="61"/>
                  </a:lnTo>
                  <a:lnTo>
                    <a:pt x="117" y="46"/>
                  </a:lnTo>
                  <a:lnTo>
                    <a:pt x="138" y="34"/>
                  </a:lnTo>
                  <a:lnTo>
                    <a:pt x="162" y="21"/>
                  </a:lnTo>
                  <a:lnTo>
                    <a:pt x="186" y="14"/>
                  </a:lnTo>
                  <a:lnTo>
                    <a:pt x="212" y="6"/>
                  </a:lnTo>
                  <a:lnTo>
                    <a:pt x="240" y="2"/>
                  </a:lnTo>
                  <a:lnTo>
                    <a:pt x="267" y="0"/>
                  </a:lnTo>
                  <a:lnTo>
                    <a:pt x="267" y="0"/>
                  </a:lnTo>
                </a:path>
              </a:pathLst>
            </a:custGeom>
            <a:solidFill>
              <a:srgbClr val="FFFFFF"/>
            </a:solidFill>
            <a:ln w="9525">
              <a:noFill/>
              <a:round/>
              <a:headEnd type="none" w="med" len="med"/>
              <a:tailEnd type="none" w="med" len="med"/>
            </a:ln>
            <a:effectLst/>
          </p:spPr>
          <p:txBody>
            <a:bodyPr/>
            <a:lstStyle/>
            <a:p>
              <a:endParaRPr lang="es-ES_tradnl"/>
            </a:p>
          </p:txBody>
        </p:sp>
        <p:sp>
          <p:nvSpPr>
            <p:cNvPr id="1145878" name="Freeform 22"/>
            <p:cNvSpPr>
              <a:spLocks/>
            </p:cNvSpPr>
            <p:nvPr/>
          </p:nvSpPr>
          <p:spPr bwMode="auto">
            <a:xfrm>
              <a:off x="116" y="1927"/>
              <a:ext cx="269" cy="258"/>
            </a:xfrm>
            <a:custGeom>
              <a:avLst/>
              <a:gdLst/>
              <a:ahLst/>
              <a:cxnLst>
                <a:cxn ang="0">
                  <a:pos x="0" y="0"/>
                </a:cxn>
                <a:cxn ang="0">
                  <a:pos x="26" y="2"/>
                </a:cxn>
                <a:cxn ang="0">
                  <a:pos x="54" y="6"/>
                </a:cxn>
                <a:cxn ang="0">
                  <a:pos x="79" y="14"/>
                </a:cxn>
                <a:cxn ang="0">
                  <a:pos x="105" y="21"/>
                </a:cxn>
                <a:cxn ang="0">
                  <a:pos x="126" y="34"/>
                </a:cxn>
                <a:cxn ang="0">
                  <a:pos x="150" y="46"/>
                </a:cxn>
                <a:cxn ang="0">
                  <a:pos x="169" y="61"/>
                </a:cxn>
                <a:cxn ang="0">
                  <a:pos x="190" y="76"/>
                </a:cxn>
                <a:cxn ang="0">
                  <a:pos x="206" y="98"/>
                </a:cxn>
                <a:cxn ang="0">
                  <a:pos x="221" y="116"/>
                </a:cxn>
                <a:cxn ang="0">
                  <a:pos x="235" y="137"/>
                </a:cxn>
                <a:cxn ang="0">
                  <a:pos x="247" y="159"/>
                </a:cxn>
                <a:cxn ang="0">
                  <a:pos x="254" y="184"/>
                </a:cxn>
                <a:cxn ang="0">
                  <a:pos x="262" y="207"/>
                </a:cxn>
                <a:cxn ang="0">
                  <a:pos x="266" y="232"/>
                </a:cxn>
                <a:cxn ang="0">
                  <a:pos x="268" y="257"/>
                </a:cxn>
              </a:cxnLst>
              <a:rect l="0" t="0" r="r" b="b"/>
              <a:pathLst>
                <a:path w="269" h="258">
                  <a:moveTo>
                    <a:pt x="0" y="0"/>
                  </a:moveTo>
                  <a:lnTo>
                    <a:pt x="26" y="2"/>
                  </a:lnTo>
                  <a:lnTo>
                    <a:pt x="54" y="6"/>
                  </a:lnTo>
                  <a:lnTo>
                    <a:pt x="79" y="14"/>
                  </a:lnTo>
                  <a:lnTo>
                    <a:pt x="105" y="21"/>
                  </a:lnTo>
                  <a:lnTo>
                    <a:pt x="126" y="34"/>
                  </a:lnTo>
                  <a:lnTo>
                    <a:pt x="150" y="46"/>
                  </a:lnTo>
                  <a:lnTo>
                    <a:pt x="169" y="61"/>
                  </a:lnTo>
                  <a:lnTo>
                    <a:pt x="190" y="76"/>
                  </a:lnTo>
                  <a:lnTo>
                    <a:pt x="206" y="98"/>
                  </a:lnTo>
                  <a:lnTo>
                    <a:pt x="221" y="116"/>
                  </a:lnTo>
                  <a:lnTo>
                    <a:pt x="235" y="137"/>
                  </a:lnTo>
                  <a:lnTo>
                    <a:pt x="247" y="159"/>
                  </a:lnTo>
                  <a:lnTo>
                    <a:pt x="254" y="184"/>
                  </a:lnTo>
                  <a:lnTo>
                    <a:pt x="262" y="207"/>
                  </a:lnTo>
                  <a:lnTo>
                    <a:pt x="266" y="232"/>
                  </a:lnTo>
                  <a:lnTo>
                    <a:pt x="268" y="257"/>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79" name="Freeform 23"/>
            <p:cNvSpPr>
              <a:spLocks/>
            </p:cNvSpPr>
            <p:nvPr/>
          </p:nvSpPr>
          <p:spPr bwMode="auto">
            <a:xfrm>
              <a:off x="116" y="2184"/>
              <a:ext cx="269" cy="256"/>
            </a:xfrm>
            <a:custGeom>
              <a:avLst/>
              <a:gdLst/>
              <a:ahLst/>
              <a:cxnLst>
                <a:cxn ang="0">
                  <a:pos x="268" y="0"/>
                </a:cxn>
                <a:cxn ang="0">
                  <a:pos x="266" y="28"/>
                </a:cxn>
                <a:cxn ang="0">
                  <a:pos x="262" y="53"/>
                </a:cxn>
                <a:cxn ang="0">
                  <a:pos x="254" y="78"/>
                </a:cxn>
                <a:cxn ang="0">
                  <a:pos x="247" y="101"/>
                </a:cxn>
                <a:cxn ang="0">
                  <a:pos x="235" y="124"/>
                </a:cxn>
                <a:cxn ang="0">
                  <a:pos x="221" y="144"/>
                </a:cxn>
                <a:cxn ang="0">
                  <a:pos x="206" y="164"/>
                </a:cxn>
                <a:cxn ang="0">
                  <a:pos x="190" y="181"/>
                </a:cxn>
                <a:cxn ang="0">
                  <a:pos x="169" y="199"/>
                </a:cxn>
                <a:cxn ang="0">
                  <a:pos x="150" y="213"/>
                </a:cxn>
                <a:cxn ang="0">
                  <a:pos x="126" y="227"/>
                </a:cxn>
                <a:cxn ang="0">
                  <a:pos x="105" y="237"/>
                </a:cxn>
                <a:cxn ang="0">
                  <a:pos x="79" y="246"/>
                </a:cxn>
                <a:cxn ang="0">
                  <a:pos x="54" y="251"/>
                </a:cxn>
                <a:cxn ang="0">
                  <a:pos x="26" y="255"/>
                </a:cxn>
                <a:cxn ang="0">
                  <a:pos x="0" y="255"/>
                </a:cxn>
              </a:cxnLst>
              <a:rect l="0" t="0" r="r" b="b"/>
              <a:pathLst>
                <a:path w="269" h="256">
                  <a:moveTo>
                    <a:pt x="268" y="0"/>
                  </a:moveTo>
                  <a:lnTo>
                    <a:pt x="266" y="28"/>
                  </a:lnTo>
                  <a:lnTo>
                    <a:pt x="262" y="53"/>
                  </a:lnTo>
                  <a:lnTo>
                    <a:pt x="254" y="78"/>
                  </a:lnTo>
                  <a:lnTo>
                    <a:pt x="247" y="101"/>
                  </a:lnTo>
                  <a:lnTo>
                    <a:pt x="235" y="124"/>
                  </a:lnTo>
                  <a:lnTo>
                    <a:pt x="221" y="144"/>
                  </a:lnTo>
                  <a:lnTo>
                    <a:pt x="206" y="164"/>
                  </a:lnTo>
                  <a:lnTo>
                    <a:pt x="190" y="181"/>
                  </a:lnTo>
                  <a:lnTo>
                    <a:pt x="169" y="199"/>
                  </a:lnTo>
                  <a:lnTo>
                    <a:pt x="150" y="213"/>
                  </a:lnTo>
                  <a:lnTo>
                    <a:pt x="126" y="227"/>
                  </a:lnTo>
                  <a:lnTo>
                    <a:pt x="105" y="237"/>
                  </a:lnTo>
                  <a:lnTo>
                    <a:pt x="79" y="246"/>
                  </a:lnTo>
                  <a:lnTo>
                    <a:pt x="54" y="251"/>
                  </a:lnTo>
                  <a:lnTo>
                    <a:pt x="26" y="255"/>
                  </a:lnTo>
                  <a:lnTo>
                    <a:pt x="0" y="255"/>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80" name="Freeform 24"/>
            <p:cNvSpPr>
              <a:spLocks/>
            </p:cNvSpPr>
            <p:nvPr/>
          </p:nvSpPr>
          <p:spPr bwMode="auto">
            <a:xfrm>
              <a:off x="-151" y="2184"/>
              <a:ext cx="268" cy="256"/>
            </a:xfrm>
            <a:custGeom>
              <a:avLst/>
              <a:gdLst/>
              <a:ahLst/>
              <a:cxnLst>
                <a:cxn ang="0">
                  <a:pos x="267" y="255"/>
                </a:cxn>
                <a:cxn ang="0">
                  <a:pos x="240" y="255"/>
                </a:cxn>
                <a:cxn ang="0">
                  <a:pos x="212" y="251"/>
                </a:cxn>
                <a:cxn ang="0">
                  <a:pos x="186" y="246"/>
                </a:cxn>
                <a:cxn ang="0">
                  <a:pos x="162" y="237"/>
                </a:cxn>
                <a:cxn ang="0">
                  <a:pos x="138" y="227"/>
                </a:cxn>
                <a:cxn ang="0">
                  <a:pos x="117" y="213"/>
                </a:cxn>
                <a:cxn ang="0">
                  <a:pos x="96" y="199"/>
                </a:cxn>
                <a:cxn ang="0">
                  <a:pos x="78" y="181"/>
                </a:cxn>
                <a:cxn ang="0">
                  <a:pos x="60" y="164"/>
                </a:cxn>
                <a:cxn ang="0">
                  <a:pos x="45" y="144"/>
                </a:cxn>
                <a:cxn ang="0">
                  <a:pos x="31" y="124"/>
                </a:cxn>
                <a:cxn ang="0">
                  <a:pos x="21" y="101"/>
                </a:cxn>
                <a:cxn ang="0">
                  <a:pos x="10" y="78"/>
                </a:cxn>
                <a:cxn ang="0">
                  <a:pos x="4" y="53"/>
                </a:cxn>
                <a:cxn ang="0">
                  <a:pos x="0" y="28"/>
                </a:cxn>
                <a:cxn ang="0">
                  <a:pos x="0" y="0"/>
                </a:cxn>
              </a:cxnLst>
              <a:rect l="0" t="0" r="r" b="b"/>
              <a:pathLst>
                <a:path w="268" h="256">
                  <a:moveTo>
                    <a:pt x="267" y="255"/>
                  </a:moveTo>
                  <a:lnTo>
                    <a:pt x="240" y="255"/>
                  </a:lnTo>
                  <a:lnTo>
                    <a:pt x="212" y="251"/>
                  </a:lnTo>
                  <a:lnTo>
                    <a:pt x="186" y="246"/>
                  </a:lnTo>
                  <a:lnTo>
                    <a:pt x="162" y="237"/>
                  </a:lnTo>
                  <a:lnTo>
                    <a:pt x="138" y="227"/>
                  </a:lnTo>
                  <a:lnTo>
                    <a:pt x="117" y="213"/>
                  </a:lnTo>
                  <a:lnTo>
                    <a:pt x="96" y="199"/>
                  </a:lnTo>
                  <a:lnTo>
                    <a:pt x="78" y="181"/>
                  </a:lnTo>
                  <a:lnTo>
                    <a:pt x="60" y="164"/>
                  </a:lnTo>
                  <a:lnTo>
                    <a:pt x="45" y="144"/>
                  </a:lnTo>
                  <a:lnTo>
                    <a:pt x="31" y="124"/>
                  </a:lnTo>
                  <a:lnTo>
                    <a:pt x="21" y="101"/>
                  </a:lnTo>
                  <a:lnTo>
                    <a:pt x="10" y="78"/>
                  </a:lnTo>
                  <a:lnTo>
                    <a:pt x="4" y="53"/>
                  </a:lnTo>
                  <a:lnTo>
                    <a:pt x="0" y="28"/>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81" name="Freeform 25"/>
            <p:cNvSpPr>
              <a:spLocks/>
            </p:cNvSpPr>
            <p:nvPr/>
          </p:nvSpPr>
          <p:spPr bwMode="auto">
            <a:xfrm>
              <a:off x="-151" y="1927"/>
              <a:ext cx="268" cy="258"/>
            </a:xfrm>
            <a:custGeom>
              <a:avLst/>
              <a:gdLst/>
              <a:ahLst/>
              <a:cxnLst>
                <a:cxn ang="0">
                  <a:pos x="0" y="257"/>
                </a:cxn>
                <a:cxn ang="0">
                  <a:pos x="0" y="232"/>
                </a:cxn>
                <a:cxn ang="0">
                  <a:pos x="4" y="207"/>
                </a:cxn>
                <a:cxn ang="0">
                  <a:pos x="10" y="184"/>
                </a:cxn>
                <a:cxn ang="0">
                  <a:pos x="21" y="159"/>
                </a:cxn>
                <a:cxn ang="0">
                  <a:pos x="31" y="137"/>
                </a:cxn>
                <a:cxn ang="0">
                  <a:pos x="45" y="116"/>
                </a:cxn>
                <a:cxn ang="0">
                  <a:pos x="60" y="98"/>
                </a:cxn>
                <a:cxn ang="0">
                  <a:pos x="78" y="76"/>
                </a:cxn>
                <a:cxn ang="0">
                  <a:pos x="96" y="61"/>
                </a:cxn>
                <a:cxn ang="0">
                  <a:pos x="117" y="46"/>
                </a:cxn>
                <a:cxn ang="0">
                  <a:pos x="138" y="34"/>
                </a:cxn>
                <a:cxn ang="0">
                  <a:pos x="162" y="21"/>
                </a:cxn>
                <a:cxn ang="0">
                  <a:pos x="186" y="14"/>
                </a:cxn>
                <a:cxn ang="0">
                  <a:pos x="212" y="6"/>
                </a:cxn>
                <a:cxn ang="0">
                  <a:pos x="240" y="2"/>
                </a:cxn>
                <a:cxn ang="0">
                  <a:pos x="267" y="0"/>
                </a:cxn>
              </a:cxnLst>
              <a:rect l="0" t="0" r="r" b="b"/>
              <a:pathLst>
                <a:path w="268" h="258">
                  <a:moveTo>
                    <a:pt x="0" y="257"/>
                  </a:moveTo>
                  <a:lnTo>
                    <a:pt x="0" y="232"/>
                  </a:lnTo>
                  <a:lnTo>
                    <a:pt x="4" y="207"/>
                  </a:lnTo>
                  <a:lnTo>
                    <a:pt x="10" y="184"/>
                  </a:lnTo>
                  <a:lnTo>
                    <a:pt x="21" y="159"/>
                  </a:lnTo>
                  <a:lnTo>
                    <a:pt x="31" y="137"/>
                  </a:lnTo>
                  <a:lnTo>
                    <a:pt x="45" y="116"/>
                  </a:lnTo>
                  <a:lnTo>
                    <a:pt x="60" y="98"/>
                  </a:lnTo>
                  <a:lnTo>
                    <a:pt x="78" y="76"/>
                  </a:lnTo>
                  <a:lnTo>
                    <a:pt x="96" y="61"/>
                  </a:lnTo>
                  <a:lnTo>
                    <a:pt x="117" y="46"/>
                  </a:lnTo>
                  <a:lnTo>
                    <a:pt x="138" y="34"/>
                  </a:lnTo>
                  <a:lnTo>
                    <a:pt x="162" y="21"/>
                  </a:lnTo>
                  <a:lnTo>
                    <a:pt x="186" y="14"/>
                  </a:lnTo>
                  <a:lnTo>
                    <a:pt x="212" y="6"/>
                  </a:lnTo>
                  <a:lnTo>
                    <a:pt x="240" y="2"/>
                  </a:lnTo>
                  <a:lnTo>
                    <a:pt x="267"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82" name="Freeform 26"/>
            <p:cNvSpPr>
              <a:spLocks/>
            </p:cNvSpPr>
            <p:nvPr/>
          </p:nvSpPr>
          <p:spPr bwMode="auto">
            <a:xfrm>
              <a:off x="-102" y="1929"/>
              <a:ext cx="438" cy="383"/>
            </a:xfrm>
            <a:custGeom>
              <a:avLst/>
              <a:gdLst/>
              <a:ahLst/>
              <a:cxnLst>
                <a:cxn ang="0">
                  <a:pos x="437" y="382"/>
                </a:cxn>
                <a:cxn ang="0">
                  <a:pos x="220" y="0"/>
                </a:cxn>
                <a:cxn ang="0">
                  <a:pos x="0" y="380"/>
                </a:cxn>
                <a:cxn ang="0">
                  <a:pos x="437" y="382"/>
                </a:cxn>
                <a:cxn ang="0">
                  <a:pos x="437" y="382"/>
                </a:cxn>
                <a:cxn ang="0">
                  <a:pos x="437" y="382"/>
                </a:cxn>
                <a:cxn ang="0">
                  <a:pos x="437" y="382"/>
                </a:cxn>
              </a:cxnLst>
              <a:rect l="0" t="0" r="r" b="b"/>
              <a:pathLst>
                <a:path w="438" h="383">
                  <a:moveTo>
                    <a:pt x="437" y="382"/>
                  </a:moveTo>
                  <a:lnTo>
                    <a:pt x="220" y="0"/>
                  </a:lnTo>
                  <a:lnTo>
                    <a:pt x="0" y="380"/>
                  </a:lnTo>
                  <a:lnTo>
                    <a:pt x="437" y="382"/>
                  </a:lnTo>
                  <a:lnTo>
                    <a:pt x="437" y="382"/>
                  </a:lnTo>
                  <a:lnTo>
                    <a:pt x="437" y="382"/>
                  </a:lnTo>
                  <a:lnTo>
                    <a:pt x="437" y="382"/>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5883" name="Freeform 27"/>
            <p:cNvSpPr>
              <a:spLocks/>
            </p:cNvSpPr>
            <p:nvPr/>
          </p:nvSpPr>
          <p:spPr bwMode="auto">
            <a:xfrm>
              <a:off x="1065" y="1927"/>
              <a:ext cx="538" cy="513"/>
            </a:xfrm>
            <a:custGeom>
              <a:avLst/>
              <a:gdLst/>
              <a:ahLst/>
              <a:cxnLst>
                <a:cxn ang="0">
                  <a:pos x="294" y="2"/>
                </a:cxn>
                <a:cxn ang="0">
                  <a:pos x="347" y="14"/>
                </a:cxn>
                <a:cxn ang="0">
                  <a:pos x="394" y="34"/>
                </a:cxn>
                <a:cxn ang="0">
                  <a:pos x="438" y="61"/>
                </a:cxn>
                <a:cxn ang="0">
                  <a:pos x="473" y="98"/>
                </a:cxn>
                <a:cxn ang="0">
                  <a:pos x="502" y="137"/>
                </a:cxn>
                <a:cxn ang="0">
                  <a:pos x="523" y="184"/>
                </a:cxn>
                <a:cxn ang="0">
                  <a:pos x="536" y="232"/>
                </a:cxn>
                <a:cxn ang="0">
                  <a:pos x="536" y="285"/>
                </a:cxn>
                <a:cxn ang="0">
                  <a:pos x="523" y="335"/>
                </a:cxn>
                <a:cxn ang="0">
                  <a:pos x="502" y="381"/>
                </a:cxn>
                <a:cxn ang="0">
                  <a:pos x="473" y="421"/>
                </a:cxn>
                <a:cxn ang="0">
                  <a:pos x="438" y="456"/>
                </a:cxn>
                <a:cxn ang="0">
                  <a:pos x="394" y="484"/>
                </a:cxn>
                <a:cxn ang="0">
                  <a:pos x="347" y="503"/>
                </a:cxn>
                <a:cxn ang="0">
                  <a:pos x="294" y="512"/>
                </a:cxn>
                <a:cxn ang="0">
                  <a:pos x="242" y="512"/>
                </a:cxn>
                <a:cxn ang="0">
                  <a:pos x="188" y="503"/>
                </a:cxn>
                <a:cxn ang="0">
                  <a:pos x="139" y="484"/>
                </a:cxn>
                <a:cxn ang="0">
                  <a:pos x="96" y="456"/>
                </a:cxn>
                <a:cxn ang="0">
                  <a:pos x="61" y="421"/>
                </a:cxn>
                <a:cxn ang="0">
                  <a:pos x="32" y="381"/>
                </a:cxn>
                <a:cxn ang="0">
                  <a:pos x="11" y="335"/>
                </a:cxn>
                <a:cxn ang="0">
                  <a:pos x="0" y="285"/>
                </a:cxn>
                <a:cxn ang="0">
                  <a:pos x="0" y="232"/>
                </a:cxn>
                <a:cxn ang="0">
                  <a:pos x="11" y="184"/>
                </a:cxn>
                <a:cxn ang="0">
                  <a:pos x="32" y="137"/>
                </a:cxn>
                <a:cxn ang="0">
                  <a:pos x="61" y="98"/>
                </a:cxn>
                <a:cxn ang="0">
                  <a:pos x="96" y="61"/>
                </a:cxn>
                <a:cxn ang="0">
                  <a:pos x="139" y="34"/>
                </a:cxn>
                <a:cxn ang="0">
                  <a:pos x="188" y="14"/>
                </a:cxn>
                <a:cxn ang="0">
                  <a:pos x="242" y="2"/>
                </a:cxn>
                <a:cxn ang="0">
                  <a:pos x="269" y="0"/>
                </a:cxn>
              </a:cxnLst>
              <a:rect l="0" t="0" r="r" b="b"/>
              <a:pathLst>
                <a:path w="538" h="513">
                  <a:moveTo>
                    <a:pt x="269" y="0"/>
                  </a:moveTo>
                  <a:lnTo>
                    <a:pt x="294" y="2"/>
                  </a:lnTo>
                  <a:lnTo>
                    <a:pt x="322" y="6"/>
                  </a:lnTo>
                  <a:lnTo>
                    <a:pt x="347" y="14"/>
                  </a:lnTo>
                  <a:lnTo>
                    <a:pt x="372" y="21"/>
                  </a:lnTo>
                  <a:lnTo>
                    <a:pt x="394" y="34"/>
                  </a:lnTo>
                  <a:lnTo>
                    <a:pt x="418" y="46"/>
                  </a:lnTo>
                  <a:lnTo>
                    <a:pt x="438" y="61"/>
                  </a:lnTo>
                  <a:lnTo>
                    <a:pt x="458" y="76"/>
                  </a:lnTo>
                  <a:lnTo>
                    <a:pt x="473" y="98"/>
                  </a:lnTo>
                  <a:lnTo>
                    <a:pt x="489" y="116"/>
                  </a:lnTo>
                  <a:lnTo>
                    <a:pt x="502" y="137"/>
                  </a:lnTo>
                  <a:lnTo>
                    <a:pt x="515" y="159"/>
                  </a:lnTo>
                  <a:lnTo>
                    <a:pt x="523" y="184"/>
                  </a:lnTo>
                  <a:lnTo>
                    <a:pt x="532" y="207"/>
                  </a:lnTo>
                  <a:lnTo>
                    <a:pt x="536" y="232"/>
                  </a:lnTo>
                  <a:lnTo>
                    <a:pt x="537" y="257"/>
                  </a:lnTo>
                  <a:lnTo>
                    <a:pt x="536" y="285"/>
                  </a:lnTo>
                  <a:lnTo>
                    <a:pt x="532" y="310"/>
                  </a:lnTo>
                  <a:lnTo>
                    <a:pt x="523" y="335"/>
                  </a:lnTo>
                  <a:lnTo>
                    <a:pt x="515" y="358"/>
                  </a:lnTo>
                  <a:lnTo>
                    <a:pt x="502" y="381"/>
                  </a:lnTo>
                  <a:lnTo>
                    <a:pt x="489" y="401"/>
                  </a:lnTo>
                  <a:lnTo>
                    <a:pt x="473" y="421"/>
                  </a:lnTo>
                  <a:lnTo>
                    <a:pt x="458" y="438"/>
                  </a:lnTo>
                  <a:lnTo>
                    <a:pt x="438" y="456"/>
                  </a:lnTo>
                  <a:lnTo>
                    <a:pt x="418" y="470"/>
                  </a:lnTo>
                  <a:lnTo>
                    <a:pt x="394" y="484"/>
                  </a:lnTo>
                  <a:lnTo>
                    <a:pt x="372" y="494"/>
                  </a:lnTo>
                  <a:lnTo>
                    <a:pt x="347" y="503"/>
                  </a:lnTo>
                  <a:lnTo>
                    <a:pt x="322" y="508"/>
                  </a:lnTo>
                  <a:lnTo>
                    <a:pt x="294" y="512"/>
                  </a:lnTo>
                  <a:lnTo>
                    <a:pt x="269" y="512"/>
                  </a:lnTo>
                  <a:lnTo>
                    <a:pt x="242" y="512"/>
                  </a:lnTo>
                  <a:lnTo>
                    <a:pt x="214" y="508"/>
                  </a:lnTo>
                  <a:lnTo>
                    <a:pt x="188" y="503"/>
                  </a:lnTo>
                  <a:lnTo>
                    <a:pt x="164" y="494"/>
                  </a:lnTo>
                  <a:lnTo>
                    <a:pt x="139" y="484"/>
                  </a:lnTo>
                  <a:lnTo>
                    <a:pt x="117" y="470"/>
                  </a:lnTo>
                  <a:lnTo>
                    <a:pt x="96" y="456"/>
                  </a:lnTo>
                  <a:lnTo>
                    <a:pt x="79" y="438"/>
                  </a:lnTo>
                  <a:lnTo>
                    <a:pt x="61" y="421"/>
                  </a:lnTo>
                  <a:lnTo>
                    <a:pt x="45" y="401"/>
                  </a:lnTo>
                  <a:lnTo>
                    <a:pt x="32" y="381"/>
                  </a:lnTo>
                  <a:lnTo>
                    <a:pt x="21" y="358"/>
                  </a:lnTo>
                  <a:lnTo>
                    <a:pt x="11" y="335"/>
                  </a:lnTo>
                  <a:lnTo>
                    <a:pt x="4" y="310"/>
                  </a:lnTo>
                  <a:lnTo>
                    <a:pt x="0" y="285"/>
                  </a:lnTo>
                  <a:lnTo>
                    <a:pt x="0" y="257"/>
                  </a:lnTo>
                  <a:lnTo>
                    <a:pt x="0" y="232"/>
                  </a:lnTo>
                  <a:lnTo>
                    <a:pt x="4" y="207"/>
                  </a:lnTo>
                  <a:lnTo>
                    <a:pt x="11" y="184"/>
                  </a:lnTo>
                  <a:lnTo>
                    <a:pt x="21" y="159"/>
                  </a:lnTo>
                  <a:lnTo>
                    <a:pt x="32" y="137"/>
                  </a:lnTo>
                  <a:lnTo>
                    <a:pt x="45" y="116"/>
                  </a:lnTo>
                  <a:lnTo>
                    <a:pt x="61" y="98"/>
                  </a:lnTo>
                  <a:lnTo>
                    <a:pt x="79" y="76"/>
                  </a:lnTo>
                  <a:lnTo>
                    <a:pt x="96" y="61"/>
                  </a:lnTo>
                  <a:lnTo>
                    <a:pt x="117" y="46"/>
                  </a:lnTo>
                  <a:lnTo>
                    <a:pt x="139" y="34"/>
                  </a:lnTo>
                  <a:lnTo>
                    <a:pt x="164" y="21"/>
                  </a:lnTo>
                  <a:lnTo>
                    <a:pt x="188" y="14"/>
                  </a:lnTo>
                  <a:lnTo>
                    <a:pt x="214" y="6"/>
                  </a:lnTo>
                  <a:lnTo>
                    <a:pt x="242" y="2"/>
                  </a:lnTo>
                  <a:lnTo>
                    <a:pt x="269" y="0"/>
                  </a:lnTo>
                  <a:lnTo>
                    <a:pt x="269" y="0"/>
                  </a:lnTo>
                </a:path>
              </a:pathLst>
            </a:custGeom>
            <a:solidFill>
              <a:srgbClr val="FFFFFF"/>
            </a:solidFill>
            <a:ln w="9525">
              <a:noFill/>
              <a:round/>
              <a:headEnd type="none" w="med" len="med"/>
              <a:tailEnd type="none" w="med" len="med"/>
            </a:ln>
            <a:effectLst/>
          </p:spPr>
          <p:txBody>
            <a:bodyPr/>
            <a:lstStyle/>
            <a:p>
              <a:endParaRPr lang="es-ES_tradnl"/>
            </a:p>
          </p:txBody>
        </p:sp>
        <p:sp>
          <p:nvSpPr>
            <p:cNvPr id="1145884" name="Freeform 28"/>
            <p:cNvSpPr>
              <a:spLocks/>
            </p:cNvSpPr>
            <p:nvPr/>
          </p:nvSpPr>
          <p:spPr bwMode="auto">
            <a:xfrm>
              <a:off x="1334" y="1927"/>
              <a:ext cx="269" cy="258"/>
            </a:xfrm>
            <a:custGeom>
              <a:avLst/>
              <a:gdLst/>
              <a:ahLst/>
              <a:cxnLst>
                <a:cxn ang="0">
                  <a:pos x="0" y="0"/>
                </a:cxn>
                <a:cxn ang="0">
                  <a:pos x="25" y="2"/>
                </a:cxn>
                <a:cxn ang="0">
                  <a:pos x="53" y="6"/>
                </a:cxn>
                <a:cxn ang="0">
                  <a:pos x="78" y="14"/>
                </a:cxn>
                <a:cxn ang="0">
                  <a:pos x="103" y="21"/>
                </a:cxn>
                <a:cxn ang="0">
                  <a:pos x="125" y="34"/>
                </a:cxn>
                <a:cxn ang="0">
                  <a:pos x="149" y="46"/>
                </a:cxn>
                <a:cxn ang="0">
                  <a:pos x="169" y="61"/>
                </a:cxn>
                <a:cxn ang="0">
                  <a:pos x="189" y="76"/>
                </a:cxn>
                <a:cxn ang="0">
                  <a:pos x="204" y="98"/>
                </a:cxn>
                <a:cxn ang="0">
                  <a:pos x="220" y="116"/>
                </a:cxn>
                <a:cxn ang="0">
                  <a:pos x="233" y="137"/>
                </a:cxn>
                <a:cxn ang="0">
                  <a:pos x="246" y="159"/>
                </a:cxn>
                <a:cxn ang="0">
                  <a:pos x="254" y="184"/>
                </a:cxn>
                <a:cxn ang="0">
                  <a:pos x="263" y="207"/>
                </a:cxn>
                <a:cxn ang="0">
                  <a:pos x="267" y="232"/>
                </a:cxn>
                <a:cxn ang="0">
                  <a:pos x="268" y="257"/>
                </a:cxn>
              </a:cxnLst>
              <a:rect l="0" t="0" r="r" b="b"/>
              <a:pathLst>
                <a:path w="269" h="258">
                  <a:moveTo>
                    <a:pt x="0" y="0"/>
                  </a:moveTo>
                  <a:lnTo>
                    <a:pt x="25" y="2"/>
                  </a:lnTo>
                  <a:lnTo>
                    <a:pt x="53" y="6"/>
                  </a:lnTo>
                  <a:lnTo>
                    <a:pt x="78" y="14"/>
                  </a:lnTo>
                  <a:lnTo>
                    <a:pt x="103" y="21"/>
                  </a:lnTo>
                  <a:lnTo>
                    <a:pt x="125" y="34"/>
                  </a:lnTo>
                  <a:lnTo>
                    <a:pt x="149" y="46"/>
                  </a:lnTo>
                  <a:lnTo>
                    <a:pt x="169" y="61"/>
                  </a:lnTo>
                  <a:lnTo>
                    <a:pt x="189" y="76"/>
                  </a:lnTo>
                  <a:lnTo>
                    <a:pt x="204" y="98"/>
                  </a:lnTo>
                  <a:lnTo>
                    <a:pt x="220" y="116"/>
                  </a:lnTo>
                  <a:lnTo>
                    <a:pt x="233" y="137"/>
                  </a:lnTo>
                  <a:lnTo>
                    <a:pt x="246" y="159"/>
                  </a:lnTo>
                  <a:lnTo>
                    <a:pt x="254" y="184"/>
                  </a:lnTo>
                  <a:lnTo>
                    <a:pt x="263" y="207"/>
                  </a:lnTo>
                  <a:lnTo>
                    <a:pt x="267" y="232"/>
                  </a:lnTo>
                  <a:lnTo>
                    <a:pt x="268" y="257"/>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85" name="Freeform 29"/>
            <p:cNvSpPr>
              <a:spLocks/>
            </p:cNvSpPr>
            <p:nvPr/>
          </p:nvSpPr>
          <p:spPr bwMode="auto">
            <a:xfrm>
              <a:off x="1334" y="2184"/>
              <a:ext cx="269" cy="256"/>
            </a:xfrm>
            <a:custGeom>
              <a:avLst/>
              <a:gdLst/>
              <a:ahLst/>
              <a:cxnLst>
                <a:cxn ang="0">
                  <a:pos x="268" y="0"/>
                </a:cxn>
                <a:cxn ang="0">
                  <a:pos x="267" y="28"/>
                </a:cxn>
                <a:cxn ang="0">
                  <a:pos x="263" y="53"/>
                </a:cxn>
                <a:cxn ang="0">
                  <a:pos x="254" y="78"/>
                </a:cxn>
                <a:cxn ang="0">
                  <a:pos x="246" y="101"/>
                </a:cxn>
                <a:cxn ang="0">
                  <a:pos x="233" y="124"/>
                </a:cxn>
                <a:cxn ang="0">
                  <a:pos x="220" y="144"/>
                </a:cxn>
                <a:cxn ang="0">
                  <a:pos x="204" y="164"/>
                </a:cxn>
                <a:cxn ang="0">
                  <a:pos x="189" y="181"/>
                </a:cxn>
                <a:cxn ang="0">
                  <a:pos x="169" y="199"/>
                </a:cxn>
                <a:cxn ang="0">
                  <a:pos x="149" y="213"/>
                </a:cxn>
                <a:cxn ang="0">
                  <a:pos x="125" y="227"/>
                </a:cxn>
                <a:cxn ang="0">
                  <a:pos x="103" y="237"/>
                </a:cxn>
                <a:cxn ang="0">
                  <a:pos x="78" y="246"/>
                </a:cxn>
                <a:cxn ang="0">
                  <a:pos x="53" y="251"/>
                </a:cxn>
                <a:cxn ang="0">
                  <a:pos x="25" y="255"/>
                </a:cxn>
                <a:cxn ang="0">
                  <a:pos x="0" y="255"/>
                </a:cxn>
              </a:cxnLst>
              <a:rect l="0" t="0" r="r" b="b"/>
              <a:pathLst>
                <a:path w="269" h="256">
                  <a:moveTo>
                    <a:pt x="268" y="0"/>
                  </a:moveTo>
                  <a:lnTo>
                    <a:pt x="267" y="28"/>
                  </a:lnTo>
                  <a:lnTo>
                    <a:pt x="263" y="53"/>
                  </a:lnTo>
                  <a:lnTo>
                    <a:pt x="254" y="78"/>
                  </a:lnTo>
                  <a:lnTo>
                    <a:pt x="246" y="101"/>
                  </a:lnTo>
                  <a:lnTo>
                    <a:pt x="233" y="124"/>
                  </a:lnTo>
                  <a:lnTo>
                    <a:pt x="220" y="144"/>
                  </a:lnTo>
                  <a:lnTo>
                    <a:pt x="204" y="164"/>
                  </a:lnTo>
                  <a:lnTo>
                    <a:pt x="189" y="181"/>
                  </a:lnTo>
                  <a:lnTo>
                    <a:pt x="169" y="199"/>
                  </a:lnTo>
                  <a:lnTo>
                    <a:pt x="149" y="213"/>
                  </a:lnTo>
                  <a:lnTo>
                    <a:pt x="125" y="227"/>
                  </a:lnTo>
                  <a:lnTo>
                    <a:pt x="103" y="237"/>
                  </a:lnTo>
                  <a:lnTo>
                    <a:pt x="78" y="246"/>
                  </a:lnTo>
                  <a:lnTo>
                    <a:pt x="53" y="251"/>
                  </a:lnTo>
                  <a:lnTo>
                    <a:pt x="25" y="255"/>
                  </a:lnTo>
                  <a:lnTo>
                    <a:pt x="0" y="255"/>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86" name="Freeform 30"/>
            <p:cNvSpPr>
              <a:spLocks/>
            </p:cNvSpPr>
            <p:nvPr/>
          </p:nvSpPr>
          <p:spPr bwMode="auto">
            <a:xfrm>
              <a:off x="1065" y="2184"/>
              <a:ext cx="270" cy="256"/>
            </a:xfrm>
            <a:custGeom>
              <a:avLst/>
              <a:gdLst/>
              <a:ahLst/>
              <a:cxnLst>
                <a:cxn ang="0">
                  <a:pos x="269" y="255"/>
                </a:cxn>
                <a:cxn ang="0">
                  <a:pos x="242" y="255"/>
                </a:cxn>
                <a:cxn ang="0">
                  <a:pos x="214" y="251"/>
                </a:cxn>
                <a:cxn ang="0">
                  <a:pos x="188" y="246"/>
                </a:cxn>
                <a:cxn ang="0">
                  <a:pos x="164" y="237"/>
                </a:cxn>
                <a:cxn ang="0">
                  <a:pos x="139" y="227"/>
                </a:cxn>
                <a:cxn ang="0">
                  <a:pos x="117" y="213"/>
                </a:cxn>
                <a:cxn ang="0">
                  <a:pos x="96" y="199"/>
                </a:cxn>
                <a:cxn ang="0">
                  <a:pos x="79" y="181"/>
                </a:cxn>
                <a:cxn ang="0">
                  <a:pos x="61" y="164"/>
                </a:cxn>
                <a:cxn ang="0">
                  <a:pos x="45" y="144"/>
                </a:cxn>
                <a:cxn ang="0">
                  <a:pos x="32" y="124"/>
                </a:cxn>
                <a:cxn ang="0">
                  <a:pos x="21" y="101"/>
                </a:cxn>
                <a:cxn ang="0">
                  <a:pos x="11" y="78"/>
                </a:cxn>
                <a:cxn ang="0">
                  <a:pos x="4" y="53"/>
                </a:cxn>
                <a:cxn ang="0">
                  <a:pos x="0" y="28"/>
                </a:cxn>
                <a:cxn ang="0">
                  <a:pos x="0" y="0"/>
                </a:cxn>
              </a:cxnLst>
              <a:rect l="0" t="0" r="r" b="b"/>
              <a:pathLst>
                <a:path w="270" h="256">
                  <a:moveTo>
                    <a:pt x="269" y="255"/>
                  </a:moveTo>
                  <a:lnTo>
                    <a:pt x="242" y="255"/>
                  </a:lnTo>
                  <a:lnTo>
                    <a:pt x="214" y="251"/>
                  </a:lnTo>
                  <a:lnTo>
                    <a:pt x="188" y="246"/>
                  </a:lnTo>
                  <a:lnTo>
                    <a:pt x="164" y="237"/>
                  </a:lnTo>
                  <a:lnTo>
                    <a:pt x="139" y="227"/>
                  </a:lnTo>
                  <a:lnTo>
                    <a:pt x="117" y="213"/>
                  </a:lnTo>
                  <a:lnTo>
                    <a:pt x="96" y="199"/>
                  </a:lnTo>
                  <a:lnTo>
                    <a:pt x="79" y="181"/>
                  </a:lnTo>
                  <a:lnTo>
                    <a:pt x="61" y="164"/>
                  </a:lnTo>
                  <a:lnTo>
                    <a:pt x="45" y="144"/>
                  </a:lnTo>
                  <a:lnTo>
                    <a:pt x="32" y="124"/>
                  </a:lnTo>
                  <a:lnTo>
                    <a:pt x="21" y="101"/>
                  </a:lnTo>
                  <a:lnTo>
                    <a:pt x="11" y="78"/>
                  </a:lnTo>
                  <a:lnTo>
                    <a:pt x="4" y="53"/>
                  </a:lnTo>
                  <a:lnTo>
                    <a:pt x="0" y="28"/>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87" name="Freeform 31"/>
            <p:cNvSpPr>
              <a:spLocks/>
            </p:cNvSpPr>
            <p:nvPr/>
          </p:nvSpPr>
          <p:spPr bwMode="auto">
            <a:xfrm>
              <a:off x="1065" y="1927"/>
              <a:ext cx="270" cy="258"/>
            </a:xfrm>
            <a:custGeom>
              <a:avLst/>
              <a:gdLst/>
              <a:ahLst/>
              <a:cxnLst>
                <a:cxn ang="0">
                  <a:pos x="0" y="257"/>
                </a:cxn>
                <a:cxn ang="0">
                  <a:pos x="0" y="232"/>
                </a:cxn>
                <a:cxn ang="0">
                  <a:pos x="4" y="207"/>
                </a:cxn>
                <a:cxn ang="0">
                  <a:pos x="11" y="184"/>
                </a:cxn>
                <a:cxn ang="0">
                  <a:pos x="21" y="159"/>
                </a:cxn>
                <a:cxn ang="0">
                  <a:pos x="32" y="137"/>
                </a:cxn>
                <a:cxn ang="0">
                  <a:pos x="45" y="116"/>
                </a:cxn>
                <a:cxn ang="0">
                  <a:pos x="61" y="98"/>
                </a:cxn>
                <a:cxn ang="0">
                  <a:pos x="79" y="76"/>
                </a:cxn>
                <a:cxn ang="0">
                  <a:pos x="96" y="61"/>
                </a:cxn>
                <a:cxn ang="0">
                  <a:pos x="117" y="46"/>
                </a:cxn>
                <a:cxn ang="0">
                  <a:pos x="139" y="34"/>
                </a:cxn>
                <a:cxn ang="0">
                  <a:pos x="164" y="21"/>
                </a:cxn>
                <a:cxn ang="0">
                  <a:pos x="188" y="14"/>
                </a:cxn>
                <a:cxn ang="0">
                  <a:pos x="214" y="6"/>
                </a:cxn>
                <a:cxn ang="0">
                  <a:pos x="242" y="2"/>
                </a:cxn>
                <a:cxn ang="0">
                  <a:pos x="269" y="0"/>
                </a:cxn>
              </a:cxnLst>
              <a:rect l="0" t="0" r="r" b="b"/>
              <a:pathLst>
                <a:path w="270" h="258">
                  <a:moveTo>
                    <a:pt x="0" y="257"/>
                  </a:moveTo>
                  <a:lnTo>
                    <a:pt x="0" y="232"/>
                  </a:lnTo>
                  <a:lnTo>
                    <a:pt x="4" y="207"/>
                  </a:lnTo>
                  <a:lnTo>
                    <a:pt x="11" y="184"/>
                  </a:lnTo>
                  <a:lnTo>
                    <a:pt x="21" y="159"/>
                  </a:lnTo>
                  <a:lnTo>
                    <a:pt x="32" y="137"/>
                  </a:lnTo>
                  <a:lnTo>
                    <a:pt x="45" y="116"/>
                  </a:lnTo>
                  <a:lnTo>
                    <a:pt x="61" y="98"/>
                  </a:lnTo>
                  <a:lnTo>
                    <a:pt x="79" y="76"/>
                  </a:lnTo>
                  <a:lnTo>
                    <a:pt x="96" y="61"/>
                  </a:lnTo>
                  <a:lnTo>
                    <a:pt x="117" y="46"/>
                  </a:lnTo>
                  <a:lnTo>
                    <a:pt x="139" y="34"/>
                  </a:lnTo>
                  <a:lnTo>
                    <a:pt x="164" y="21"/>
                  </a:lnTo>
                  <a:lnTo>
                    <a:pt x="188" y="14"/>
                  </a:lnTo>
                  <a:lnTo>
                    <a:pt x="214" y="6"/>
                  </a:lnTo>
                  <a:lnTo>
                    <a:pt x="242" y="2"/>
                  </a:lnTo>
                  <a:lnTo>
                    <a:pt x="269"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88" name="Freeform 32"/>
            <p:cNvSpPr>
              <a:spLocks/>
            </p:cNvSpPr>
            <p:nvPr/>
          </p:nvSpPr>
          <p:spPr bwMode="auto">
            <a:xfrm>
              <a:off x="1115" y="1929"/>
              <a:ext cx="440" cy="383"/>
            </a:xfrm>
            <a:custGeom>
              <a:avLst/>
              <a:gdLst/>
              <a:ahLst/>
              <a:cxnLst>
                <a:cxn ang="0">
                  <a:pos x="439" y="382"/>
                </a:cxn>
                <a:cxn ang="0">
                  <a:pos x="221" y="0"/>
                </a:cxn>
                <a:cxn ang="0">
                  <a:pos x="0" y="380"/>
                </a:cxn>
                <a:cxn ang="0">
                  <a:pos x="439" y="382"/>
                </a:cxn>
                <a:cxn ang="0">
                  <a:pos x="439" y="382"/>
                </a:cxn>
                <a:cxn ang="0">
                  <a:pos x="439" y="382"/>
                </a:cxn>
                <a:cxn ang="0">
                  <a:pos x="439" y="382"/>
                </a:cxn>
              </a:cxnLst>
              <a:rect l="0" t="0" r="r" b="b"/>
              <a:pathLst>
                <a:path w="440" h="383">
                  <a:moveTo>
                    <a:pt x="439" y="382"/>
                  </a:moveTo>
                  <a:lnTo>
                    <a:pt x="221" y="0"/>
                  </a:lnTo>
                  <a:lnTo>
                    <a:pt x="0" y="380"/>
                  </a:lnTo>
                  <a:lnTo>
                    <a:pt x="439" y="382"/>
                  </a:lnTo>
                  <a:lnTo>
                    <a:pt x="439" y="382"/>
                  </a:lnTo>
                  <a:lnTo>
                    <a:pt x="439" y="382"/>
                  </a:lnTo>
                  <a:lnTo>
                    <a:pt x="439" y="382"/>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5889" name="Freeform 33"/>
            <p:cNvSpPr>
              <a:spLocks/>
            </p:cNvSpPr>
            <p:nvPr/>
          </p:nvSpPr>
          <p:spPr bwMode="auto">
            <a:xfrm>
              <a:off x="1188" y="1318"/>
              <a:ext cx="294" cy="270"/>
            </a:xfrm>
            <a:custGeom>
              <a:avLst/>
              <a:gdLst/>
              <a:ahLst/>
              <a:cxnLst>
                <a:cxn ang="0">
                  <a:pos x="0" y="0"/>
                </a:cxn>
                <a:cxn ang="0">
                  <a:pos x="293" y="0"/>
                </a:cxn>
                <a:cxn ang="0">
                  <a:pos x="293" y="269"/>
                </a:cxn>
                <a:cxn ang="0">
                  <a:pos x="0" y="269"/>
                </a:cxn>
                <a:cxn ang="0">
                  <a:pos x="0" y="0"/>
                </a:cxn>
                <a:cxn ang="0">
                  <a:pos x="0" y="0"/>
                </a:cxn>
                <a:cxn ang="0">
                  <a:pos x="0" y="0"/>
                </a:cxn>
                <a:cxn ang="0">
                  <a:pos x="0" y="0"/>
                </a:cxn>
              </a:cxnLst>
              <a:rect l="0" t="0" r="r" b="b"/>
              <a:pathLst>
                <a:path w="294" h="270">
                  <a:moveTo>
                    <a:pt x="0" y="0"/>
                  </a:moveTo>
                  <a:lnTo>
                    <a:pt x="293" y="0"/>
                  </a:lnTo>
                  <a:lnTo>
                    <a:pt x="293" y="269"/>
                  </a:lnTo>
                  <a:lnTo>
                    <a:pt x="0" y="269"/>
                  </a:lnTo>
                  <a:lnTo>
                    <a:pt x="0" y="0"/>
                  </a:lnTo>
                  <a:lnTo>
                    <a:pt x="0" y="0"/>
                  </a:lnTo>
                  <a:lnTo>
                    <a:pt x="0" y="0"/>
                  </a:lnTo>
                  <a:lnTo>
                    <a:pt x="0" y="0"/>
                  </a:lnTo>
                </a:path>
              </a:pathLst>
            </a:custGeom>
            <a:solidFill>
              <a:srgbClr val="FFFFFF"/>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5890" name="Line 34"/>
            <p:cNvSpPr>
              <a:spLocks noChangeShapeType="1"/>
            </p:cNvSpPr>
            <p:nvPr/>
          </p:nvSpPr>
          <p:spPr bwMode="auto">
            <a:xfrm flipV="1">
              <a:off x="1188" y="1318"/>
              <a:ext cx="293" cy="269"/>
            </a:xfrm>
            <a:prstGeom prst="line">
              <a:avLst/>
            </a:prstGeom>
            <a:noFill/>
            <a:ln w="18875">
              <a:solidFill>
                <a:srgbClr val="000000"/>
              </a:solidFill>
              <a:round/>
              <a:headEnd/>
              <a:tailEnd/>
            </a:ln>
            <a:effectLst/>
          </p:spPr>
          <p:txBody>
            <a:bodyPr/>
            <a:lstStyle/>
            <a:p>
              <a:endParaRPr lang="es-ES_tradnl"/>
            </a:p>
          </p:txBody>
        </p:sp>
        <p:sp>
          <p:nvSpPr>
            <p:cNvPr id="1145891" name="Freeform 35"/>
            <p:cNvSpPr>
              <a:spLocks/>
            </p:cNvSpPr>
            <p:nvPr/>
          </p:nvSpPr>
          <p:spPr bwMode="auto">
            <a:xfrm>
              <a:off x="1188" y="1537"/>
              <a:ext cx="75" cy="51"/>
            </a:xfrm>
            <a:custGeom>
              <a:avLst/>
              <a:gdLst/>
              <a:ahLst/>
              <a:cxnLst>
                <a:cxn ang="0">
                  <a:pos x="39" y="2"/>
                </a:cxn>
                <a:cxn ang="0">
                  <a:pos x="45" y="3"/>
                </a:cxn>
                <a:cxn ang="0">
                  <a:pos x="53" y="6"/>
                </a:cxn>
                <a:cxn ang="0">
                  <a:pos x="59" y="8"/>
                </a:cxn>
                <a:cxn ang="0">
                  <a:pos x="62" y="11"/>
                </a:cxn>
                <a:cxn ang="0">
                  <a:pos x="67" y="17"/>
                </a:cxn>
                <a:cxn ang="0">
                  <a:pos x="70" y="19"/>
                </a:cxn>
                <a:cxn ang="0">
                  <a:pos x="71" y="25"/>
                </a:cxn>
                <a:cxn ang="0">
                  <a:pos x="71" y="28"/>
                </a:cxn>
                <a:cxn ang="0">
                  <a:pos x="70" y="34"/>
                </a:cxn>
                <a:cxn ang="0">
                  <a:pos x="67" y="38"/>
                </a:cxn>
                <a:cxn ang="0">
                  <a:pos x="62" y="43"/>
                </a:cxn>
                <a:cxn ang="0">
                  <a:pos x="59" y="46"/>
                </a:cxn>
                <a:cxn ang="0">
                  <a:pos x="53" y="48"/>
                </a:cxn>
                <a:cxn ang="0">
                  <a:pos x="45" y="50"/>
                </a:cxn>
                <a:cxn ang="0">
                  <a:pos x="39" y="50"/>
                </a:cxn>
                <a:cxn ang="0">
                  <a:pos x="30" y="50"/>
                </a:cxn>
                <a:cxn ang="0">
                  <a:pos x="24" y="50"/>
                </a:cxn>
                <a:cxn ang="0">
                  <a:pos x="18" y="48"/>
                </a:cxn>
                <a:cxn ang="0">
                  <a:pos x="12" y="46"/>
                </a:cxn>
                <a:cxn ang="0">
                  <a:pos x="8" y="43"/>
                </a:cxn>
                <a:cxn ang="0">
                  <a:pos x="2" y="38"/>
                </a:cxn>
                <a:cxn ang="0">
                  <a:pos x="0" y="34"/>
                </a:cxn>
                <a:cxn ang="0">
                  <a:pos x="0" y="28"/>
                </a:cxn>
                <a:cxn ang="0">
                  <a:pos x="0" y="25"/>
                </a:cxn>
                <a:cxn ang="0">
                  <a:pos x="0" y="19"/>
                </a:cxn>
                <a:cxn ang="0">
                  <a:pos x="2" y="17"/>
                </a:cxn>
                <a:cxn ang="0">
                  <a:pos x="8" y="11"/>
                </a:cxn>
                <a:cxn ang="0">
                  <a:pos x="12" y="8"/>
                </a:cxn>
                <a:cxn ang="0">
                  <a:pos x="18" y="6"/>
                </a:cxn>
                <a:cxn ang="0">
                  <a:pos x="24" y="3"/>
                </a:cxn>
                <a:cxn ang="0">
                  <a:pos x="30" y="2"/>
                </a:cxn>
                <a:cxn ang="0">
                  <a:pos x="36" y="0"/>
                </a:cxn>
              </a:cxnLst>
              <a:rect l="0" t="0" r="r" b="b"/>
              <a:pathLst>
                <a:path w="75" h="51">
                  <a:moveTo>
                    <a:pt x="36" y="0"/>
                  </a:moveTo>
                  <a:lnTo>
                    <a:pt x="39" y="2"/>
                  </a:lnTo>
                  <a:lnTo>
                    <a:pt x="43" y="2"/>
                  </a:lnTo>
                  <a:lnTo>
                    <a:pt x="45" y="3"/>
                  </a:lnTo>
                  <a:lnTo>
                    <a:pt x="50" y="3"/>
                  </a:lnTo>
                  <a:lnTo>
                    <a:pt x="53" y="6"/>
                  </a:lnTo>
                  <a:lnTo>
                    <a:pt x="56" y="6"/>
                  </a:lnTo>
                  <a:lnTo>
                    <a:pt x="59" y="8"/>
                  </a:lnTo>
                  <a:lnTo>
                    <a:pt x="62" y="8"/>
                  </a:lnTo>
                  <a:lnTo>
                    <a:pt x="62" y="11"/>
                  </a:lnTo>
                  <a:lnTo>
                    <a:pt x="65" y="13"/>
                  </a:lnTo>
                  <a:lnTo>
                    <a:pt x="67" y="17"/>
                  </a:lnTo>
                  <a:lnTo>
                    <a:pt x="70" y="17"/>
                  </a:lnTo>
                  <a:lnTo>
                    <a:pt x="70" y="19"/>
                  </a:lnTo>
                  <a:lnTo>
                    <a:pt x="71" y="21"/>
                  </a:lnTo>
                  <a:lnTo>
                    <a:pt x="71" y="25"/>
                  </a:lnTo>
                  <a:lnTo>
                    <a:pt x="74" y="25"/>
                  </a:lnTo>
                  <a:lnTo>
                    <a:pt x="71" y="28"/>
                  </a:lnTo>
                  <a:lnTo>
                    <a:pt x="71" y="30"/>
                  </a:lnTo>
                  <a:lnTo>
                    <a:pt x="70" y="34"/>
                  </a:lnTo>
                  <a:lnTo>
                    <a:pt x="70" y="35"/>
                  </a:lnTo>
                  <a:lnTo>
                    <a:pt x="67" y="38"/>
                  </a:lnTo>
                  <a:lnTo>
                    <a:pt x="65" y="40"/>
                  </a:lnTo>
                  <a:lnTo>
                    <a:pt x="62" y="43"/>
                  </a:lnTo>
                  <a:lnTo>
                    <a:pt x="62" y="43"/>
                  </a:lnTo>
                  <a:lnTo>
                    <a:pt x="59" y="46"/>
                  </a:lnTo>
                  <a:lnTo>
                    <a:pt x="56" y="46"/>
                  </a:lnTo>
                  <a:lnTo>
                    <a:pt x="53" y="48"/>
                  </a:lnTo>
                  <a:lnTo>
                    <a:pt x="50" y="48"/>
                  </a:lnTo>
                  <a:lnTo>
                    <a:pt x="45" y="50"/>
                  </a:lnTo>
                  <a:lnTo>
                    <a:pt x="43" y="50"/>
                  </a:lnTo>
                  <a:lnTo>
                    <a:pt x="39" y="50"/>
                  </a:lnTo>
                  <a:lnTo>
                    <a:pt x="36" y="50"/>
                  </a:lnTo>
                  <a:lnTo>
                    <a:pt x="30" y="50"/>
                  </a:lnTo>
                  <a:lnTo>
                    <a:pt x="27" y="50"/>
                  </a:lnTo>
                  <a:lnTo>
                    <a:pt x="24" y="50"/>
                  </a:lnTo>
                  <a:lnTo>
                    <a:pt x="21" y="48"/>
                  </a:lnTo>
                  <a:lnTo>
                    <a:pt x="18" y="48"/>
                  </a:lnTo>
                  <a:lnTo>
                    <a:pt x="15" y="46"/>
                  </a:lnTo>
                  <a:lnTo>
                    <a:pt x="12" y="46"/>
                  </a:lnTo>
                  <a:lnTo>
                    <a:pt x="10" y="43"/>
                  </a:lnTo>
                  <a:lnTo>
                    <a:pt x="8" y="43"/>
                  </a:lnTo>
                  <a:lnTo>
                    <a:pt x="6" y="40"/>
                  </a:lnTo>
                  <a:lnTo>
                    <a:pt x="2" y="38"/>
                  </a:lnTo>
                  <a:lnTo>
                    <a:pt x="2" y="35"/>
                  </a:lnTo>
                  <a:lnTo>
                    <a:pt x="0" y="34"/>
                  </a:lnTo>
                  <a:lnTo>
                    <a:pt x="0" y="30"/>
                  </a:lnTo>
                  <a:lnTo>
                    <a:pt x="0" y="28"/>
                  </a:lnTo>
                  <a:lnTo>
                    <a:pt x="0" y="25"/>
                  </a:lnTo>
                  <a:lnTo>
                    <a:pt x="0" y="25"/>
                  </a:lnTo>
                  <a:lnTo>
                    <a:pt x="0" y="21"/>
                  </a:lnTo>
                  <a:lnTo>
                    <a:pt x="0" y="19"/>
                  </a:lnTo>
                  <a:lnTo>
                    <a:pt x="2" y="17"/>
                  </a:lnTo>
                  <a:lnTo>
                    <a:pt x="2" y="17"/>
                  </a:lnTo>
                  <a:lnTo>
                    <a:pt x="6" y="13"/>
                  </a:lnTo>
                  <a:lnTo>
                    <a:pt x="8" y="11"/>
                  </a:lnTo>
                  <a:lnTo>
                    <a:pt x="10" y="8"/>
                  </a:lnTo>
                  <a:lnTo>
                    <a:pt x="12" y="8"/>
                  </a:lnTo>
                  <a:lnTo>
                    <a:pt x="15" y="6"/>
                  </a:lnTo>
                  <a:lnTo>
                    <a:pt x="18" y="6"/>
                  </a:lnTo>
                  <a:lnTo>
                    <a:pt x="21" y="3"/>
                  </a:lnTo>
                  <a:lnTo>
                    <a:pt x="24" y="3"/>
                  </a:lnTo>
                  <a:lnTo>
                    <a:pt x="27" y="2"/>
                  </a:lnTo>
                  <a:lnTo>
                    <a:pt x="30" y="2"/>
                  </a:lnTo>
                  <a:lnTo>
                    <a:pt x="36" y="0"/>
                  </a:lnTo>
                  <a:lnTo>
                    <a:pt x="36" y="0"/>
                  </a:lnTo>
                </a:path>
              </a:pathLst>
            </a:custGeom>
            <a:solidFill>
              <a:srgbClr val="000000"/>
            </a:solidFill>
            <a:ln w="9525">
              <a:noFill/>
              <a:round/>
              <a:headEnd type="none" w="med" len="med"/>
              <a:tailEnd type="none" w="med" len="med"/>
            </a:ln>
            <a:effectLst/>
          </p:spPr>
          <p:txBody>
            <a:bodyPr/>
            <a:lstStyle/>
            <a:p>
              <a:endParaRPr lang="es-ES_tradnl"/>
            </a:p>
          </p:txBody>
        </p:sp>
        <p:sp>
          <p:nvSpPr>
            <p:cNvPr id="1145892" name="Freeform 36"/>
            <p:cNvSpPr>
              <a:spLocks/>
            </p:cNvSpPr>
            <p:nvPr/>
          </p:nvSpPr>
          <p:spPr bwMode="auto">
            <a:xfrm>
              <a:off x="1224" y="1537"/>
              <a:ext cx="39" cy="26"/>
            </a:xfrm>
            <a:custGeom>
              <a:avLst/>
              <a:gdLst/>
              <a:ahLst/>
              <a:cxnLst>
                <a:cxn ang="0">
                  <a:pos x="0" y="0"/>
                </a:cxn>
                <a:cxn ang="0">
                  <a:pos x="3" y="2"/>
                </a:cxn>
                <a:cxn ang="0">
                  <a:pos x="7" y="2"/>
                </a:cxn>
                <a:cxn ang="0">
                  <a:pos x="9" y="3"/>
                </a:cxn>
                <a:cxn ang="0">
                  <a:pos x="14" y="3"/>
                </a:cxn>
                <a:cxn ang="0">
                  <a:pos x="17" y="6"/>
                </a:cxn>
                <a:cxn ang="0">
                  <a:pos x="20" y="6"/>
                </a:cxn>
                <a:cxn ang="0">
                  <a:pos x="23" y="8"/>
                </a:cxn>
                <a:cxn ang="0">
                  <a:pos x="26" y="8"/>
                </a:cxn>
                <a:cxn ang="0">
                  <a:pos x="26" y="11"/>
                </a:cxn>
                <a:cxn ang="0">
                  <a:pos x="29" y="13"/>
                </a:cxn>
                <a:cxn ang="0">
                  <a:pos x="31" y="17"/>
                </a:cxn>
                <a:cxn ang="0">
                  <a:pos x="34" y="17"/>
                </a:cxn>
                <a:cxn ang="0">
                  <a:pos x="34" y="19"/>
                </a:cxn>
                <a:cxn ang="0">
                  <a:pos x="35" y="21"/>
                </a:cxn>
                <a:cxn ang="0">
                  <a:pos x="35" y="25"/>
                </a:cxn>
                <a:cxn ang="0">
                  <a:pos x="38" y="25"/>
                </a:cxn>
              </a:cxnLst>
              <a:rect l="0" t="0" r="r" b="b"/>
              <a:pathLst>
                <a:path w="39" h="26">
                  <a:moveTo>
                    <a:pt x="0" y="0"/>
                  </a:moveTo>
                  <a:lnTo>
                    <a:pt x="3" y="2"/>
                  </a:lnTo>
                  <a:lnTo>
                    <a:pt x="7" y="2"/>
                  </a:lnTo>
                  <a:lnTo>
                    <a:pt x="9" y="3"/>
                  </a:lnTo>
                  <a:lnTo>
                    <a:pt x="14" y="3"/>
                  </a:lnTo>
                  <a:lnTo>
                    <a:pt x="17" y="6"/>
                  </a:lnTo>
                  <a:lnTo>
                    <a:pt x="20" y="6"/>
                  </a:lnTo>
                  <a:lnTo>
                    <a:pt x="23" y="8"/>
                  </a:lnTo>
                  <a:lnTo>
                    <a:pt x="26" y="8"/>
                  </a:lnTo>
                  <a:lnTo>
                    <a:pt x="26" y="11"/>
                  </a:lnTo>
                  <a:lnTo>
                    <a:pt x="29" y="13"/>
                  </a:lnTo>
                  <a:lnTo>
                    <a:pt x="31" y="17"/>
                  </a:lnTo>
                  <a:lnTo>
                    <a:pt x="34" y="17"/>
                  </a:lnTo>
                  <a:lnTo>
                    <a:pt x="34" y="19"/>
                  </a:lnTo>
                  <a:lnTo>
                    <a:pt x="35" y="21"/>
                  </a:lnTo>
                  <a:lnTo>
                    <a:pt x="35" y="25"/>
                  </a:lnTo>
                  <a:lnTo>
                    <a:pt x="38" y="25"/>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93" name="Freeform 37"/>
            <p:cNvSpPr>
              <a:spLocks/>
            </p:cNvSpPr>
            <p:nvPr/>
          </p:nvSpPr>
          <p:spPr bwMode="auto">
            <a:xfrm>
              <a:off x="1224" y="1562"/>
              <a:ext cx="39" cy="26"/>
            </a:xfrm>
            <a:custGeom>
              <a:avLst/>
              <a:gdLst/>
              <a:ahLst/>
              <a:cxnLst>
                <a:cxn ang="0">
                  <a:pos x="38" y="0"/>
                </a:cxn>
                <a:cxn ang="0">
                  <a:pos x="35" y="3"/>
                </a:cxn>
                <a:cxn ang="0">
                  <a:pos x="35" y="5"/>
                </a:cxn>
                <a:cxn ang="0">
                  <a:pos x="34" y="9"/>
                </a:cxn>
                <a:cxn ang="0">
                  <a:pos x="34" y="10"/>
                </a:cxn>
                <a:cxn ang="0">
                  <a:pos x="31" y="13"/>
                </a:cxn>
                <a:cxn ang="0">
                  <a:pos x="29" y="15"/>
                </a:cxn>
                <a:cxn ang="0">
                  <a:pos x="26" y="18"/>
                </a:cxn>
                <a:cxn ang="0">
                  <a:pos x="26" y="18"/>
                </a:cxn>
                <a:cxn ang="0">
                  <a:pos x="23" y="21"/>
                </a:cxn>
                <a:cxn ang="0">
                  <a:pos x="20" y="21"/>
                </a:cxn>
                <a:cxn ang="0">
                  <a:pos x="17" y="23"/>
                </a:cxn>
                <a:cxn ang="0">
                  <a:pos x="14" y="23"/>
                </a:cxn>
                <a:cxn ang="0">
                  <a:pos x="9" y="25"/>
                </a:cxn>
                <a:cxn ang="0">
                  <a:pos x="7" y="25"/>
                </a:cxn>
                <a:cxn ang="0">
                  <a:pos x="3" y="25"/>
                </a:cxn>
                <a:cxn ang="0">
                  <a:pos x="0" y="25"/>
                </a:cxn>
              </a:cxnLst>
              <a:rect l="0" t="0" r="r" b="b"/>
              <a:pathLst>
                <a:path w="39" h="26">
                  <a:moveTo>
                    <a:pt x="38" y="0"/>
                  </a:moveTo>
                  <a:lnTo>
                    <a:pt x="35" y="3"/>
                  </a:lnTo>
                  <a:lnTo>
                    <a:pt x="35" y="5"/>
                  </a:lnTo>
                  <a:lnTo>
                    <a:pt x="34" y="9"/>
                  </a:lnTo>
                  <a:lnTo>
                    <a:pt x="34" y="10"/>
                  </a:lnTo>
                  <a:lnTo>
                    <a:pt x="31" y="13"/>
                  </a:lnTo>
                  <a:lnTo>
                    <a:pt x="29" y="15"/>
                  </a:lnTo>
                  <a:lnTo>
                    <a:pt x="26" y="18"/>
                  </a:lnTo>
                  <a:lnTo>
                    <a:pt x="26" y="18"/>
                  </a:lnTo>
                  <a:lnTo>
                    <a:pt x="23" y="21"/>
                  </a:lnTo>
                  <a:lnTo>
                    <a:pt x="20" y="21"/>
                  </a:lnTo>
                  <a:lnTo>
                    <a:pt x="17" y="23"/>
                  </a:lnTo>
                  <a:lnTo>
                    <a:pt x="14" y="23"/>
                  </a:lnTo>
                  <a:lnTo>
                    <a:pt x="9" y="25"/>
                  </a:lnTo>
                  <a:lnTo>
                    <a:pt x="7" y="25"/>
                  </a:lnTo>
                  <a:lnTo>
                    <a:pt x="3" y="25"/>
                  </a:lnTo>
                  <a:lnTo>
                    <a:pt x="0" y="25"/>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94" name="Freeform 38"/>
            <p:cNvSpPr>
              <a:spLocks/>
            </p:cNvSpPr>
            <p:nvPr/>
          </p:nvSpPr>
          <p:spPr bwMode="auto">
            <a:xfrm>
              <a:off x="1188" y="1562"/>
              <a:ext cx="37" cy="26"/>
            </a:xfrm>
            <a:custGeom>
              <a:avLst/>
              <a:gdLst/>
              <a:ahLst/>
              <a:cxnLst>
                <a:cxn ang="0">
                  <a:pos x="36" y="25"/>
                </a:cxn>
                <a:cxn ang="0">
                  <a:pos x="30" y="25"/>
                </a:cxn>
                <a:cxn ang="0">
                  <a:pos x="27" y="25"/>
                </a:cxn>
                <a:cxn ang="0">
                  <a:pos x="24" y="25"/>
                </a:cxn>
                <a:cxn ang="0">
                  <a:pos x="21" y="23"/>
                </a:cxn>
                <a:cxn ang="0">
                  <a:pos x="18" y="23"/>
                </a:cxn>
                <a:cxn ang="0">
                  <a:pos x="15" y="21"/>
                </a:cxn>
                <a:cxn ang="0">
                  <a:pos x="12" y="21"/>
                </a:cxn>
                <a:cxn ang="0">
                  <a:pos x="10" y="18"/>
                </a:cxn>
                <a:cxn ang="0">
                  <a:pos x="8" y="18"/>
                </a:cxn>
                <a:cxn ang="0">
                  <a:pos x="6" y="15"/>
                </a:cxn>
                <a:cxn ang="0">
                  <a:pos x="2" y="13"/>
                </a:cxn>
                <a:cxn ang="0">
                  <a:pos x="2" y="10"/>
                </a:cxn>
                <a:cxn ang="0">
                  <a:pos x="0" y="9"/>
                </a:cxn>
                <a:cxn ang="0">
                  <a:pos x="0" y="5"/>
                </a:cxn>
                <a:cxn ang="0">
                  <a:pos x="0" y="3"/>
                </a:cxn>
                <a:cxn ang="0">
                  <a:pos x="0" y="0"/>
                </a:cxn>
              </a:cxnLst>
              <a:rect l="0" t="0" r="r" b="b"/>
              <a:pathLst>
                <a:path w="37" h="26">
                  <a:moveTo>
                    <a:pt x="36" y="25"/>
                  </a:moveTo>
                  <a:lnTo>
                    <a:pt x="30" y="25"/>
                  </a:lnTo>
                  <a:lnTo>
                    <a:pt x="27" y="25"/>
                  </a:lnTo>
                  <a:lnTo>
                    <a:pt x="24" y="25"/>
                  </a:lnTo>
                  <a:lnTo>
                    <a:pt x="21" y="23"/>
                  </a:lnTo>
                  <a:lnTo>
                    <a:pt x="18" y="23"/>
                  </a:lnTo>
                  <a:lnTo>
                    <a:pt x="15" y="21"/>
                  </a:lnTo>
                  <a:lnTo>
                    <a:pt x="12" y="21"/>
                  </a:lnTo>
                  <a:lnTo>
                    <a:pt x="10" y="18"/>
                  </a:lnTo>
                  <a:lnTo>
                    <a:pt x="8" y="18"/>
                  </a:lnTo>
                  <a:lnTo>
                    <a:pt x="6" y="15"/>
                  </a:lnTo>
                  <a:lnTo>
                    <a:pt x="2" y="13"/>
                  </a:lnTo>
                  <a:lnTo>
                    <a:pt x="2" y="10"/>
                  </a:lnTo>
                  <a:lnTo>
                    <a:pt x="0" y="9"/>
                  </a:lnTo>
                  <a:lnTo>
                    <a:pt x="0" y="5"/>
                  </a:lnTo>
                  <a:lnTo>
                    <a:pt x="0" y="3"/>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95" name="Freeform 39"/>
            <p:cNvSpPr>
              <a:spLocks/>
            </p:cNvSpPr>
            <p:nvPr/>
          </p:nvSpPr>
          <p:spPr bwMode="auto">
            <a:xfrm>
              <a:off x="1188" y="1537"/>
              <a:ext cx="37" cy="26"/>
            </a:xfrm>
            <a:custGeom>
              <a:avLst/>
              <a:gdLst/>
              <a:ahLst/>
              <a:cxnLst>
                <a:cxn ang="0">
                  <a:pos x="0" y="25"/>
                </a:cxn>
                <a:cxn ang="0">
                  <a:pos x="0" y="25"/>
                </a:cxn>
                <a:cxn ang="0">
                  <a:pos x="0" y="21"/>
                </a:cxn>
                <a:cxn ang="0">
                  <a:pos x="0" y="19"/>
                </a:cxn>
                <a:cxn ang="0">
                  <a:pos x="2" y="17"/>
                </a:cxn>
                <a:cxn ang="0">
                  <a:pos x="2" y="17"/>
                </a:cxn>
                <a:cxn ang="0">
                  <a:pos x="6" y="13"/>
                </a:cxn>
                <a:cxn ang="0">
                  <a:pos x="8" y="11"/>
                </a:cxn>
                <a:cxn ang="0">
                  <a:pos x="10" y="8"/>
                </a:cxn>
                <a:cxn ang="0">
                  <a:pos x="12" y="8"/>
                </a:cxn>
                <a:cxn ang="0">
                  <a:pos x="15" y="6"/>
                </a:cxn>
                <a:cxn ang="0">
                  <a:pos x="18" y="6"/>
                </a:cxn>
                <a:cxn ang="0">
                  <a:pos x="21" y="3"/>
                </a:cxn>
                <a:cxn ang="0">
                  <a:pos x="24" y="3"/>
                </a:cxn>
                <a:cxn ang="0">
                  <a:pos x="27" y="2"/>
                </a:cxn>
                <a:cxn ang="0">
                  <a:pos x="30" y="2"/>
                </a:cxn>
                <a:cxn ang="0">
                  <a:pos x="36" y="0"/>
                </a:cxn>
              </a:cxnLst>
              <a:rect l="0" t="0" r="r" b="b"/>
              <a:pathLst>
                <a:path w="37" h="26">
                  <a:moveTo>
                    <a:pt x="0" y="25"/>
                  </a:moveTo>
                  <a:lnTo>
                    <a:pt x="0" y="25"/>
                  </a:lnTo>
                  <a:lnTo>
                    <a:pt x="0" y="21"/>
                  </a:lnTo>
                  <a:lnTo>
                    <a:pt x="0" y="19"/>
                  </a:lnTo>
                  <a:lnTo>
                    <a:pt x="2" y="17"/>
                  </a:lnTo>
                  <a:lnTo>
                    <a:pt x="2" y="17"/>
                  </a:lnTo>
                  <a:lnTo>
                    <a:pt x="6" y="13"/>
                  </a:lnTo>
                  <a:lnTo>
                    <a:pt x="8" y="11"/>
                  </a:lnTo>
                  <a:lnTo>
                    <a:pt x="10" y="8"/>
                  </a:lnTo>
                  <a:lnTo>
                    <a:pt x="12" y="8"/>
                  </a:lnTo>
                  <a:lnTo>
                    <a:pt x="15" y="6"/>
                  </a:lnTo>
                  <a:lnTo>
                    <a:pt x="18" y="6"/>
                  </a:lnTo>
                  <a:lnTo>
                    <a:pt x="21" y="3"/>
                  </a:lnTo>
                  <a:lnTo>
                    <a:pt x="24" y="3"/>
                  </a:lnTo>
                  <a:lnTo>
                    <a:pt x="27" y="2"/>
                  </a:lnTo>
                  <a:lnTo>
                    <a:pt x="30" y="2"/>
                  </a:lnTo>
                  <a:lnTo>
                    <a:pt x="36"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896" name="Freeform 40"/>
            <p:cNvSpPr>
              <a:spLocks/>
            </p:cNvSpPr>
            <p:nvPr/>
          </p:nvSpPr>
          <p:spPr bwMode="auto">
            <a:xfrm>
              <a:off x="-29" y="1318"/>
              <a:ext cx="292" cy="270"/>
            </a:xfrm>
            <a:custGeom>
              <a:avLst/>
              <a:gdLst/>
              <a:ahLst/>
              <a:cxnLst>
                <a:cxn ang="0">
                  <a:pos x="0" y="0"/>
                </a:cxn>
                <a:cxn ang="0">
                  <a:pos x="291" y="0"/>
                </a:cxn>
                <a:cxn ang="0">
                  <a:pos x="291" y="269"/>
                </a:cxn>
                <a:cxn ang="0">
                  <a:pos x="0" y="269"/>
                </a:cxn>
                <a:cxn ang="0">
                  <a:pos x="0" y="0"/>
                </a:cxn>
                <a:cxn ang="0">
                  <a:pos x="0" y="0"/>
                </a:cxn>
                <a:cxn ang="0">
                  <a:pos x="0" y="0"/>
                </a:cxn>
                <a:cxn ang="0">
                  <a:pos x="0" y="0"/>
                </a:cxn>
              </a:cxnLst>
              <a:rect l="0" t="0" r="r" b="b"/>
              <a:pathLst>
                <a:path w="292" h="270">
                  <a:moveTo>
                    <a:pt x="0" y="0"/>
                  </a:moveTo>
                  <a:lnTo>
                    <a:pt x="291" y="0"/>
                  </a:lnTo>
                  <a:lnTo>
                    <a:pt x="291" y="269"/>
                  </a:lnTo>
                  <a:lnTo>
                    <a:pt x="0" y="269"/>
                  </a:lnTo>
                  <a:lnTo>
                    <a:pt x="0" y="0"/>
                  </a:lnTo>
                  <a:lnTo>
                    <a:pt x="0" y="0"/>
                  </a:lnTo>
                  <a:lnTo>
                    <a:pt x="0" y="0"/>
                  </a:lnTo>
                  <a:lnTo>
                    <a:pt x="0" y="0"/>
                  </a:lnTo>
                </a:path>
              </a:pathLst>
            </a:custGeom>
            <a:solidFill>
              <a:srgbClr val="FFFFFF"/>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5897" name="Line 41"/>
            <p:cNvSpPr>
              <a:spLocks noChangeShapeType="1"/>
            </p:cNvSpPr>
            <p:nvPr/>
          </p:nvSpPr>
          <p:spPr bwMode="auto">
            <a:xfrm flipV="1">
              <a:off x="66" y="1318"/>
              <a:ext cx="196" cy="269"/>
            </a:xfrm>
            <a:prstGeom prst="line">
              <a:avLst/>
            </a:prstGeom>
            <a:noFill/>
            <a:ln w="18875">
              <a:solidFill>
                <a:srgbClr val="000000"/>
              </a:solidFill>
              <a:round/>
              <a:headEnd/>
              <a:tailEnd/>
            </a:ln>
            <a:effectLst/>
          </p:spPr>
          <p:txBody>
            <a:bodyPr/>
            <a:lstStyle/>
            <a:p>
              <a:endParaRPr lang="es-ES_tradnl"/>
            </a:p>
          </p:txBody>
        </p:sp>
        <p:sp>
          <p:nvSpPr>
            <p:cNvPr id="1145898" name="Freeform 42"/>
            <p:cNvSpPr>
              <a:spLocks/>
            </p:cNvSpPr>
            <p:nvPr/>
          </p:nvSpPr>
          <p:spPr bwMode="auto">
            <a:xfrm>
              <a:off x="-29" y="1537"/>
              <a:ext cx="72" cy="51"/>
            </a:xfrm>
            <a:custGeom>
              <a:avLst/>
              <a:gdLst/>
              <a:ahLst/>
              <a:cxnLst>
                <a:cxn ang="0">
                  <a:pos x="38" y="2"/>
                </a:cxn>
                <a:cxn ang="0">
                  <a:pos x="45" y="3"/>
                </a:cxn>
                <a:cxn ang="0">
                  <a:pos x="51" y="6"/>
                </a:cxn>
                <a:cxn ang="0">
                  <a:pos x="57" y="8"/>
                </a:cxn>
                <a:cxn ang="0">
                  <a:pos x="60" y="11"/>
                </a:cxn>
                <a:cxn ang="0">
                  <a:pos x="65" y="17"/>
                </a:cxn>
                <a:cxn ang="0">
                  <a:pos x="68" y="19"/>
                </a:cxn>
                <a:cxn ang="0">
                  <a:pos x="69" y="25"/>
                </a:cxn>
                <a:cxn ang="0">
                  <a:pos x="69" y="28"/>
                </a:cxn>
                <a:cxn ang="0">
                  <a:pos x="68" y="34"/>
                </a:cxn>
                <a:cxn ang="0">
                  <a:pos x="65" y="38"/>
                </a:cxn>
                <a:cxn ang="0">
                  <a:pos x="60" y="43"/>
                </a:cxn>
                <a:cxn ang="0">
                  <a:pos x="57" y="46"/>
                </a:cxn>
                <a:cxn ang="0">
                  <a:pos x="51" y="48"/>
                </a:cxn>
                <a:cxn ang="0">
                  <a:pos x="45" y="50"/>
                </a:cxn>
                <a:cxn ang="0">
                  <a:pos x="38" y="50"/>
                </a:cxn>
                <a:cxn ang="0">
                  <a:pos x="29" y="50"/>
                </a:cxn>
                <a:cxn ang="0">
                  <a:pos x="24" y="50"/>
                </a:cxn>
                <a:cxn ang="0">
                  <a:pos x="17" y="48"/>
                </a:cxn>
                <a:cxn ang="0">
                  <a:pos x="11" y="46"/>
                </a:cxn>
                <a:cxn ang="0">
                  <a:pos x="7" y="43"/>
                </a:cxn>
                <a:cxn ang="0">
                  <a:pos x="2" y="38"/>
                </a:cxn>
                <a:cxn ang="0">
                  <a:pos x="0" y="34"/>
                </a:cxn>
                <a:cxn ang="0">
                  <a:pos x="0" y="28"/>
                </a:cxn>
                <a:cxn ang="0">
                  <a:pos x="0" y="25"/>
                </a:cxn>
                <a:cxn ang="0">
                  <a:pos x="0" y="19"/>
                </a:cxn>
                <a:cxn ang="0">
                  <a:pos x="2" y="17"/>
                </a:cxn>
                <a:cxn ang="0">
                  <a:pos x="7" y="11"/>
                </a:cxn>
                <a:cxn ang="0">
                  <a:pos x="11" y="8"/>
                </a:cxn>
                <a:cxn ang="0">
                  <a:pos x="17" y="6"/>
                </a:cxn>
                <a:cxn ang="0">
                  <a:pos x="24" y="3"/>
                </a:cxn>
                <a:cxn ang="0">
                  <a:pos x="29" y="2"/>
                </a:cxn>
                <a:cxn ang="0">
                  <a:pos x="35" y="0"/>
                </a:cxn>
              </a:cxnLst>
              <a:rect l="0" t="0" r="r" b="b"/>
              <a:pathLst>
                <a:path w="72" h="51">
                  <a:moveTo>
                    <a:pt x="35" y="0"/>
                  </a:moveTo>
                  <a:lnTo>
                    <a:pt x="38" y="2"/>
                  </a:lnTo>
                  <a:lnTo>
                    <a:pt x="42" y="2"/>
                  </a:lnTo>
                  <a:lnTo>
                    <a:pt x="45" y="3"/>
                  </a:lnTo>
                  <a:lnTo>
                    <a:pt x="49" y="3"/>
                  </a:lnTo>
                  <a:lnTo>
                    <a:pt x="51" y="6"/>
                  </a:lnTo>
                  <a:lnTo>
                    <a:pt x="54" y="6"/>
                  </a:lnTo>
                  <a:lnTo>
                    <a:pt x="57" y="8"/>
                  </a:lnTo>
                  <a:lnTo>
                    <a:pt x="60" y="8"/>
                  </a:lnTo>
                  <a:lnTo>
                    <a:pt x="60" y="11"/>
                  </a:lnTo>
                  <a:lnTo>
                    <a:pt x="63" y="13"/>
                  </a:lnTo>
                  <a:lnTo>
                    <a:pt x="65" y="17"/>
                  </a:lnTo>
                  <a:lnTo>
                    <a:pt x="68" y="17"/>
                  </a:lnTo>
                  <a:lnTo>
                    <a:pt x="68" y="19"/>
                  </a:lnTo>
                  <a:lnTo>
                    <a:pt x="69" y="21"/>
                  </a:lnTo>
                  <a:lnTo>
                    <a:pt x="69" y="25"/>
                  </a:lnTo>
                  <a:lnTo>
                    <a:pt x="71" y="25"/>
                  </a:lnTo>
                  <a:lnTo>
                    <a:pt x="69" y="28"/>
                  </a:lnTo>
                  <a:lnTo>
                    <a:pt x="69" y="30"/>
                  </a:lnTo>
                  <a:lnTo>
                    <a:pt x="68" y="34"/>
                  </a:lnTo>
                  <a:lnTo>
                    <a:pt x="68" y="35"/>
                  </a:lnTo>
                  <a:lnTo>
                    <a:pt x="65" y="38"/>
                  </a:lnTo>
                  <a:lnTo>
                    <a:pt x="63" y="40"/>
                  </a:lnTo>
                  <a:lnTo>
                    <a:pt x="60" y="43"/>
                  </a:lnTo>
                  <a:lnTo>
                    <a:pt x="60" y="43"/>
                  </a:lnTo>
                  <a:lnTo>
                    <a:pt x="57" y="46"/>
                  </a:lnTo>
                  <a:lnTo>
                    <a:pt x="54" y="46"/>
                  </a:lnTo>
                  <a:lnTo>
                    <a:pt x="51" y="48"/>
                  </a:lnTo>
                  <a:lnTo>
                    <a:pt x="49" y="48"/>
                  </a:lnTo>
                  <a:lnTo>
                    <a:pt x="45" y="50"/>
                  </a:lnTo>
                  <a:lnTo>
                    <a:pt x="42" y="50"/>
                  </a:lnTo>
                  <a:lnTo>
                    <a:pt x="38" y="50"/>
                  </a:lnTo>
                  <a:lnTo>
                    <a:pt x="35" y="50"/>
                  </a:lnTo>
                  <a:lnTo>
                    <a:pt x="29" y="50"/>
                  </a:lnTo>
                  <a:lnTo>
                    <a:pt x="26" y="50"/>
                  </a:lnTo>
                  <a:lnTo>
                    <a:pt x="24" y="50"/>
                  </a:lnTo>
                  <a:lnTo>
                    <a:pt x="20" y="48"/>
                  </a:lnTo>
                  <a:lnTo>
                    <a:pt x="17" y="48"/>
                  </a:lnTo>
                  <a:lnTo>
                    <a:pt x="14" y="46"/>
                  </a:lnTo>
                  <a:lnTo>
                    <a:pt x="11" y="46"/>
                  </a:lnTo>
                  <a:lnTo>
                    <a:pt x="10" y="43"/>
                  </a:lnTo>
                  <a:lnTo>
                    <a:pt x="7" y="43"/>
                  </a:lnTo>
                  <a:lnTo>
                    <a:pt x="5" y="40"/>
                  </a:lnTo>
                  <a:lnTo>
                    <a:pt x="2" y="38"/>
                  </a:lnTo>
                  <a:lnTo>
                    <a:pt x="2" y="35"/>
                  </a:lnTo>
                  <a:lnTo>
                    <a:pt x="0" y="34"/>
                  </a:lnTo>
                  <a:lnTo>
                    <a:pt x="0" y="30"/>
                  </a:lnTo>
                  <a:lnTo>
                    <a:pt x="0" y="28"/>
                  </a:lnTo>
                  <a:lnTo>
                    <a:pt x="0" y="25"/>
                  </a:lnTo>
                  <a:lnTo>
                    <a:pt x="0" y="25"/>
                  </a:lnTo>
                  <a:lnTo>
                    <a:pt x="0" y="21"/>
                  </a:lnTo>
                  <a:lnTo>
                    <a:pt x="0" y="19"/>
                  </a:lnTo>
                  <a:lnTo>
                    <a:pt x="2" y="17"/>
                  </a:lnTo>
                  <a:lnTo>
                    <a:pt x="2" y="17"/>
                  </a:lnTo>
                  <a:lnTo>
                    <a:pt x="5" y="13"/>
                  </a:lnTo>
                  <a:lnTo>
                    <a:pt x="7" y="11"/>
                  </a:lnTo>
                  <a:lnTo>
                    <a:pt x="10" y="8"/>
                  </a:lnTo>
                  <a:lnTo>
                    <a:pt x="11" y="8"/>
                  </a:lnTo>
                  <a:lnTo>
                    <a:pt x="14" y="6"/>
                  </a:lnTo>
                  <a:lnTo>
                    <a:pt x="17" y="6"/>
                  </a:lnTo>
                  <a:lnTo>
                    <a:pt x="20" y="3"/>
                  </a:lnTo>
                  <a:lnTo>
                    <a:pt x="24" y="3"/>
                  </a:lnTo>
                  <a:lnTo>
                    <a:pt x="26" y="2"/>
                  </a:lnTo>
                  <a:lnTo>
                    <a:pt x="29" y="2"/>
                  </a:lnTo>
                  <a:lnTo>
                    <a:pt x="35" y="0"/>
                  </a:lnTo>
                  <a:lnTo>
                    <a:pt x="35" y="0"/>
                  </a:lnTo>
                </a:path>
              </a:pathLst>
            </a:custGeom>
            <a:solidFill>
              <a:srgbClr val="000000"/>
            </a:solidFill>
            <a:ln w="9525">
              <a:noFill/>
              <a:round/>
              <a:headEnd type="none" w="med" len="med"/>
              <a:tailEnd type="none" w="med" len="med"/>
            </a:ln>
            <a:effectLst/>
          </p:spPr>
          <p:txBody>
            <a:bodyPr/>
            <a:lstStyle/>
            <a:p>
              <a:endParaRPr lang="es-ES_tradnl"/>
            </a:p>
          </p:txBody>
        </p:sp>
        <p:sp>
          <p:nvSpPr>
            <p:cNvPr id="1145899" name="Freeform 43"/>
            <p:cNvSpPr>
              <a:spLocks/>
            </p:cNvSpPr>
            <p:nvPr/>
          </p:nvSpPr>
          <p:spPr bwMode="auto">
            <a:xfrm>
              <a:off x="6" y="1537"/>
              <a:ext cx="37" cy="26"/>
            </a:xfrm>
            <a:custGeom>
              <a:avLst/>
              <a:gdLst/>
              <a:ahLst/>
              <a:cxnLst>
                <a:cxn ang="0">
                  <a:pos x="0" y="0"/>
                </a:cxn>
                <a:cxn ang="0">
                  <a:pos x="3" y="2"/>
                </a:cxn>
                <a:cxn ang="0">
                  <a:pos x="7" y="2"/>
                </a:cxn>
                <a:cxn ang="0">
                  <a:pos x="10" y="3"/>
                </a:cxn>
                <a:cxn ang="0">
                  <a:pos x="14" y="3"/>
                </a:cxn>
                <a:cxn ang="0">
                  <a:pos x="16" y="6"/>
                </a:cxn>
                <a:cxn ang="0">
                  <a:pos x="19" y="6"/>
                </a:cxn>
                <a:cxn ang="0">
                  <a:pos x="22" y="8"/>
                </a:cxn>
                <a:cxn ang="0">
                  <a:pos x="25" y="8"/>
                </a:cxn>
                <a:cxn ang="0">
                  <a:pos x="25" y="11"/>
                </a:cxn>
                <a:cxn ang="0">
                  <a:pos x="28" y="13"/>
                </a:cxn>
                <a:cxn ang="0">
                  <a:pos x="30" y="17"/>
                </a:cxn>
                <a:cxn ang="0">
                  <a:pos x="33" y="17"/>
                </a:cxn>
                <a:cxn ang="0">
                  <a:pos x="33" y="19"/>
                </a:cxn>
                <a:cxn ang="0">
                  <a:pos x="34" y="21"/>
                </a:cxn>
                <a:cxn ang="0">
                  <a:pos x="34" y="25"/>
                </a:cxn>
                <a:cxn ang="0">
                  <a:pos x="36" y="25"/>
                </a:cxn>
              </a:cxnLst>
              <a:rect l="0" t="0" r="r" b="b"/>
              <a:pathLst>
                <a:path w="37" h="26">
                  <a:moveTo>
                    <a:pt x="0" y="0"/>
                  </a:moveTo>
                  <a:lnTo>
                    <a:pt x="3" y="2"/>
                  </a:lnTo>
                  <a:lnTo>
                    <a:pt x="7" y="2"/>
                  </a:lnTo>
                  <a:lnTo>
                    <a:pt x="10" y="3"/>
                  </a:lnTo>
                  <a:lnTo>
                    <a:pt x="14" y="3"/>
                  </a:lnTo>
                  <a:lnTo>
                    <a:pt x="16" y="6"/>
                  </a:lnTo>
                  <a:lnTo>
                    <a:pt x="19" y="6"/>
                  </a:lnTo>
                  <a:lnTo>
                    <a:pt x="22" y="8"/>
                  </a:lnTo>
                  <a:lnTo>
                    <a:pt x="25" y="8"/>
                  </a:lnTo>
                  <a:lnTo>
                    <a:pt x="25" y="11"/>
                  </a:lnTo>
                  <a:lnTo>
                    <a:pt x="28" y="13"/>
                  </a:lnTo>
                  <a:lnTo>
                    <a:pt x="30" y="17"/>
                  </a:lnTo>
                  <a:lnTo>
                    <a:pt x="33" y="17"/>
                  </a:lnTo>
                  <a:lnTo>
                    <a:pt x="33" y="19"/>
                  </a:lnTo>
                  <a:lnTo>
                    <a:pt x="34" y="21"/>
                  </a:lnTo>
                  <a:lnTo>
                    <a:pt x="34" y="25"/>
                  </a:lnTo>
                  <a:lnTo>
                    <a:pt x="36" y="25"/>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900" name="Freeform 44"/>
            <p:cNvSpPr>
              <a:spLocks/>
            </p:cNvSpPr>
            <p:nvPr/>
          </p:nvSpPr>
          <p:spPr bwMode="auto">
            <a:xfrm>
              <a:off x="6" y="1562"/>
              <a:ext cx="37" cy="26"/>
            </a:xfrm>
            <a:custGeom>
              <a:avLst/>
              <a:gdLst/>
              <a:ahLst/>
              <a:cxnLst>
                <a:cxn ang="0">
                  <a:pos x="36" y="0"/>
                </a:cxn>
                <a:cxn ang="0">
                  <a:pos x="34" y="3"/>
                </a:cxn>
                <a:cxn ang="0">
                  <a:pos x="34" y="5"/>
                </a:cxn>
                <a:cxn ang="0">
                  <a:pos x="33" y="9"/>
                </a:cxn>
                <a:cxn ang="0">
                  <a:pos x="33" y="10"/>
                </a:cxn>
                <a:cxn ang="0">
                  <a:pos x="30" y="13"/>
                </a:cxn>
                <a:cxn ang="0">
                  <a:pos x="28" y="15"/>
                </a:cxn>
                <a:cxn ang="0">
                  <a:pos x="25" y="18"/>
                </a:cxn>
                <a:cxn ang="0">
                  <a:pos x="25" y="18"/>
                </a:cxn>
                <a:cxn ang="0">
                  <a:pos x="22" y="21"/>
                </a:cxn>
                <a:cxn ang="0">
                  <a:pos x="19" y="21"/>
                </a:cxn>
                <a:cxn ang="0">
                  <a:pos x="16" y="23"/>
                </a:cxn>
                <a:cxn ang="0">
                  <a:pos x="14" y="23"/>
                </a:cxn>
                <a:cxn ang="0">
                  <a:pos x="10" y="25"/>
                </a:cxn>
                <a:cxn ang="0">
                  <a:pos x="7" y="25"/>
                </a:cxn>
                <a:cxn ang="0">
                  <a:pos x="3" y="25"/>
                </a:cxn>
                <a:cxn ang="0">
                  <a:pos x="0" y="25"/>
                </a:cxn>
              </a:cxnLst>
              <a:rect l="0" t="0" r="r" b="b"/>
              <a:pathLst>
                <a:path w="37" h="26">
                  <a:moveTo>
                    <a:pt x="36" y="0"/>
                  </a:moveTo>
                  <a:lnTo>
                    <a:pt x="34" y="3"/>
                  </a:lnTo>
                  <a:lnTo>
                    <a:pt x="34" y="5"/>
                  </a:lnTo>
                  <a:lnTo>
                    <a:pt x="33" y="9"/>
                  </a:lnTo>
                  <a:lnTo>
                    <a:pt x="33" y="10"/>
                  </a:lnTo>
                  <a:lnTo>
                    <a:pt x="30" y="13"/>
                  </a:lnTo>
                  <a:lnTo>
                    <a:pt x="28" y="15"/>
                  </a:lnTo>
                  <a:lnTo>
                    <a:pt x="25" y="18"/>
                  </a:lnTo>
                  <a:lnTo>
                    <a:pt x="25" y="18"/>
                  </a:lnTo>
                  <a:lnTo>
                    <a:pt x="22" y="21"/>
                  </a:lnTo>
                  <a:lnTo>
                    <a:pt x="19" y="21"/>
                  </a:lnTo>
                  <a:lnTo>
                    <a:pt x="16" y="23"/>
                  </a:lnTo>
                  <a:lnTo>
                    <a:pt x="14" y="23"/>
                  </a:lnTo>
                  <a:lnTo>
                    <a:pt x="10" y="25"/>
                  </a:lnTo>
                  <a:lnTo>
                    <a:pt x="7" y="25"/>
                  </a:lnTo>
                  <a:lnTo>
                    <a:pt x="3" y="25"/>
                  </a:lnTo>
                  <a:lnTo>
                    <a:pt x="0" y="25"/>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901" name="Freeform 45"/>
            <p:cNvSpPr>
              <a:spLocks/>
            </p:cNvSpPr>
            <p:nvPr/>
          </p:nvSpPr>
          <p:spPr bwMode="auto">
            <a:xfrm>
              <a:off x="-29" y="1562"/>
              <a:ext cx="36" cy="26"/>
            </a:xfrm>
            <a:custGeom>
              <a:avLst/>
              <a:gdLst/>
              <a:ahLst/>
              <a:cxnLst>
                <a:cxn ang="0">
                  <a:pos x="35" y="25"/>
                </a:cxn>
                <a:cxn ang="0">
                  <a:pos x="29" y="25"/>
                </a:cxn>
                <a:cxn ang="0">
                  <a:pos x="26" y="25"/>
                </a:cxn>
                <a:cxn ang="0">
                  <a:pos x="24" y="25"/>
                </a:cxn>
                <a:cxn ang="0">
                  <a:pos x="20" y="23"/>
                </a:cxn>
                <a:cxn ang="0">
                  <a:pos x="17" y="23"/>
                </a:cxn>
                <a:cxn ang="0">
                  <a:pos x="14" y="21"/>
                </a:cxn>
                <a:cxn ang="0">
                  <a:pos x="11" y="21"/>
                </a:cxn>
                <a:cxn ang="0">
                  <a:pos x="10" y="18"/>
                </a:cxn>
                <a:cxn ang="0">
                  <a:pos x="7" y="18"/>
                </a:cxn>
                <a:cxn ang="0">
                  <a:pos x="5" y="15"/>
                </a:cxn>
                <a:cxn ang="0">
                  <a:pos x="2" y="13"/>
                </a:cxn>
                <a:cxn ang="0">
                  <a:pos x="2" y="10"/>
                </a:cxn>
                <a:cxn ang="0">
                  <a:pos x="0" y="9"/>
                </a:cxn>
                <a:cxn ang="0">
                  <a:pos x="0" y="5"/>
                </a:cxn>
                <a:cxn ang="0">
                  <a:pos x="0" y="3"/>
                </a:cxn>
                <a:cxn ang="0">
                  <a:pos x="0" y="0"/>
                </a:cxn>
              </a:cxnLst>
              <a:rect l="0" t="0" r="r" b="b"/>
              <a:pathLst>
                <a:path w="36" h="26">
                  <a:moveTo>
                    <a:pt x="35" y="25"/>
                  </a:moveTo>
                  <a:lnTo>
                    <a:pt x="29" y="25"/>
                  </a:lnTo>
                  <a:lnTo>
                    <a:pt x="26" y="25"/>
                  </a:lnTo>
                  <a:lnTo>
                    <a:pt x="24" y="25"/>
                  </a:lnTo>
                  <a:lnTo>
                    <a:pt x="20" y="23"/>
                  </a:lnTo>
                  <a:lnTo>
                    <a:pt x="17" y="23"/>
                  </a:lnTo>
                  <a:lnTo>
                    <a:pt x="14" y="21"/>
                  </a:lnTo>
                  <a:lnTo>
                    <a:pt x="11" y="21"/>
                  </a:lnTo>
                  <a:lnTo>
                    <a:pt x="10" y="18"/>
                  </a:lnTo>
                  <a:lnTo>
                    <a:pt x="7" y="18"/>
                  </a:lnTo>
                  <a:lnTo>
                    <a:pt x="5" y="15"/>
                  </a:lnTo>
                  <a:lnTo>
                    <a:pt x="2" y="13"/>
                  </a:lnTo>
                  <a:lnTo>
                    <a:pt x="2" y="10"/>
                  </a:lnTo>
                  <a:lnTo>
                    <a:pt x="0" y="9"/>
                  </a:lnTo>
                  <a:lnTo>
                    <a:pt x="0" y="5"/>
                  </a:lnTo>
                  <a:lnTo>
                    <a:pt x="0" y="3"/>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902" name="Freeform 46"/>
            <p:cNvSpPr>
              <a:spLocks/>
            </p:cNvSpPr>
            <p:nvPr/>
          </p:nvSpPr>
          <p:spPr bwMode="auto">
            <a:xfrm>
              <a:off x="-29" y="1537"/>
              <a:ext cx="36" cy="26"/>
            </a:xfrm>
            <a:custGeom>
              <a:avLst/>
              <a:gdLst/>
              <a:ahLst/>
              <a:cxnLst>
                <a:cxn ang="0">
                  <a:pos x="0" y="25"/>
                </a:cxn>
                <a:cxn ang="0">
                  <a:pos x="0" y="25"/>
                </a:cxn>
                <a:cxn ang="0">
                  <a:pos x="0" y="21"/>
                </a:cxn>
                <a:cxn ang="0">
                  <a:pos x="0" y="19"/>
                </a:cxn>
                <a:cxn ang="0">
                  <a:pos x="2" y="17"/>
                </a:cxn>
                <a:cxn ang="0">
                  <a:pos x="2" y="17"/>
                </a:cxn>
                <a:cxn ang="0">
                  <a:pos x="5" y="13"/>
                </a:cxn>
                <a:cxn ang="0">
                  <a:pos x="7" y="11"/>
                </a:cxn>
                <a:cxn ang="0">
                  <a:pos x="10" y="8"/>
                </a:cxn>
                <a:cxn ang="0">
                  <a:pos x="11" y="8"/>
                </a:cxn>
                <a:cxn ang="0">
                  <a:pos x="14" y="6"/>
                </a:cxn>
                <a:cxn ang="0">
                  <a:pos x="17" y="6"/>
                </a:cxn>
                <a:cxn ang="0">
                  <a:pos x="20" y="3"/>
                </a:cxn>
                <a:cxn ang="0">
                  <a:pos x="24" y="3"/>
                </a:cxn>
                <a:cxn ang="0">
                  <a:pos x="26" y="2"/>
                </a:cxn>
                <a:cxn ang="0">
                  <a:pos x="29" y="2"/>
                </a:cxn>
                <a:cxn ang="0">
                  <a:pos x="35" y="0"/>
                </a:cxn>
              </a:cxnLst>
              <a:rect l="0" t="0" r="r" b="b"/>
              <a:pathLst>
                <a:path w="36" h="26">
                  <a:moveTo>
                    <a:pt x="0" y="25"/>
                  </a:moveTo>
                  <a:lnTo>
                    <a:pt x="0" y="25"/>
                  </a:lnTo>
                  <a:lnTo>
                    <a:pt x="0" y="21"/>
                  </a:lnTo>
                  <a:lnTo>
                    <a:pt x="0" y="19"/>
                  </a:lnTo>
                  <a:lnTo>
                    <a:pt x="2" y="17"/>
                  </a:lnTo>
                  <a:lnTo>
                    <a:pt x="2" y="17"/>
                  </a:lnTo>
                  <a:lnTo>
                    <a:pt x="5" y="13"/>
                  </a:lnTo>
                  <a:lnTo>
                    <a:pt x="7" y="11"/>
                  </a:lnTo>
                  <a:lnTo>
                    <a:pt x="10" y="8"/>
                  </a:lnTo>
                  <a:lnTo>
                    <a:pt x="11" y="8"/>
                  </a:lnTo>
                  <a:lnTo>
                    <a:pt x="14" y="6"/>
                  </a:lnTo>
                  <a:lnTo>
                    <a:pt x="17" y="6"/>
                  </a:lnTo>
                  <a:lnTo>
                    <a:pt x="20" y="3"/>
                  </a:lnTo>
                  <a:lnTo>
                    <a:pt x="24" y="3"/>
                  </a:lnTo>
                  <a:lnTo>
                    <a:pt x="26" y="2"/>
                  </a:lnTo>
                  <a:lnTo>
                    <a:pt x="29" y="2"/>
                  </a:lnTo>
                  <a:lnTo>
                    <a:pt x="35"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903" name="Freeform 47"/>
            <p:cNvSpPr>
              <a:spLocks/>
            </p:cNvSpPr>
            <p:nvPr/>
          </p:nvSpPr>
          <p:spPr bwMode="auto">
            <a:xfrm>
              <a:off x="701" y="2756"/>
              <a:ext cx="49" cy="49"/>
            </a:xfrm>
            <a:custGeom>
              <a:avLst/>
              <a:gdLst/>
              <a:ahLst/>
              <a:cxnLst>
                <a:cxn ang="0">
                  <a:pos x="24" y="2"/>
                </a:cxn>
                <a:cxn ang="0">
                  <a:pos x="30" y="3"/>
                </a:cxn>
                <a:cxn ang="0">
                  <a:pos x="33" y="6"/>
                </a:cxn>
                <a:cxn ang="0">
                  <a:pos x="38" y="7"/>
                </a:cxn>
                <a:cxn ang="0">
                  <a:pos x="41" y="10"/>
                </a:cxn>
                <a:cxn ang="0">
                  <a:pos x="42" y="16"/>
                </a:cxn>
                <a:cxn ang="0">
                  <a:pos x="45" y="18"/>
                </a:cxn>
                <a:cxn ang="0">
                  <a:pos x="46" y="24"/>
                </a:cxn>
                <a:cxn ang="0">
                  <a:pos x="46" y="27"/>
                </a:cxn>
                <a:cxn ang="0">
                  <a:pos x="45" y="33"/>
                </a:cxn>
                <a:cxn ang="0">
                  <a:pos x="42" y="37"/>
                </a:cxn>
                <a:cxn ang="0">
                  <a:pos x="41" y="42"/>
                </a:cxn>
                <a:cxn ang="0">
                  <a:pos x="38" y="45"/>
                </a:cxn>
                <a:cxn ang="0">
                  <a:pos x="33" y="47"/>
                </a:cxn>
                <a:cxn ang="0">
                  <a:pos x="30" y="48"/>
                </a:cxn>
                <a:cxn ang="0">
                  <a:pos x="24" y="48"/>
                </a:cxn>
                <a:cxn ang="0">
                  <a:pos x="22" y="48"/>
                </a:cxn>
                <a:cxn ang="0">
                  <a:pos x="15" y="48"/>
                </a:cxn>
                <a:cxn ang="0">
                  <a:pos x="11" y="47"/>
                </a:cxn>
                <a:cxn ang="0">
                  <a:pos x="6" y="45"/>
                </a:cxn>
                <a:cxn ang="0">
                  <a:pos x="3" y="42"/>
                </a:cxn>
                <a:cxn ang="0">
                  <a:pos x="1" y="37"/>
                </a:cxn>
                <a:cxn ang="0">
                  <a:pos x="0" y="33"/>
                </a:cxn>
                <a:cxn ang="0">
                  <a:pos x="0" y="27"/>
                </a:cxn>
                <a:cxn ang="0">
                  <a:pos x="0" y="24"/>
                </a:cxn>
                <a:cxn ang="0">
                  <a:pos x="0" y="18"/>
                </a:cxn>
                <a:cxn ang="0">
                  <a:pos x="1" y="16"/>
                </a:cxn>
                <a:cxn ang="0">
                  <a:pos x="3" y="10"/>
                </a:cxn>
                <a:cxn ang="0">
                  <a:pos x="6" y="7"/>
                </a:cxn>
                <a:cxn ang="0">
                  <a:pos x="11" y="6"/>
                </a:cxn>
                <a:cxn ang="0">
                  <a:pos x="15" y="3"/>
                </a:cxn>
                <a:cxn ang="0">
                  <a:pos x="22" y="2"/>
                </a:cxn>
                <a:cxn ang="0">
                  <a:pos x="24" y="0"/>
                </a:cxn>
              </a:cxnLst>
              <a:rect l="0" t="0" r="r" b="b"/>
              <a:pathLst>
                <a:path w="49" h="49">
                  <a:moveTo>
                    <a:pt x="24" y="0"/>
                  </a:moveTo>
                  <a:lnTo>
                    <a:pt x="24" y="2"/>
                  </a:lnTo>
                  <a:lnTo>
                    <a:pt x="28" y="2"/>
                  </a:lnTo>
                  <a:lnTo>
                    <a:pt x="30" y="3"/>
                  </a:lnTo>
                  <a:lnTo>
                    <a:pt x="33" y="3"/>
                  </a:lnTo>
                  <a:lnTo>
                    <a:pt x="33" y="6"/>
                  </a:lnTo>
                  <a:lnTo>
                    <a:pt x="36" y="6"/>
                  </a:lnTo>
                  <a:lnTo>
                    <a:pt x="38" y="7"/>
                  </a:lnTo>
                  <a:lnTo>
                    <a:pt x="41" y="7"/>
                  </a:lnTo>
                  <a:lnTo>
                    <a:pt x="41" y="10"/>
                  </a:lnTo>
                  <a:lnTo>
                    <a:pt x="42" y="12"/>
                  </a:lnTo>
                  <a:lnTo>
                    <a:pt x="42" y="16"/>
                  </a:lnTo>
                  <a:lnTo>
                    <a:pt x="45" y="16"/>
                  </a:lnTo>
                  <a:lnTo>
                    <a:pt x="45" y="18"/>
                  </a:lnTo>
                  <a:lnTo>
                    <a:pt x="46" y="20"/>
                  </a:lnTo>
                  <a:lnTo>
                    <a:pt x="46" y="24"/>
                  </a:lnTo>
                  <a:lnTo>
                    <a:pt x="48" y="24"/>
                  </a:lnTo>
                  <a:lnTo>
                    <a:pt x="46" y="27"/>
                  </a:lnTo>
                  <a:lnTo>
                    <a:pt x="46" y="30"/>
                  </a:lnTo>
                  <a:lnTo>
                    <a:pt x="45" y="33"/>
                  </a:lnTo>
                  <a:lnTo>
                    <a:pt x="45" y="34"/>
                  </a:lnTo>
                  <a:lnTo>
                    <a:pt x="42" y="37"/>
                  </a:lnTo>
                  <a:lnTo>
                    <a:pt x="42" y="39"/>
                  </a:lnTo>
                  <a:lnTo>
                    <a:pt x="41" y="42"/>
                  </a:lnTo>
                  <a:lnTo>
                    <a:pt x="41" y="42"/>
                  </a:lnTo>
                  <a:lnTo>
                    <a:pt x="38" y="45"/>
                  </a:lnTo>
                  <a:lnTo>
                    <a:pt x="36" y="45"/>
                  </a:lnTo>
                  <a:lnTo>
                    <a:pt x="33" y="47"/>
                  </a:lnTo>
                  <a:lnTo>
                    <a:pt x="33" y="47"/>
                  </a:lnTo>
                  <a:lnTo>
                    <a:pt x="30" y="48"/>
                  </a:lnTo>
                  <a:lnTo>
                    <a:pt x="28" y="48"/>
                  </a:lnTo>
                  <a:lnTo>
                    <a:pt x="24" y="48"/>
                  </a:lnTo>
                  <a:lnTo>
                    <a:pt x="24" y="48"/>
                  </a:lnTo>
                  <a:lnTo>
                    <a:pt x="22" y="48"/>
                  </a:lnTo>
                  <a:lnTo>
                    <a:pt x="18" y="48"/>
                  </a:lnTo>
                  <a:lnTo>
                    <a:pt x="15" y="48"/>
                  </a:lnTo>
                  <a:lnTo>
                    <a:pt x="14" y="47"/>
                  </a:lnTo>
                  <a:lnTo>
                    <a:pt x="11" y="47"/>
                  </a:lnTo>
                  <a:lnTo>
                    <a:pt x="9" y="45"/>
                  </a:lnTo>
                  <a:lnTo>
                    <a:pt x="6" y="45"/>
                  </a:lnTo>
                  <a:lnTo>
                    <a:pt x="6" y="42"/>
                  </a:lnTo>
                  <a:lnTo>
                    <a:pt x="3" y="42"/>
                  </a:lnTo>
                  <a:lnTo>
                    <a:pt x="3" y="39"/>
                  </a:lnTo>
                  <a:lnTo>
                    <a:pt x="1" y="37"/>
                  </a:lnTo>
                  <a:lnTo>
                    <a:pt x="1" y="34"/>
                  </a:lnTo>
                  <a:lnTo>
                    <a:pt x="0" y="33"/>
                  </a:lnTo>
                  <a:lnTo>
                    <a:pt x="0" y="30"/>
                  </a:lnTo>
                  <a:lnTo>
                    <a:pt x="0" y="27"/>
                  </a:lnTo>
                  <a:lnTo>
                    <a:pt x="0" y="24"/>
                  </a:lnTo>
                  <a:lnTo>
                    <a:pt x="0" y="24"/>
                  </a:lnTo>
                  <a:lnTo>
                    <a:pt x="0" y="20"/>
                  </a:lnTo>
                  <a:lnTo>
                    <a:pt x="0" y="18"/>
                  </a:lnTo>
                  <a:lnTo>
                    <a:pt x="1" y="16"/>
                  </a:lnTo>
                  <a:lnTo>
                    <a:pt x="1" y="16"/>
                  </a:lnTo>
                  <a:lnTo>
                    <a:pt x="3" y="12"/>
                  </a:lnTo>
                  <a:lnTo>
                    <a:pt x="3" y="10"/>
                  </a:lnTo>
                  <a:lnTo>
                    <a:pt x="6" y="7"/>
                  </a:lnTo>
                  <a:lnTo>
                    <a:pt x="6" y="7"/>
                  </a:lnTo>
                  <a:lnTo>
                    <a:pt x="9" y="6"/>
                  </a:lnTo>
                  <a:lnTo>
                    <a:pt x="11" y="6"/>
                  </a:lnTo>
                  <a:lnTo>
                    <a:pt x="14" y="3"/>
                  </a:lnTo>
                  <a:lnTo>
                    <a:pt x="15" y="3"/>
                  </a:lnTo>
                  <a:lnTo>
                    <a:pt x="18" y="2"/>
                  </a:lnTo>
                  <a:lnTo>
                    <a:pt x="22" y="2"/>
                  </a:lnTo>
                  <a:lnTo>
                    <a:pt x="24" y="0"/>
                  </a:lnTo>
                  <a:lnTo>
                    <a:pt x="24" y="0"/>
                  </a:lnTo>
                </a:path>
              </a:pathLst>
            </a:custGeom>
            <a:solidFill>
              <a:srgbClr val="000000"/>
            </a:solidFill>
            <a:ln w="9525">
              <a:noFill/>
              <a:round/>
              <a:headEnd type="none" w="med" len="med"/>
              <a:tailEnd type="none" w="med" len="med"/>
            </a:ln>
            <a:effectLst/>
          </p:spPr>
          <p:txBody>
            <a:bodyPr/>
            <a:lstStyle/>
            <a:p>
              <a:endParaRPr lang="es-ES_tradnl"/>
            </a:p>
          </p:txBody>
        </p:sp>
        <p:sp>
          <p:nvSpPr>
            <p:cNvPr id="1145904" name="Freeform 48"/>
            <p:cNvSpPr>
              <a:spLocks/>
            </p:cNvSpPr>
            <p:nvPr/>
          </p:nvSpPr>
          <p:spPr bwMode="auto">
            <a:xfrm>
              <a:off x="725" y="2756"/>
              <a:ext cx="25" cy="25"/>
            </a:xfrm>
            <a:custGeom>
              <a:avLst/>
              <a:gdLst/>
              <a:ahLst/>
              <a:cxnLst>
                <a:cxn ang="0">
                  <a:pos x="0" y="0"/>
                </a:cxn>
                <a:cxn ang="0">
                  <a:pos x="0" y="2"/>
                </a:cxn>
                <a:cxn ang="0">
                  <a:pos x="4" y="2"/>
                </a:cxn>
                <a:cxn ang="0">
                  <a:pos x="6" y="3"/>
                </a:cxn>
                <a:cxn ang="0">
                  <a:pos x="9" y="3"/>
                </a:cxn>
                <a:cxn ang="0">
                  <a:pos x="9" y="6"/>
                </a:cxn>
                <a:cxn ang="0">
                  <a:pos x="12" y="6"/>
                </a:cxn>
                <a:cxn ang="0">
                  <a:pos x="14" y="7"/>
                </a:cxn>
                <a:cxn ang="0">
                  <a:pos x="17" y="7"/>
                </a:cxn>
                <a:cxn ang="0">
                  <a:pos x="17" y="10"/>
                </a:cxn>
                <a:cxn ang="0">
                  <a:pos x="18" y="12"/>
                </a:cxn>
                <a:cxn ang="0">
                  <a:pos x="18" y="16"/>
                </a:cxn>
                <a:cxn ang="0">
                  <a:pos x="21" y="16"/>
                </a:cxn>
                <a:cxn ang="0">
                  <a:pos x="21" y="18"/>
                </a:cxn>
                <a:cxn ang="0">
                  <a:pos x="22" y="20"/>
                </a:cxn>
                <a:cxn ang="0">
                  <a:pos x="22" y="24"/>
                </a:cxn>
                <a:cxn ang="0">
                  <a:pos x="24" y="24"/>
                </a:cxn>
              </a:cxnLst>
              <a:rect l="0" t="0" r="r" b="b"/>
              <a:pathLst>
                <a:path w="25" h="25">
                  <a:moveTo>
                    <a:pt x="0" y="0"/>
                  </a:moveTo>
                  <a:lnTo>
                    <a:pt x="0" y="2"/>
                  </a:lnTo>
                  <a:lnTo>
                    <a:pt x="4" y="2"/>
                  </a:lnTo>
                  <a:lnTo>
                    <a:pt x="6" y="3"/>
                  </a:lnTo>
                  <a:lnTo>
                    <a:pt x="9" y="3"/>
                  </a:lnTo>
                  <a:lnTo>
                    <a:pt x="9" y="6"/>
                  </a:lnTo>
                  <a:lnTo>
                    <a:pt x="12" y="6"/>
                  </a:lnTo>
                  <a:lnTo>
                    <a:pt x="14" y="7"/>
                  </a:lnTo>
                  <a:lnTo>
                    <a:pt x="17" y="7"/>
                  </a:lnTo>
                  <a:lnTo>
                    <a:pt x="17" y="10"/>
                  </a:lnTo>
                  <a:lnTo>
                    <a:pt x="18" y="12"/>
                  </a:lnTo>
                  <a:lnTo>
                    <a:pt x="18" y="16"/>
                  </a:lnTo>
                  <a:lnTo>
                    <a:pt x="21" y="16"/>
                  </a:lnTo>
                  <a:lnTo>
                    <a:pt x="21" y="18"/>
                  </a:lnTo>
                  <a:lnTo>
                    <a:pt x="22" y="20"/>
                  </a:lnTo>
                  <a:lnTo>
                    <a:pt x="22" y="24"/>
                  </a:lnTo>
                  <a:lnTo>
                    <a:pt x="24" y="24"/>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5905" name="Freeform 49"/>
            <p:cNvSpPr>
              <a:spLocks/>
            </p:cNvSpPr>
            <p:nvPr/>
          </p:nvSpPr>
          <p:spPr bwMode="auto">
            <a:xfrm>
              <a:off x="725" y="2780"/>
              <a:ext cx="25" cy="25"/>
            </a:xfrm>
            <a:custGeom>
              <a:avLst/>
              <a:gdLst/>
              <a:ahLst/>
              <a:cxnLst>
                <a:cxn ang="0">
                  <a:pos x="24" y="0"/>
                </a:cxn>
                <a:cxn ang="0">
                  <a:pos x="22" y="3"/>
                </a:cxn>
                <a:cxn ang="0">
                  <a:pos x="22" y="6"/>
                </a:cxn>
                <a:cxn ang="0">
                  <a:pos x="21" y="9"/>
                </a:cxn>
                <a:cxn ang="0">
                  <a:pos x="21" y="10"/>
                </a:cxn>
                <a:cxn ang="0">
                  <a:pos x="18" y="13"/>
                </a:cxn>
                <a:cxn ang="0">
                  <a:pos x="18" y="15"/>
                </a:cxn>
                <a:cxn ang="0">
                  <a:pos x="17" y="18"/>
                </a:cxn>
                <a:cxn ang="0">
                  <a:pos x="17" y="18"/>
                </a:cxn>
                <a:cxn ang="0">
                  <a:pos x="14" y="21"/>
                </a:cxn>
                <a:cxn ang="0">
                  <a:pos x="12" y="21"/>
                </a:cxn>
                <a:cxn ang="0">
                  <a:pos x="9" y="23"/>
                </a:cxn>
                <a:cxn ang="0">
                  <a:pos x="9" y="23"/>
                </a:cxn>
                <a:cxn ang="0">
                  <a:pos x="6" y="24"/>
                </a:cxn>
                <a:cxn ang="0">
                  <a:pos x="4" y="24"/>
                </a:cxn>
                <a:cxn ang="0">
                  <a:pos x="0" y="24"/>
                </a:cxn>
                <a:cxn ang="0">
                  <a:pos x="0" y="24"/>
                </a:cxn>
              </a:cxnLst>
              <a:rect l="0" t="0" r="r" b="b"/>
              <a:pathLst>
                <a:path w="25" h="25">
                  <a:moveTo>
                    <a:pt x="24" y="0"/>
                  </a:moveTo>
                  <a:lnTo>
                    <a:pt x="22" y="3"/>
                  </a:lnTo>
                  <a:lnTo>
                    <a:pt x="22" y="6"/>
                  </a:lnTo>
                  <a:lnTo>
                    <a:pt x="21" y="9"/>
                  </a:lnTo>
                  <a:lnTo>
                    <a:pt x="21" y="10"/>
                  </a:lnTo>
                  <a:lnTo>
                    <a:pt x="18" y="13"/>
                  </a:lnTo>
                  <a:lnTo>
                    <a:pt x="18" y="15"/>
                  </a:lnTo>
                  <a:lnTo>
                    <a:pt x="17" y="18"/>
                  </a:lnTo>
                  <a:lnTo>
                    <a:pt x="17" y="18"/>
                  </a:lnTo>
                  <a:lnTo>
                    <a:pt x="14" y="21"/>
                  </a:lnTo>
                  <a:lnTo>
                    <a:pt x="12" y="21"/>
                  </a:lnTo>
                  <a:lnTo>
                    <a:pt x="9" y="23"/>
                  </a:lnTo>
                  <a:lnTo>
                    <a:pt x="9" y="23"/>
                  </a:lnTo>
                  <a:lnTo>
                    <a:pt x="6" y="24"/>
                  </a:lnTo>
                  <a:lnTo>
                    <a:pt x="4" y="24"/>
                  </a:lnTo>
                  <a:lnTo>
                    <a:pt x="0" y="24"/>
                  </a:lnTo>
                  <a:lnTo>
                    <a:pt x="0" y="24"/>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5906" name="Freeform 50"/>
            <p:cNvSpPr>
              <a:spLocks/>
            </p:cNvSpPr>
            <p:nvPr/>
          </p:nvSpPr>
          <p:spPr bwMode="auto">
            <a:xfrm>
              <a:off x="701" y="2780"/>
              <a:ext cx="25" cy="25"/>
            </a:xfrm>
            <a:custGeom>
              <a:avLst/>
              <a:gdLst/>
              <a:ahLst/>
              <a:cxnLst>
                <a:cxn ang="0">
                  <a:pos x="24" y="24"/>
                </a:cxn>
                <a:cxn ang="0">
                  <a:pos x="22" y="24"/>
                </a:cxn>
                <a:cxn ang="0">
                  <a:pos x="18" y="24"/>
                </a:cxn>
                <a:cxn ang="0">
                  <a:pos x="15" y="24"/>
                </a:cxn>
                <a:cxn ang="0">
                  <a:pos x="14" y="23"/>
                </a:cxn>
                <a:cxn ang="0">
                  <a:pos x="11" y="23"/>
                </a:cxn>
                <a:cxn ang="0">
                  <a:pos x="9" y="21"/>
                </a:cxn>
                <a:cxn ang="0">
                  <a:pos x="6" y="21"/>
                </a:cxn>
                <a:cxn ang="0">
                  <a:pos x="6" y="18"/>
                </a:cxn>
                <a:cxn ang="0">
                  <a:pos x="3" y="18"/>
                </a:cxn>
                <a:cxn ang="0">
                  <a:pos x="3" y="15"/>
                </a:cxn>
                <a:cxn ang="0">
                  <a:pos x="1" y="13"/>
                </a:cxn>
                <a:cxn ang="0">
                  <a:pos x="1" y="10"/>
                </a:cxn>
                <a:cxn ang="0">
                  <a:pos x="0" y="9"/>
                </a:cxn>
                <a:cxn ang="0">
                  <a:pos x="0" y="6"/>
                </a:cxn>
                <a:cxn ang="0">
                  <a:pos x="0" y="3"/>
                </a:cxn>
                <a:cxn ang="0">
                  <a:pos x="0" y="0"/>
                </a:cxn>
              </a:cxnLst>
              <a:rect l="0" t="0" r="r" b="b"/>
              <a:pathLst>
                <a:path w="25" h="25">
                  <a:moveTo>
                    <a:pt x="24" y="24"/>
                  </a:moveTo>
                  <a:lnTo>
                    <a:pt x="22" y="24"/>
                  </a:lnTo>
                  <a:lnTo>
                    <a:pt x="18" y="24"/>
                  </a:lnTo>
                  <a:lnTo>
                    <a:pt x="15" y="24"/>
                  </a:lnTo>
                  <a:lnTo>
                    <a:pt x="14" y="23"/>
                  </a:lnTo>
                  <a:lnTo>
                    <a:pt x="11" y="23"/>
                  </a:lnTo>
                  <a:lnTo>
                    <a:pt x="9" y="21"/>
                  </a:lnTo>
                  <a:lnTo>
                    <a:pt x="6" y="21"/>
                  </a:lnTo>
                  <a:lnTo>
                    <a:pt x="6" y="18"/>
                  </a:lnTo>
                  <a:lnTo>
                    <a:pt x="3" y="18"/>
                  </a:lnTo>
                  <a:lnTo>
                    <a:pt x="3" y="15"/>
                  </a:lnTo>
                  <a:lnTo>
                    <a:pt x="1" y="13"/>
                  </a:lnTo>
                  <a:lnTo>
                    <a:pt x="1" y="10"/>
                  </a:lnTo>
                  <a:lnTo>
                    <a:pt x="0" y="9"/>
                  </a:lnTo>
                  <a:lnTo>
                    <a:pt x="0" y="6"/>
                  </a:lnTo>
                  <a:lnTo>
                    <a:pt x="0" y="3"/>
                  </a:lnTo>
                  <a:lnTo>
                    <a:pt x="0"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5907" name="Freeform 51"/>
            <p:cNvSpPr>
              <a:spLocks/>
            </p:cNvSpPr>
            <p:nvPr/>
          </p:nvSpPr>
          <p:spPr bwMode="auto">
            <a:xfrm>
              <a:off x="701" y="2756"/>
              <a:ext cx="25" cy="25"/>
            </a:xfrm>
            <a:custGeom>
              <a:avLst/>
              <a:gdLst/>
              <a:ahLst/>
              <a:cxnLst>
                <a:cxn ang="0">
                  <a:pos x="0" y="24"/>
                </a:cxn>
                <a:cxn ang="0">
                  <a:pos x="0" y="24"/>
                </a:cxn>
                <a:cxn ang="0">
                  <a:pos x="0" y="20"/>
                </a:cxn>
                <a:cxn ang="0">
                  <a:pos x="0" y="18"/>
                </a:cxn>
                <a:cxn ang="0">
                  <a:pos x="1" y="16"/>
                </a:cxn>
                <a:cxn ang="0">
                  <a:pos x="1" y="16"/>
                </a:cxn>
                <a:cxn ang="0">
                  <a:pos x="3" y="12"/>
                </a:cxn>
                <a:cxn ang="0">
                  <a:pos x="3" y="10"/>
                </a:cxn>
                <a:cxn ang="0">
                  <a:pos x="6" y="7"/>
                </a:cxn>
                <a:cxn ang="0">
                  <a:pos x="6" y="7"/>
                </a:cxn>
                <a:cxn ang="0">
                  <a:pos x="9" y="6"/>
                </a:cxn>
                <a:cxn ang="0">
                  <a:pos x="11" y="6"/>
                </a:cxn>
                <a:cxn ang="0">
                  <a:pos x="14" y="3"/>
                </a:cxn>
                <a:cxn ang="0">
                  <a:pos x="15" y="3"/>
                </a:cxn>
                <a:cxn ang="0">
                  <a:pos x="18" y="2"/>
                </a:cxn>
                <a:cxn ang="0">
                  <a:pos x="22" y="2"/>
                </a:cxn>
                <a:cxn ang="0">
                  <a:pos x="24" y="0"/>
                </a:cxn>
              </a:cxnLst>
              <a:rect l="0" t="0" r="r" b="b"/>
              <a:pathLst>
                <a:path w="25" h="25">
                  <a:moveTo>
                    <a:pt x="0" y="24"/>
                  </a:moveTo>
                  <a:lnTo>
                    <a:pt x="0" y="24"/>
                  </a:lnTo>
                  <a:lnTo>
                    <a:pt x="0" y="20"/>
                  </a:lnTo>
                  <a:lnTo>
                    <a:pt x="0" y="18"/>
                  </a:lnTo>
                  <a:lnTo>
                    <a:pt x="1" y="16"/>
                  </a:lnTo>
                  <a:lnTo>
                    <a:pt x="1" y="16"/>
                  </a:lnTo>
                  <a:lnTo>
                    <a:pt x="3" y="12"/>
                  </a:lnTo>
                  <a:lnTo>
                    <a:pt x="3" y="10"/>
                  </a:lnTo>
                  <a:lnTo>
                    <a:pt x="6" y="7"/>
                  </a:lnTo>
                  <a:lnTo>
                    <a:pt x="6" y="7"/>
                  </a:lnTo>
                  <a:lnTo>
                    <a:pt x="9" y="6"/>
                  </a:lnTo>
                  <a:lnTo>
                    <a:pt x="11" y="6"/>
                  </a:lnTo>
                  <a:lnTo>
                    <a:pt x="14" y="3"/>
                  </a:lnTo>
                  <a:lnTo>
                    <a:pt x="15" y="3"/>
                  </a:lnTo>
                  <a:lnTo>
                    <a:pt x="18" y="2"/>
                  </a:lnTo>
                  <a:lnTo>
                    <a:pt x="22" y="2"/>
                  </a:lnTo>
                  <a:lnTo>
                    <a:pt x="24"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5908" name="Freeform 52"/>
            <p:cNvSpPr>
              <a:spLocks/>
            </p:cNvSpPr>
            <p:nvPr/>
          </p:nvSpPr>
          <p:spPr bwMode="auto">
            <a:xfrm>
              <a:off x="701" y="928"/>
              <a:ext cx="49" cy="49"/>
            </a:xfrm>
            <a:custGeom>
              <a:avLst/>
              <a:gdLst/>
              <a:ahLst/>
              <a:cxnLst>
                <a:cxn ang="0">
                  <a:pos x="24" y="2"/>
                </a:cxn>
                <a:cxn ang="0">
                  <a:pos x="30" y="3"/>
                </a:cxn>
                <a:cxn ang="0">
                  <a:pos x="33" y="6"/>
                </a:cxn>
                <a:cxn ang="0">
                  <a:pos x="38" y="7"/>
                </a:cxn>
                <a:cxn ang="0">
                  <a:pos x="41" y="10"/>
                </a:cxn>
                <a:cxn ang="0">
                  <a:pos x="42" y="15"/>
                </a:cxn>
                <a:cxn ang="0">
                  <a:pos x="45" y="19"/>
                </a:cxn>
                <a:cxn ang="0">
                  <a:pos x="46" y="24"/>
                </a:cxn>
                <a:cxn ang="0">
                  <a:pos x="46" y="26"/>
                </a:cxn>
                <a:cxn ang="0">
                  <a:pos x="45" y="33"/>
                </a:cxn>
                <a:cxn ang="0">
                  <a:pos x="42" y="37"/>
                </a:cxn>
                <a:cxn ang="0">
                  <a:pos x="41" y="42"/>
                </a:cxn>
                <a:cxn ang="0">
                  <a:pos x="38" y="45"/>
                </a:cxn>
                <a:cxn ang="0">
                  <a:pos x="33" y="47"/>
                </a:cxn>
                <a:cxn ang="0">
                  <a:pos x="30" y="48"/>
                </a:cxn>
                <a:cxn ang="0">
                  <a:pos x="24" y="48"/>
                </a:cxn>
                <a:cxn ang="0">
                  <a:pos x="22" y="48"/>
                </a:cxn>
                <a:cxn ang="0">
                  <a:pos x="15" y="48"/>
                </a:cxn>
                <a:cxn ang="0">
                  <a:pos x="11" y="47"/>
                </a:cxn>
                <a:cxn ang="0">
                  <a:pos x="6" y="45"/>
                </a:cxn>
                <a:cxn ang="0">
                  <a:pos x="3" y="42"/>
                </a:cxn>
                <a:cxn ang="0">
                  <a:pos x="1" y="37"/>
                </a:cxn>
                <a:cxn ang="0">
                  <a:pos x="0" y="33"/>
                </a:cxn>
                <a:cxn ang="0">
                  <a:pos x="0" y="26"/>
                </a:cxn>
                <a:cxn ang="0">
                  <a:pos x="0" y="24"/>
                </a:cxn>
                <a:cxn ang="0">
                  <a:pos x="0" y="19"/>
                </a:cxn>
                <a:cxn ang="0">
                  <a:pos x="1" y="15"/>
                </a:cxn>
                <a:cxn ang="0">
                  <a:pos x="3" y="10"/>
                </a:cxn>
                <a:cxn ang="0">
                  <a:pos x="6" y="7"/>
                </a:cxn>
                <a:cxn ang="0">
                  <a:pos x="11" y="6"/>
                </a:cxn>
                <a:cxn ang="0">
                  <a:pos x="15" y="3"/>
                </a:cxn>
                <a:cxn ang="0">
                  <a:pos x="22" y="2"/>
                </a:cxn>
                <a:cxn ang="0">
                  <a:pos x="24" y="0"/>
                </a:cxn>
              </a:cxnLst>
              <a:rect l="0" t="0" r="r" b="b"/>
              <a:pathLst>
                <a:path w="49" h="49">
                  <a:moveTo>
                    <a:pt x="24" y="0"/>
                  </a:moveTo>
                  <a:lnTo>
                    <a:pt x="24" y="2"/>
                  </a:lnTo>
                  <a:lnTo>
                    <a:pt x="28" y="2"/>
                  </a:lnTo>
                  <a:lnTo>
                    <a:pt x="30" y="3"/>
                  </a:lnTo>
                  <a:lnTo>
                    <a:pt x="33" y="3"/>
                  </a:lnTo>
                  <a:lnTo>
                    <a:pt x="33" y="6"/>
                  </a:lnTo>
                  <a:lnTo>
                    <a:pt x="36" y="6"/>
                  </a:lnTo>
                  <a:lnTo>
                    <a:pt x="38" y="7"/>
                  </a:lnTo>
                  <a:lnTo>
                    <a:pt x="41" y="7"/>
                  </a:lnTo>
                  <a:lnTo>
                    <a:pt x="41" y="10"/>
                  </a:lnTo>
                  <a:lnTo>
                    <a:pt x="42" y="12"/>
                  </a:lnTo>
                  <a:lnTo>
                    <a:pt x="42" y="15"/>
                  </a:lnTo>
                  <a:lnTo>
                    <a:pt x="45" y="15"/>
                  </a:lnTo>
                  <a:lnTo>
                    <a:pt x="45" y="19"/>
                  </a:lnTo>
                  <a:lnTo>
                    <a:pt x="46" y="21"/>
                  </a:lnTo>
                  <a:lnTo>
                    <a:pt x="46" y="24"/>
                  </a:lnTo>
                  <a:lnTo>
                    <a:pt x="48" y="24"/>
                  </a:lnTo>
                  <a:lnTo>
                    <a:pt x="46" y="26"/>
                  </a:lnTo>
                  <a:lnTo>
                    <a:pt x="46" y="30"/>
                  </a:lnTo>
                  <a:lnTo>
                    <a:pt x="45" y="33"/>
                  </a:lnTo>
                  <a:lnTo>
                    <a:pt x="45" y="34"/>
                  </a:lnTo>
                  <a:lnTo>
                    <a:pt x="42" y="37"/>
                  </a:lnTo>
                  <a:lnTo>
                    <a:pt x="42" y="39"/>
                  </a:lnTo>
                  <a:lnTo>
                    <a:pt x="41" y="42"/>
                  </a:lnTo>
                  <a:lnTo>
                    <a:pt x="41" y="42"/>
                  </a:lnTo>
                  <a:lnTo>
                    <a:pt x="38" y="45"/>
                  </a:lnTo>
                  <a:lnTo>
                    <a:pt x="36" y="45"/>
                  </a:lnTo>
                  <a:lnTo>
                    <a:pt x="33" y="47"/>
                  </a:lnTo>
                  <a:lnTo>
                    <a:pt x="33" y="47"/>
                  </a:lnTo>
                  <a:lnTo>
                    <a:pt x="30" y="48"/>
                  </a:lnTo>
                  <a:lnTo>
                    <a:pt x="28" y="48"/>
                  </a:lnTo>
                  <a:lnTo>
                    <a:pt x="24" y="48"/>
                  </a:lnTo>
                  <a:lnTo>
                    <a:pt x="24" y="48"/>
                  </a:lnTo>
                  <a:lnTo>
                    <a:pt x="22" y="48"/>
                  </a:lnTo>
                  <a:lnTo>
                    <a:pt x="18" y="48"/>
                  </a:lnTo>
                  <a:lnTo>
                    <a:pt x="15" y="48"/>
                  </a:lnTo>
                  <a:lnTo>
                    <a:pt x="14" y="47"/>
                  </a:lnTo>
                  <a:lnTo>
                    <a:pt x="11" y="47"/>
                  </a:lnTo>
                  <a:lnTo>
                    <a:pt x="9" y="45"/>
                  </a:lnTo>
                  <a:lnTo>
                    <a:pt x="6" y="45"/>
                  </a:lnTo>
                  <a:lnTo>
                    <a:pt x="6" y="42"/>
                  </a:lnTo>
                  <a:lnTo>
                    <a:pt x="3" y="42"/>
                  </a:lnTo>
                  <a:lnTo>
                    <a:pt x="3" y="39"/>
                  </a:lnTo>
                  <a:lnTo>
                    <a:pt x="1" y="37"/>
                  </a:lnTo>
                  <a:lnTo>
                    <a:pt x="1" y="34"/>
                  </a:lnTo>
                  <a:lnTo>
                    <a:pt x="0" y="33"/>
                  </a:lnTo>
                  <a:lnTo>
                    <a:pt x="0" y="30"/>
                  </a:lnTo>
                  <a:lnTo>
                    <a:pt x="0" y="26"/>
                  </a:lnTo>
                  <a:lnTo>
                    <a:pt x="0" y="24"/>
                  </a:lnTo>
                  <a:lnTo>
                    <a:pt x="0" y="24"/>
                  </a:lnTo>
                  <a:lnTo>
                    <a:pt x="0" y="21"/>
                  </a:lnTo>
                  <a:lnTo>
                    <a:pt x="0" y="19"/>
                  </a:lnTo>
                  <a:lnTo>
                    <a:pt x="1" y="15"/>
                  </a:lnTo>
                  <a:lnTo>
                    <a:pt x="1" y="15"/>
                  </a:lnTo>
                  <a:lnTo>
                    <a:pt x="3" y="12"/>
                  </a:lnTo>
                  <a:lnTo>
                    <a:pt x="3" y="10"/>
                  </a:lnTo>
                  <a:lnTo>
                    <a:pt x="6" y="7"/>
                  </a:lnTo>
                  <a:lnTo>
                    <a:pt x="6" y="7"/>
                  </a:lnTo>
                  <a:lnTo>
                    <a:pt x="9" y="6"/>
                  </a:lnTo>
                  <a:lnTo>
                    <a:pt x="11" y="6"/>
                  </a:lnTo>
                  <a:lnTo>
                    <a:pt x="14" y="3"/>
                  </a:lnTo>
                  <a:lnTo>
                    <a:pt x="15" y="3"/>
                  </a:lnTo>
                  <a:lnTo>
                    <a:pt x="18" y="2"/>
                  </a:lnTo>
                  <a:lnTo>
                    <a:pt x="22" y="2"/>
                  </a:lnTo>
                  <a:lnTo>
                    <a:pt x="24" y="0"/>
                  </a:lnTo>
                  <a:lnTo>
                    <a:pt x="24" y="0"/>
                  </a:lnTo>
                </a:path>
              </a:pathLst>
            </a:custGeom>
            <a:solidFill>
              <a:srgbClr val="000000"/>
            </a:solidFill>
            <a:ln w="9525">
              <a:noFill/>
              <a:round/>
              <a:headEnd type="none" w="med" len="med"/>
              <a:tailEnd type="none" w="med" len="med"/>
            </a:ln>
            <a:effectLst/>
          </p:spPr>
          <p:txBody>
            <a:bodyPr/>
            <a:lstStyle/>
            <a:p>
              <a:endParaRPr lang="es-ES_tradnl"/>
            </a:p>
          </p:txBody>
        </p:sp>
        <p:sp>
          <p:nvSpPr>
            <p:cNvPr id="1145909" name="Freeform 53"/>
            <p:cNvSpPr>
              <a:spLocks/>
            </p:cNvSpPr>
            <p:nvPr/>
          </p:nvSpPr>
          <p:spPr bwMode="auto">
            <a:xfrm>
              <a:off x="725" y="928"/>
              <a:ext cx="25" cy="25"/>
            </a:xfrm>
            <a:custGeom>
              <a:avLst/>
              <a:gdLst/>
              <a:ahLst/>
              <a:cxnLst>
                <a:cxn ang="0">
                  <a:pos x="0" y="0"/>
                </a:cxn>
                <a:cxn ang="0">
                  <a:pos x="0" y="2"/>
                </a:cxn>
                <a:cxn ang="0">
                  <a:pos x="4" y="2"/>
                </a:cxn>
                <a:cxn ang="0">
                  <a:pos x="6" y="3"/>
                </a:cxn>
                <a:cxn ang="0">
                  <a:pos x="9" y="3"/>
                </a:cxn>
                <a:cxn ang="0">
                  <a:pos x="9" y="6"/>
                </a:cxn>
                <a:cxn ang="0">
                  <a:pos x="12" y="6"/>
                </a:cxn>
                <a:cxn ang="0">
                  <a:pos x="14" y="7"/>
                </a:cxn>
                <a:cxn ang="0">
                  <a:pos x="17" y="7"/>
                </a:cxn>
                <a:cxn ang="0">
                  <a:pos x="17" y="10"/>
                </a:cxn>
                <a:cxn ang="0">
                  <a:pos x="18" y="12"/>
                </a:cxn>
                <a:cxn ang="0">
                  <a:pos x="18" y="15"/>
                </a:cxn>
                <a:cxn ang="0">
                  <a:pos x="21" y="15"/>
                </a:cxn>
                <a:cxn ang="0">
                  <a:pos x="21" y="19"/>
                </a:cxn>
                <a:cxn ang="0">
                  <a:pos x="22" y="21"/>
                </a:cxn>
                <a:cxn ang="0">
                  <a:pos x="22" y="24"/>
                </a:cxn>
                <a:cxn ang="0">
                  <a:pos x="24" y="24"/>
                </a:cxn>
              </a:cxnLst>
              <a:rect l="0" t="0" r="r" b="b"/>
              <a:pathLst>
                <a:path w="25" h="25">
                  <a:moveTo>
                    <a:pt x="0" y="0"/>
                  </a:moveTo>
                  <a:lnTo>
                    <a:pt x="0" y="2"/>
                  </a:lnTo>
                  <a:lnTo>
                    <a:pt x="4" y="2"/>
                  </a:lnTo>
                  <a:lnTo>
                    <a:pt x="6" y="3"/>
                  </a:lnTo>
                  <a:lnTo>
                    <a:pt x="9" y="3"/>
                  </a:lnTo>
                  <a:lnTo>
                    <a:pt x="9" y="6"/>
                  </a:lnTo>
                  <a:lnTo>
                    <a:pt x="12" y="6"/>
                  </a:lnTo>
                  <a:lnTo>
                    <a:pt x="14" y="7"/>
                  </a:lnTo>
                  <a:lnTo>
                    <a:pt x="17" y="7"/>
                  </a:lnTo>
                  <a:lnTo>
                    <a:pt x="17" y="10"/>
                  </a:lnTo>
                  <a:lnTo>
                    <a:pt x="18" y="12"/>
                  </a:lnTo>
                  <a:lnTo>
                    <a:pt x="18" y="15"/>
                  </a:lnTo>
                  <a:lnTo>
                    <a:pt x="21" y="15"/>
                  </a:lnTo>
                  <a:lnTo>
                    <a:pt x="21" y="19"/>
                  </a:lnTo>
                  <a:lnTo>
                    <a:pt x="22" y="21"/>
                  </a:lnTo>
                  <a:lnTo>
                    <a:pt x="22" y="24"/>
                  </a:lnTo>
                  <a:lnTo>
                    <a:pt x="24" y="24"/>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5910" name="Freeform 54"/>
            <p:cNvSpPr>
              <a:spLocks/>
            </p:cNvSpPr>
            <p:nvPr/>
          </p:nvSpPr>
          <p:spPr bwMode="auto">
            <a:xfrm>
              <a:off x="725" y="952"/>
              <a:ext cx="25" cy="25"/>
            </a:xfrm>
            <a:custGeom>
              <a:avLst/>
              <a:gdLst/>
              <a:ahLst/>
              <a:cxnLst>
                <a:cxn ang="0">
                  <a:pos x="24" y="0"/>
                </a:cxn>
                <a:cxn ang="0">
                  <a:pos x="22" y="2"/>
                </a:cxn>
                <a:cxn ang="0">
                  <a:pos x="22" y="6"/>
                </a:cxn>
                <a:cxn ang="0">
                  <a:pos x="21" y="9"/>
                </a:cxn>
                <a:cxn ang="0">
                  <a:pos x="21" y="10"/>
                </a:cxn>
                <a:cxn ang="0">
                  <a:pos x="18" y="13"/>
                </a:cxn>
                <a:cxn ang="0">
                  <a:pos x="18" y="15"/>
                </a:cxn>
                <a:cxn ang="0">
                  <a:pos x="17" y="18"/>
                </a:cxn>
                <a:cxn ang="0">
                  <a:pos x="17" y="18"/>
                </a:cxn>
                <a:cxn ang="0">
                  <a:pos x="14" y="21"/>
                </a:cxn>
                <a:cxn ang="0">
                  <a:pos x="12" y="21"/>
                </a:cxn>
                <a:cxn ang="0">
                  <a:pos x="9" y="23"/>
                </a:cxn>
                <a:cxn ang="0">
                  <a:pos x="9" y="23"/>
                </a:cxn>
                <a:cxn ang="0">
                  <a:pos x="6" y="24"/>
                </a:cxn>
                <a:cxn ang="0">
                  <a:pos x="4" y="24"/>
                </a:cxn>
                <a:cxn ang="0">
                  <a:pos x="0" y="24"/>
                </a:cxn>
                <a:cxn ang="0">
                  <a:pos x="0" y="24"/>
                </a:cxn>
              </a:cxnLst>
              <a:rect l="0" t="0" r="r" b="b"/>
              <a:pathLst>
                <a:path w="25" h="25">
                  <a:moveTo>
                    <a:pt x="24" y="0"/>
                  </a:moveTo>
                  <a:lnTo>
                    <a:pt x="22" y="2"/>
                  </a:lnTo>
                  <a:lnTo>
                    <a:pt x="22" y="6"/>
                  </a:lnTo>
                  <a:lnTo>
                    <a:pt x="21" y="9"/>
                  </a:lnTo>
                  <a:lnTo>
                    <a:pt x="21" y="10"/>
                  </a:lnTo>
                  <a:lnTo>
                    <a:pt x="18" y="13"/>
                  </a:lnTo>
                  <a:lnTo>
                    <a:pt x="18" y="15"/>
                  </a:lnTo>
                  <a:lnTo>
                    <a:pt x="17" y="18"/>
                  </a:lnTo>
                  <a:lnTo>
                    <a:pt x="17" y="18"/>
                  </a:lnTo>
                  <a:lnTo>
                    <a:pt x="14" y="21"/>
                  </a:lnTo>
                  <a:lnTo>
                    <a:pt x="12" y="21"/>
                  </a:lnTo>
                  <a:lnTo>
                    <a:pt x="9" y="23"/>
                  </a:lnTo>
                  <a:lnTo>
                    <a:pt x="9" y="23"/>
                  </a:lnTo>
                  <a:lnTo>
                    <a:pt x="6" y="24"/>
                  </a:lnTo>
                  <a:lnTo>
                    <a:pt x="4" y="24"/>
                  </a:lnTo>
                  <a:lnTo>
                    <a:pt x="0" y="24"/>
                  </a:lnTo>
                  <a:lnTo>
                    <a:pt x="0" y="24"/>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5911" name="Freeform 55"/>
            <p:cNvSpPr>
              <a:spLocks/>
            </p:cNvSpPr>
            <p:nvPr/>
          </p:nvSpPr>
          <p:spPr bwMode="auto">
            <a:xfrm>
              <a:off x="701" y="952"/>
              <a:ext cx="25" cy="25"/>
            </a:xfrm>
            <a:custGeom>
              <a:avLst/>
              <a:gdLst/>
              <a:ahLst/>
              <a:cxnLst>
                <a:cxn ang="0">
                  <a:pos x="24" y="24"/>
                </a:cxn>
                <a:cxn ang="0">
                  <a:pos x="22" y="24"/>
                </a:cxn>
                <a:cxn ang="0">
                  <a:pos x="18" y="24"/>
                </a:cxn>
                <a:cxn ang="0">
                  <a:pos x="15" y="24"/>
                </a:cxn>
                <a:cxn ang="0">
                  <a:pos x="14" y="23"/>
                </a:cxn>
                <a:cxn ang="0">
                  <a:pos x="11" y="23"/>
                </a:cxn>
                <a:cxn ang="0">
                  <a:pos x="9" y="21"/>
                </a:cxn>
                <a:cxn ang="0">
                  <a:pos x="6" y="21"/>
                </a:cxn>
                <a:cxn ang="0">
                  <a:pos x="6" y="18"/>
                </a:cxn>
                <a:cxn ang="0">
                  <a:pos x="3" y="18"/>
                </a:cxn>
                <a:cxn ang="0">
                  <a:pos x="3" y="15"/>
                </a:cxn>
                <a:cxn ang="0">
                  <a:pos x="1" y="13"/>
                </a:cxn>
                <a:cxn ang="0">
                  <a:pos x="1" y="10"/>
                </a:cxn>
                <a:cxn ang="0">
                  <a:pos x="0" y="9"/>
                </a:cxn>
                <a:cxn ang="0">
                  <a:pos x="0" y="6"/>
                </a:cxn>
                <a:cxn ang="0">
                  <a:pos x="0" y="2"/>
                </a:cxn>
                <a:cxn ang="0">
                  <a:pos x="0" y="0"/>
                </a:cxn>
              </a:cxnLst>
              <a:rect l="0" t="0" r="r" b="b"/>
              <a:pathLst>
                <a:path w="25" h="25">
                  <a:moveTo>
                    <a:pt x="24" y="24"/>
                  </a:moveTo>
                  <a:lnTo>
                    <a:pt x="22" y="24"/>
                  </a:lnTo>
                  <a:lnTo>
                    <a:pt x="18" y="24"/>
                  </a:lnTo>
                  <a:lnTo>
                    <a:pt x="15" y="24"/>
                  </a:lnTo>
                  <a:lnTo>
                    <a:pt x="14" y="23"/>
                  </a:lnTo>
                  <a:lnTo>
                    <a:pt x="11" y="23"/>
                  </a:lnTo>
                  <a:lnTo>
                    <a:pt x="9" y="21"/>
                  </a:lnTo>
                  <a:lnTo>
                    <a:pt x="6" y="21"/>
                  </a:lnTo>
                  <a:lnTo>
                    <a:pt x="6" y="18"/>
                  </a:lnTo>
                  <a:lnTo>
                    <a:pt x="3" y="18"/>
                  </a:lnTo>
                  <a:lnTo>
                    <a:pt x="3" y="15"/>
                  </a:lnTo>
                  <a:lnTo>
                    <a:pt x="1" y="13"/>
                  </a:lnTo>
                  <a:lnTo>
                    <a:pt x="1" y="10"/>
                  </a:lnTo>
                  <a:lnTo>
                    <a:pt x="0" y="9"/>
                  </a:lnTo>
                  <a:lnTo>
                    <a:pt x="0" y="6"/>
                  </a:lnTo>
                  <a:lnTo>
                    <a:pt x="0" y="2"/>
                  </a:lnTo>
                  <a:lnTo>
                    <a:pt x="0"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5912" name="Freeform 56"/>
            <p:cNvSpPr>
              <a:spLocks/>
            </p:cNvSpPr>
            <p:nvPr/>
          </p:nvSpPr>
          <p:spPr bwMode="auto">
            <a:xfrm>
              <a:off x="701" y="928"/>
              <a:ext cx="25" cy="25"/>
            </a:xfrm>
            <a:custGeom>
              <a:avLst/>
              <a:gdLst/>
              <a:ahLst/>
              <a:cxnLst>
                <a:cxn ang="0">
                  <a:pos x="0" y="24"/>
                </a:cxn>
                <a:cxn ang="0">
                  <a:pos x="0" y="24"/>
                </a:cxn>
                <a:cxn ang="0">
                  <a:pos x="0" y="21"/>
                </a:cxn>
                <a:cxn ang="0">
                  <a:pos x="0" y="19"/>
                </a:cxn>
                <a:cxn ang="0">
                  <a:pos x="1" y="15"/>
                </a:cxn>
                <a:cxn ang="0">
                  <a:pos x="1" y="15"/>
                </a:cxn>
                <a:cxn ang="0">
                  <a:pos x="3" y="12"/>
                </a:cxn>
                <a:cxn ang="0">
                  <a:pos x="3" y="10"/>
                </a:cxn>
                <a:cxn ang="0">
                  <a:pos x="6" y="7"/>
                </a:cxn>
                <a:cxn ang="0">
                  <a:pos x="6" y="7"/>
                </a:cxn>
                <a:cxn ang="0">
                  <a:pos x="9" y="6"/>
                </a:cxn>
                <a:cxn ang="0">
                  <a:pos x="11" y="6"/>
                </a:cxn>
                <a:cxn ang="0">
                  <a:pos x="14" y="3"/>
                </a:cxn>
                <a:cxn ang="0">
                  <a:pos x="15" y="3"/>
                </a:cxn>
                <a:cxn ang="0">
                  <a:pos x="18" y="2"/>
                </a:cxn>
                <a:cxn ang="0">
                  <a:pos x="22" y="2"/>
                </a:cxn>
                <a:cxn ang="0">
                  <a:pos x="24" y="0"/>
                </a:cxn>
              </a:cxnLst>
              <a:rect l="0" t="0" r="r" b="b"/>
              <a:pathLst>
                <a:path w="25" h="25">
                  <a:moveTo>
                    <a:pt x="0" y="24"/>
                  </a:moveTo>
                  <a:lnTo>
                    <a:pt x="0" y="24"/>
                  </a:lnTo>
                  <a:lnTo>
                    <a:pt x="0" y="21"/>
                  </a:lnTo>
                  <a:lnTo>
                    <a:pt x="0" y="19"/>
                  </a:lnTo>
                  <a:lnTo>
                    <a:pt x="1" y="15"/>
                  </a:lnTo>
                  <a:lnTo>
                    <a:pt x="1" y="15"/>
                  </a:lnTo>
                  <a:lnTo>
                    <a:pt x="3" y="12"/>
                  </a:lnTo>
                  <a:lnTo>
                    <a:pt x="3" y="10"/>
                  </a:lnTo>
                  <a:lnTo>
                    <a:pt x="6" y="7"/>
                  </a:lnTo>
                  <a:lnTo>
                    <a:pt x="6" y="7"/>
                  </a:lnTo>
                  <a:lnTo>
                    <a:pt x="9" y="6"/>
                  </a:lnTo>
                  <a:lnTo>
                    <a:pt x="11" y="6"/>
                  </a:lnTo>
                  <a:lnTo>
                    <a:pt x="14" y="3"/>
                  </a:lnTo>
                  <a:lnTo>
                    <a:pt x="15" y="3"/>
                  </a:lnTo>
                  <a:lnTo>
                    <a:pt x="18" y="2"/>
                  </a:lnTo>
                  <a:lnTo>
                    <a:pt x="22" y="2"/>
                  </a:lnTo>
                  <a:lnTo>
                    <a:pt x="24"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5913" name="Line 57"/>
            <p:cNvSpPr>
              <a:spLocks noChangeShapeType="1"/>
            </p:cNvSpPr>
            <p:nvPr/>
          </p:nvSpPr>
          <p:spPr bwMode="auto">
            <a:xfrm>
              <a:off x="116" y="1587"/>
              <a:ext cx="0" cy="364"/>
            </a:xfrm>
            <a:prstGeom prst="line">
              <a:avLst/>
            </a:prstGeom>
            <a:noFill/>
            <a:ln w="18875">
              <a:solidFill>
                <a:srgbClr val="000000"/>
              </a:solidFill>
              <a:round/>
              <a:headEnd/>
              <a:tailEnd/>
            </a:ln>
            <a:effectLst/>
          </p:spPr>
          <p:txBody>
            <a:bodyPr/>
            <a:lstStyle/>
            <a:p>
              <a:endParaRPr lang="es-ES_tradnl"/>
            </a:p>
          </p:txBody>
        </p:sp>
        <p:sp>
          <p:nvSpPr>
            <p:cNvPr id="1145914" name="Line 58"/>
            <p:cNvSpPr>
              <a:spLocks noChangeShapeType="1"/>
            </p:cNvSpPr>
            <p:nvPr/>
          </p:nvSpPr>
          <p:spPr bwMode="auto">
            <a:xfrm>
              <a:off x="1334" y="1587"/>
              <a:ext cx="0" cy="364"/>
            </a:xfrm>
            <a:prstGeom prst="line">
              <a:avLst/>
            </a:prstGeom>
            <a:noFill/>
            <a:ln w="18875">
              <a:solidFill>
                <a:srgbClr val="000000"/>
              </a:solidFill>
              <a:round/>
              <a:headEnd/>
              <a:tailEnd/>
            </a:ln>
            <a:effectLst/>
          </p:spPr>
          <p:txBody>
            <a:bodyPr/>
            <a:lstStyle/>
            <a:p>
              <a:endParaRPr lang="es-ES_tradnl"/>
            </a:p>
          </p:txBody>
        </p:sp>
        <p:sp>
          <p:nvSpPr>
            <p:cNvPr id="1145915" name="Freeform 59"/>
            <p:cNvSpPr>
              <a:spLocks/>
            </p:cNvSpPr>
            <p:nvPr/>
          </p:nvSpPr>
          <p:spPr bwMode="auto">
            <a:xfrm>
              <a:off x="116" y="2439"/>
              <a:ext cx="1244" cy="342"/>
            </a:xfrm>
            <a:custGeom>
              <a:avLst/>
              <a:gdLst/>
              <a:ahLst/>
              <a:cxnLst>
                <a:cxn ang="0">
                  <a:pos x="0" y="0"/>
                </a:cxn>
                <a:cxn ang="0">
                  <a:pos x="0" y="341"/>
                </a:cxn>
                <a:cxn ang="0">
                  <a:pos x="1243" y="341"/>
                </a:cxn>
                <a:cxn ang="0">
                  <a:pos x="1243" y="0"/>
                </a:cxn>
              </a:cxnLst>
              <a:rect l="0" t="0" r="r" b="b"/>
              <a:pathLst>
                <a:path w="1244" h="342">
                  <a:moveTo>
                    <a:pt x="0" y="0"/>
                  </a:moveTo>
                  <a:lnTo>
                    <a:pt x="0" y="341"/>
                  </a:lnTo>
                  <a:lnTo>
                    <a:pt x="1243" y="341"/>
                  </a:lnTo>
                  <a:lnTo>
                    <a:pt x="1243"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916" name="Line 60"/>
            <p:cNvSpPr>
              <a:spLocks noChangeShapeType="1"/>
            </p:cNvSpPr>
            <p:nvPr/>
          </p:nvSpPr>
          <p:spPr bwMode="auto">
            <a:xfrm>
              <a:off x="725" y="2780"/>
              <a:ext cx="0" cy="487"/>
            </a:xfrm>
            <a:prstGeom prst="line">
              <a:avLst/>
            </a:prstGeom>
            <a:noFill/>
            <a:ln w="18875">
              <a:solidFill>
                <a:srgbClr val="000000"/>
              </a:solidFill>
              <a:round/>
              <a:headEnd/>
              <a:tailEnd/>
            </a:ln>
            <a:effectLst/>
          </p:spPr>
          <p:txBody>
            <a:bodyPr/>
            <a:lstStyle/>
            <a:p>
              <a:endParaRPr lang="es-ES_tradnl"/>
            </a:p>
          </p:txBody>
        </p:sp>
        <p:sp>
          <p:nvSpPr>
            <p:cNvPr id="1145917" name="Freeform 61"/>
            <p:cNvSpPr>
              <a:spLocks/>
            </p:cNvSpPr>
            <p:nvPr/>
          </p:nvSpPr>
          <p:spPr bwMode="auto">
            <a:xfrm>
              <a:off x="116" y="953"/>
              <a:ext cx="1219" cy="366"/>
            </a:xfrm>
            <a:custGeom>
              <a:avLst/>
              <a:gdLst/>
              <a:ahLst/>
              <a:cxnLst>
                <a:cxn ang="0">
                  <a:pos x="1218" y="365"/>
                </a:cxn>
                <a:cxn ang="0">
                  <a:pos x="1218" y="0"/>
                </a:cxn>
                <a:cxn ang="0">
                  <a:pos x="0" y="0"/>
                </a:cxn>
                <a:cxn ang="0">
                  <a:pos x="0" y="365"/>
                </a:cxn>
              </a:cxnLst>
              <a:rect l="0" t="0" r="r" b="b"/>
              <a:pathLst>
                <a:path w="1219" h="366">
                  <a:moveTo>
                    <a:pt x="1218" y="365"/>
                  </a:moveTo>
                  <a:lnTo>
                    <a:pt x="1218" y="0"/>
                  </a:lnTo>
                  <a:lnTo>
                    <a:pt x="0" y="0"/>
                  </a:lnTo>
                  <a:lnTo>
                    <a:pt x="0" y="365"/>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5918" name="Line 62"/>
            <p:cNvSpPr>
              <a:spLocks noChangeShapeType="1"/>
            </p:cNvSpPr>
            <p:nvPr/>
          </p:nvSpPr>
          <p:spPr bwMode="auto">
            <a:xfrm flipV="1">
              <a:off x="725" y="587"/>
              <a:ext cx="0" cy="366"/>
            </a:xfrm>
            <a:prstGeom prst="line">
              <a:avLst/>
            </a:prstGeom>
            <a:noFill/>
            <a:ln w="18875">
              <a:solidFill>
                <a:srgbClr val="000000"/>
              </a:solidFill>
              <a:round/>
              <a:headEnd/>
              <a:tailEnd/>
            </a:ln>
            <a:effectLst/>
          </p:spPr>
          <p:txBody>
            <a:bodyPr/>
            <a:lstStyle/>
            <a:p>
              <a:endParaRPr lang="es-ES_tradnl"/>
            </a:p>
          </p:txBody>
        </p:sp>
      </p:grpSp>
      <p:sp>
        <p:nvSpPr>
          <p:cNvPr id="1145919" name="Freeform 63"/>
          <p:cNvSpPr>
            <a:spLocks/>
          </p:cNvSpPr>
          <p:nvPr/>
        </p:nvSpPr>
        <p:spPr bwMode="auto">
          <a:xfrm>
            <a:off x="2646363" y="2768600"/>
            <a:ext cx="4217987" cy="2055813"/>
          </a:xfrm>
          <a:custGeom>
            <a:avLst/>
            <a:gdLst/>
            <a:ahLst/>
            <a:cxnLst>
              <a:cxn ang="0">
                <a:pos x="0" y="868"/>
              </a:cxn>
              <a:cxn ang="0">
                <a:pos x="268" y="868"/>
              </a:cxn>
              <a:cxn ang="0">
                <a:pos x="522" y="837"/>
              </a:cxn>
              <a:cxn ang="0">
                <a:pos x="1082" y="691"/>
              </a:cxn>
              <a:cxn ang="0">
                <a:pos x="1620" y="445"/>
              </a:cxn>
              <a:cxn ang="0">
                <a:pos x="2227" y="0"/>
              </a:cxn>
            </a:cxnLst>
            <a:rect l="0" t="0" r="r" b="b"/>
            <a:pathLst>
              <a:path w="2227" h="873">
                <a:moveTo>
                  <a:pt x="0" y="868"/>
                </a:moveTo>
                <a:cubicBezTo>
                  <a:pt x="90" y="870"/>
                  <a:pt x="181" y="873"/>
                  <a:pt x="268" y="868"/>
                </a:cubicBezTo>
                <a:cubicBezTo>
                  <a:pt x="355" y="863"/>
                  <a:pt x="386" y="866"/>
                  <a:pt x="522" y="837"/>
                </a:cubicBezTo>
                <a:cubicBezTo>
                  <a:pt x="658" y="808"/>
                  <a:pt x="899" y="756"/>
                  <a:pt x="1082" y="691"/>
                </a:cubicBezTo>
                <a:cubicBezTo>
                  <a:pt x="1265" y="626"/>
                  <a:pt x="1429" y="560"/>
                  <a:pt x="1620" y="445"/>
                </a:cubicBezTo>
                <a:cubicBezTo>
                  <a:pt x="1811" y="330"/>
                  <a:pt x="2126" y="74"/>
                  <a:pt x="2227" y="0"/>
                </a:cubicBezTo>
              </a:path>
            </a:pathLst>
          </a:custGeom>
          <a:noFill/>
          <a:ln w="57150" cmpd="sng">
            <a:solidFill>
              <a:srgbClr val="FE1A14"/>
            </a:solidFill>
            <a:round/>
            <a:headEnd/>
            <a:tailEnd/>
          </a:ln>
          <a:effectLst/>
        </p:spPr>
        <p:txBody>
          <a:bodyPr/>
          <a:lstStyle/>
          <a:p>
            <a:endParaRPr lang="es-ES_tradnl"/>
          </a:p>
        </p:txBody>
      </p:sp>
      <p:sp>
        <p:nvSpPr>
          <p:cNvPr id="1145920" name="Text Box 64"/>
          <p:cNvSpPr txBox="1">
            <a:spLocks noChangeArrowheads="1"/>
          </p:cNvSpPr>
          <p:nvPr/>
        </p:nvSpPr>
        <p:spPr bwMode="auto">
          <a:xfrm rot="10800000" flipV="1">
            <a:off x="1501775" y="3335338"/>
            <a:ext cx="488950" cy="549275"/>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3500">
                <a:solidFill>
                  <a:srgbClr val="000000"/>
                </a:solidFill>
                <a:latin typeface="Times New Roman" pitchFamily="18" charset="0"/>
              </a:rPr>
              <a:t>B</a:t>
            </a:r>
            <a:r>
              <a:rPr lang="en-US">
                <a:solidFill>
                  <a:srgbClr val="000000"/>
                </a:solidFill>
                <a:latin typeface="Times New Roman" pitchFamily="18" charset="0"/>
              </a:rPr>
              <a:t>2</a:t>
            </a:r>
            <a:endParaRPr lang="en-US" sz="2300">
              <a:latin typeface="Times New Roman" pitchFamily="18" charset="0"/>
            </a:endParaRPr>
          </a:p>
        </p:txBody>
      </p:sp>
      <p:sp>
        <p:nvSpPr>
          <p:cNvPr id="1145921" name="Rectangle 65"/>
          <p:cNvSpPr>
            <a:spLocks noChangeArrowheads="1"/>
          </p:cNvSpPr>
          <p:nvPr/>
        </p:nvSpPr>
        <p:spPr bwMode="auto">
          <a:xfrm>
            <a:off x="4900613" y="2543175"/>
            <a:ext cx="1406525" cy="625475"/>
          </a:xfrm>
          <a:prstGeom prst="rect">
            <a:avLst/>
          </a:prstGeom>
          <a:noFill/>
          <a:ln w="9525">
            <a:noFill/>
            <a:miter lim="800000"/>
            <a:headEnd/>
            <a:tailEnd/>
          </a:ln>
          <a:effectLst/>
        </p:spPr>
        <p:txBody>
          <a:bodyPr wrap="none">
            <a:spAutoFit/>
          </a:bodyPr>
          <a:lstStyle/>
          <a:p>
            <a:pPr>
              <a:buClr>
                <a:srgbClr val="810000"/>
              </a:buClr>
              <a:buSzPct val="90000"/>
              <a:buFont typeface="Monotype Sorts" pitchFamily="2" charset="2"/>
              <a:buNone/>
            </a:pPr>
            <a:r>
              <a:rPr lang="en-US" sz="3500">
                <a:solidFill>
                  <a:srgbClr val="000000"/>
                </a:solidFill>
                <a:latin typeface="Times New Roman" pitchFamily="18" charset="0"/>
              </a:rPr>
              <a:t>B</a:t>
            </a:r>
            <a:r>
              <a:rPr lang="en-US">
                <a:solidFill>
                  <a:srgbClr val="000000"/>
                </a:solidFill>
                <a:latin typeface="Times New Roman" pitchFamily="18" charset="0"/>
              </a:rPr>
              <a:t>1 + </a:t>
            </a:r>
            <a:r>
              <a:rPr lang="en-US" sz="3500">
                <a:solidFill>
                  <a:srgbClr val="000000"/>
                </a:solidFill>
                <a:latin typeface="Times New Roman" pitchFamily="18" charset="0"/>
              </a:rPr>
              <a:t>B</a:t>
            </a:r>
            <a:r>
              <a:rPr lang="en-US">
                <a:solidFill>
                  <a:srgbClr val="000000"/>
                </a:solidFill>
                <a:latin typeface="Times New Roman" pitchFamily="18" charset="0"/>
              </a:rPr>
              <a:t>2</a:t>
            </a:r>
          </a:p>
        </p:txBody>
      </p:sp>
      <p:sp>
        <p:nvSpPr>
          <p:cNvPr id="1145922" name="Rectangle 66"/>
          <p:cNvSpPr>
            <a:spLocks noChangeArrowheads="1"/>
          </p:cNvSpPr>
          <p:nvPr/>
        </p:nvSpPr>
        <p:spPr bwMode="auto">
          <a:xfrm>
            <a:off x="6696075" y="1358900"/>
            <a:ext cx="1938338" cy="777875"/>
          </a:xfrm>
          <a:prstGeom prst="rect">
            <a:avLst/>
          </a:prstGeom>
          <a:noFill/>
          <a:ln w="76200" cmpd="tri">
            <a:solidFill>
              <a:srgbClr val="0033CC"/>
            </a:solidFill>
            <a:miter lim="800000"/>
            <a:headEnd/>
            <a:tailEnd/>
          </a:ln>
          <a:effectLst/>
        </p:spPr>
        <p:txBody>
          <a:bodyPr wrap="none">
            <a:spAutoFit/>
          </a:bodyPr>
          <a:lstStyle/>
          <a:p>
            <a:pPr algn="ctr">
              <a:buClr>
                <a:srgbClr val="810000"/>
              </a:buClr>
              <a:buSzPct val="90000"/>
              <a:buFont typeface="Monotype Sorts" pitchFamily="2" charset="2"/>
              <a:buNone/>
            </a:pPr>
            <a:r>
              <a:rPr lang="en-US" sz="2000" b="1"/>
              <a:t>Característica</a:t>
            </a:r>
          </a:p>
          <a:p>
            <a:pPr algn="ctr">
              <a:buClr>
                <a:srgbClr val="810000"/>
              </a:buClr>
              <a:buSzPct val="90000"/>
              <a:buFont typeface="Monotype Sorts" pitchFamily="2" charset="2"/>
              <a:buNone/>
            </a:pPr>
            <a:r>
              <a:rPr lang="en-US" sz="2000" b="1"/>
              <a:t>del sistema</a:t>
            </a:r>
          </a:p>
        </p:txBody>
      </p:sp>
      <p:sp>
        <p:nvSpPr>
          <p:cNvPr id="1145923" name="Rectangle 67"/>
          <p:cNvSpPr>
            <a:spLocks noChangeArrowheads="1"/>
          </p:cNvSpPr>
          <p:nvPr/>
        </p:nvSpPr>
        <p:spPr bwMode="auto">
          <a:xfrm>
            <a:off x="8453438" y="5176838"/>
            <a:ext cx="536575" cy="519112"/>
          </a:xfrm>
          <a:prstGeom prst="rect">
            <a:avLst/>
          </a:prstGeom>
          <a:noFill/>
          <a:ln w="9525">
            <a:noFill/>
            <a:miter lim="800000"/>
            <a:headEnd/>
            <a:tailEnd/>
          </a:ln>
          <a:effectLst/>
        </p:spPr>
        <p:txBody>
          <a:bodyPr wrap="none">
            <a:spAutoFit/>
          </a:bodyPr>
          <a:lstStyle/>
          <a:p>
            <a:pPr>
              <a:buClr>
                <a:srgbClr val="810000"/>
              </a:buClr>
              <a:buSzPct val="90000"/>
              <a:buFont typeface="Monotype Sorts" pitchFamily="2" charset="2"/>
              <a:buNone/>
            </a:pPr>
            <a:r>
              <a:rPr lang="en-US">
                <a:solidFill>
                  <a:srgbClr val="000000"/>
                </a:solidFill>
                <a:latin typeface="Times New Roman" pitchFamily="18" charset="0"/>
              </a:rPr>
              <a:t> </a:t>
            </a:r>
            <a:r>
              <a:rPr lang="en-US" sz="2800" b="1">
                <a:solidFill>
                  <a:srgbClr val="000000"/>
                </a:solidFill>
                <a:latin typeface="Times New Roman" pitchFamily="18" charset="0"/>
              </a:rPr>
              <a:t>Q</a:t>
            </a:r>
          </a:p>
        </p:txBody>
      </p:sp>
      <p:sp>
        <p:nvSpPr>
          <p:cNvPr id="1145924" name="Line 68"/>
          <p:cNvSpPr>
            <a:spLocks noChangeShapeType="1"/>
          </p:cNvSpPr>
          <p:nvPr/>
        </p:nvSpPr>
        <p:spPr bwMode="auto">
          <a:xfrm flipH="1">
            <a:off x="6950075" y="2182813"/>
            <a:ext cx="352425" cy="474662"/>
          </a:xfrm>
          <a:prstGeom prst="line">
            <a:avLst/>
          </a:prstGeom>
          <a:noFill/>
          <a:ln w="38100">
            <a:solidFill>
              <a:srgbClr val="0033CC"/>
            </a:solidFill>
            <a:round/>
            <a:headEnd/>
            <a:tailEnd type="triangle" w="med" len="med"/>
          </a:ln>
          <a:effectLst/>
        </p:spPr>
        <p:txBody>
          <a:bodyPr/>
          <a:lstStyle/>
          <a:p>
            <a:endParaRPr lang="es-ES_tradnl"/>
          </a:p>
        </p:txBody>
      </p:sp>
      <p:sp>
        <p:nvSpPr>
          <p:cNvPr id="1145925" name="Line 69"/>
          <p:cNvSpPr>
            <a:spLocks noChangeShapeType="1"/>
          </p:cNvSpPr>
          <p:nvPr/>
        </p:nvSpPr>
        <p:spPr bwMode="auto">
          <a:xfrm>
            <a:off x="4889500" y="4327525"/>
            <a:ext cx="0" cy="1487488"/>
          </a:xfrm>
          <a:prstGeom prst="line">
            <a:avLst/>
          </a:prstGeom>
          <a:noFill/>
          <a:ln w="28575">
            <a:solidFill>
              <a:schemeClr val="accent1"/>
            </a:solidFill>
            <a:prstDash val="dash"/>
            <a:round/>
            <a:headEnd/>
            <a:tailEnd/>
          </a:ln>
          <a:effectLst/>
        </p:spPr>
        <p:txBody>
          <a:bodyPr/>
          <a:lstStyle/>
          <a:p>
            <a:endParaRPr lang="es-ES_tradnl"/>
          </a:p>
        </p:txBody>
      </p:sp>
      <p:sp>
        <p:nvSpPr>
          <p:cNvPr id="1145926" name="Line 70"/>
          <p:cNvSpPr>
            <a:spLocks noChangeShapeType="1"/>
          </p:cNvSpPr>
          <p:nvPr/>
        </p:nvSpPr>
        <p:spPr bwMode="auto">
          <a:xfrm>
            <a:off x="5913438" y="3694113"/>
            <a:ext cx="0" cy="2097087"/>
          </a:xfrm>
          <a:prstGeom prst="line">
            <a:avLst/>
          </a:prstGeom>
          <a:noFill/>
          <a:ln w="28575">
            <a:solidFill>
              <a:schemeClr val="accent1"/>
            </a:solidFill>
            <a:prstDash val="dash"/>
            <a:round/>
            <a:headEnd/>
            <a:tailEnd/>
          </a:ln>
          <a:effectLst/>
        </p:spPr>
        <p:txBody>
          <a:bodyPr/>
          <a:lstStyle/>
          <a:p>
            <a:endParaRPr lang="es-ES_tradnl"/>
          </a:p>
        </p:txBody>
      </p:sp>
      <p:sp>
        <p:nvSpPr>
          <p:cNvPr id="1145927" name="Rectangle 71"/>
          <p:cNvSpPr>
            <a:spLocks noChangeArrowheads="1"/>
          </p:cNvSpPr>
          <p:nvPr/>
        </p:nvSpPr>
        <p:spPr bwMode="auto">
          <a:xfrm>
            <a:off x="4657725" y="5792788"/>
            <a:ext cx="465138" cy="396875"/>
          </a:xfrm>
          <a:prstGeom prst="rect">
            <a:avLst/>
          </a:prstGeom>
          <a:noFill/>
          <a:ln w="9525">
            <a:noFill/>
            <a:miter lim="800000"/>
            <a:headEnd/>
            <a:tailEnd/>
          </a:ln>
          <a:effectLst/>
        </p:spPr>
        <p:txBody>
          <a:bodyPr wrap="none">
            <a:spAutoFit/>
          </a:bodyPr>
          <a:lstStyle/>
          <a:p>
            <a:pPr algn="ctr">
              <a:buClr>
                <a:srgbClr val="810000"/>
              </a:buClr>
              <a:buSzPct val="90000"/>
              <a:buFont typeface="Monotype Sorts" pitchFamily="2" charset="2"/>
              <a:buNone/>
            </a:pPr>
            <a:r>
              <a:rPr lang="en-US" sz="2000" b="1">
                <a:solidFill>
                  <a:srgbClr val="000000"/>
                </a:solidFill>
                <a:latin typeface="Times New Roman" pitchFamily="18" charset="0"/>
              </a:rPr>
              <a:t>Q´</a:t>
            </a:r>
          </a:p>
        </p:txBody>
      </p:sp>
      <p:sp>
        <p:nvSpPr>
          <p:cNvPr id="1145928" name="Rectangle 72"/>
          <p:cNvSpPr>
            <a:spLocks noChangeArrowheads="1"/>
          </p:cNvSpPr>
          <p:nvPr/>
        </p:nvSpPr>
        <p:spPr bwMode="auto">
          <a:xfrm>
            <a:off x="5646738" y="5822950"/>
            <a:ext cx="549275" cy="396875"/>
          </a:xfrm>
          <a:prstGeom prst="rect">
            <a:avLst/>
          </a:prstGeom>
          <a:noFill/>
          <a:ln w="9525">
            <a:noFill/>
            <a:miter lim="800000"/>
            <a:headEnd/>
            <a:tailEnd/>
          </a:ln>
          <a:effectLst/>
        </p:spPr>
        <p:txBody>
          <a:bodyPr wrap="none">
            <a:spAutoFit/>
          </a:bodyPr>
          <a:lstStyle/>
          <a:p>
            <a:pPr algn="ctr">
              <a:buClr>
                <a:srgbClr val="810000"/>
              </a:buClr>
              <a:buSzPct val="90000"/>
              <a:buFont typeface="Monotype Sorts" pitchFamily="2" charset="2"/>
              <a:buNone/>
            </a:pPr>
            <a:r>
              <a:rPr lang="en-US" sz="2000" b="1">
                <a:solidFill>
                  <a:srgbClr val="000000"/>
                </a:solidFill>
                <a:latin typeface="Times New Roman" pitchFamily="18" charset="0"/>
              </a:rPr>
              <a:t>Q´´</a:t>
            </a:r>
          </a:p>
        </p:txBody>
      </p:sp>
      <p:sp>
        <p:nvSpPr>
          <p:cNvPr id="1145929" name="Rectangle 73"/>
          <p:cNvSpPr>
            <a:spLocks noChangeArrowheads="1"/>
          </p:cNvSpPr>
          <p:nvPr/>
        </p:nvSpPr>
        <p:spPr bwMode="auto">
          <a:xfrm>
            <a:off x="6091238" y="4868863"/>
            <a:ext cx="1408112" cy="454025"/>
          </a:xfrm>
          <a:prstGeom prst="rect">
            <a:avLst/>
          </a:prstGeom>
          <a:solidFill>
            <a:srgbClr val="FFFF00"/>
          </a:solidFill>
          <a:ln w="57150" cmpd="thickThin">
            <a:solidFill>
              <a:srgbClr val="000000"/>
            </a:solidFill>
            <a:miter lim="800000"/>
            <a:headEnd/>
            <a:tailEnd/>
          </a:ln>
          <a:effectLst/>
        </p:spPr>
        <p:txBody>
          <a:bodyPr wrap="none">
            <a:spAutoFit/>
          </a:bodyPr>
          <a:lstStyle/>
          <a:p>
            <a:pPr>
              <a:buClr>
                <a:srgbClr val="810000"/>
              </a:buClr>
              <a:buSzPct val="90000"/>
              <a:buFont typeface="Monotype Sorts" pitchFamily="2" charset="2"/>
              <a:buNone/>
            </a:pPr>
            <a:r>
              <a:rPr lang="en-US" sz="2000" b="1">
                <a:solidFill>
                  <a:srgbClr val="000000"/>
                </a:solidFill>
                <a:latin typeface="Times New Roman" pitchFamily="18" charset="0"/>
              </a:rPr>
              <a:t>Q´´ </a:t>
            </a:r>
            <a:r>
              <a:rPr lang="en-US" sz="2000" b="1">
                <a:solidFill>
                  <a:srgbClr val="000000"/>
                </a:solidFill>
                <a:latin typeface="Times New Roman" pitchFamily="18" charset="0"/>
                <a:sym typeface="Symbol" pitchFamily="18" charset="2"/>
              </a:rPr>
              <a:t>  2 Q´</a:t>
            </a:r>
            <a:endParaRPr lang="en-US" sz="2000" b="1">
              <a:solidFill>
                <a:srgbClr val="000000"/>
              </a:solidFill>
              <a:latin typeface="Times New Roman" pitchFamily="18" charset="0"/>
            </a:endParaRPr>
          </a:p>
        </p:txBody>
      </p:sp>
      <p:pic>
        <p:nvPicPr>
          <p:cNvPr id="75" name="Picture 2" descr="hydromai">
            <a:hlinkClick r:id="" action="ppaction://noaction"/>
          </p:cNvPr>
          <p:cNvPicPr>
            <a:picLocks noChangeAspect="1" noChangeArrowheads="1"/>
          </p:cNvPicPr>
          <p:nvPr/>
        </p:nvPicPr>
        <p:blipFill>
          <a:blip r:embed="rId2" cstate="print"/>
          <a:srcRect/>
          <a:stretch>
            <a:fillRect/>
          </a:stretch>
        </p:blipFill>
        <p:spPr bwMode="auto">
          <a:xfrm>
            <a:off x="0" y="328613"/>
            <a:ext cx="9144000" cy="5915025"/>
          </a:xfrm>
          <a:prstGeom prst="rect">
            <a:avLst/>
          </a:prstGeom>
          <a:noFill/>
        </p:spPr>
      </p:pic>
    </p:spTree>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82" name="AutoShape 2"/>
          <p:cNvSpPr>
            <a:spLocks noChangeArrowheads="1"/>
          </p:cNvSpPr>
          <p:nvPr/>
        </p:nvSpPr>
        <p:spPr bwMode="auto">
          <a:xfrm flipV="1">
            <a:off x="523875" y="441325"/>
            <a:ext cx="8067675" cy="5272088"/>
          </a:xfrm>
          <a:prstGeom prst="roundRect">
            <a:avLst>
              <a:gd name="adj" fmla="val 0"/>
            </a:avLst>
          </a:prstGeom>
          <a:noFill/>
          <a:ln w="9525">
            <a:noFill/>
            <a:round/>
            <a:headEnd/>
            <a:tailEnd/>
          </a:ln>
          <a:effectLst/>
        </p:spPr>
        <p:txBody>
          <a:bodyPr wrap="none" anchor="ctr"/>
          <a:lstStyle/>
          <a:p>
            <a:endParaRPr lang="es-ES_tradnl"/>
          </a:p>
        </p:txBody>
      </p:sp>
      <p:sp>
        <p:nvSpPr>
          <p:cNvPr id="1146883" name="Rectangle 3"/>
          <p:cNvSpPr>
            <a:spLocks noGrp="1" noChangeArrowheads="1"/>
          </p:cNvSpPr>
          <p:nvPr>
            <p:ph type="body" idx="1"/>
          </p:nvPr>
        </p:nvSpPr>
        <p:spPr>
          <a:xfrm>
            <a:off x="-339725" y="333375"/>
            <a:ext cx="10494963" cy="504825"/>
          </a:xfrm>
          <a:noFill/>
          <a:ln/>
        </p:spPr>
        <p:txBody>
          <a:bodyPr lIns="0" tIns="0" rIns="0" bIns="0">
            <a:normAutofit fontScale="92500" lnSpcReduction="20000"/>
          </a:bodyPr>
          <a:lstStyle/>
          <a:p>
            <a:pPr marL="0" indent="0" algn="ctr" defTabSz="755650">
              <a:lnSpc>
                <a:spcPct val="90000"/>
              </a:lnSpc>
              <a:spcBef>
                <a:spcPct val="0"/>
              </a:spcBef>
              <a:buClr>
                <a:srgbClr val="810000"/>
              </a:buClr>
              <a:buSzPct val="90000"/>
              <a:buFont typeface="Monotype Sorts" pitchFamily="2" charset="2"/>
              <a:buNone/>
            </a:pPr>
            <a:r>
              <a:rPr lang="en-US" sz="2400" b="1"/>
              <a:t>Como se puede adaptar la bomba a los distintos</a:t>
            </a:r>
          </a:p>
          <a:p>
            <a:pPr marL="0" indent="0" algn="ctr" defTabSz="755650">
              <a:lnSpc>
                <a:spcPct val="90000"/>
              </a:lnSpc>
              <a:spcBef>
                <a:spcPct val="0"/>
              </a:spcBef>
              <a:buClr>
                <a:srgbClr val="810000"/>
              </a:buClr>
              <a:buSzPct val="90000"/>
              <a:buFont typeface="Monotype Sorts" pitchFamily="2" charset="2"/>
              <a:buNone/>
            </a:pPr>
            <a:r>
              <a:rPr lang="en-US" sz="2400" b="1"/>
              <a:t> cambios de sistema</a:t>
            </a:r>
            <a:endParaRPr lang="en-US" sz="2400"/>
          </a:p>
        </p:txBody>
      </p:sp>
      <p:grpSp>
        <p:nvGrpSpPr>
          <p:cNvPr id="2" name="Group 4"/>
          <p:cNvGrpSpPr>
            <a:grpSpLocks/>
          </p:cNvGrpSpPr>
          <p:nvPr/>
        </p:nvGrpSpPr>
        <p:grpSpPr bwMode="auto">
          <a:xfrm>
            <a:off x="6142038" y="2470150"/>
            <a:ext cx="2432050" cy="2327275"/>
            <a:chOff x="4272" y="1065"/>
            <a:chExt cx="1685" cy="1662"/>
          </a:xfrm>
        </p:grpSpPr>
        <p:sp>
          <p:nvSpPr>
            <p:cNvPr id="1146885" name="AutoShape 5"/>
            <p:cNvSpPr>
              <a:spLocks noChangeArrowheads="1"/>
            </p:cNvSpPr>
            <p:nvPr/>
          </p:nvSpPr>
          <p:spPr bwMode="auto">
            <a:xfrm flipV="1">
              <a:off x="4272" y="1065"/>
              <a:ext cx="1685" cy="1662"/>
            </a:xfrm>
            <a:prstGeom prst="roundRect">
              <a:avLst>
                <a:gd name="adj" fmla="val 0"/>
              </a:avLst>
            </a:prstGeom>
            <a:gradFill rotWithShape="0">
              <a:gsLst>
                <a:gs pos="0">
                  <a:srgbClr val="82E0FF"/>
                </a:gs>
                <a:gs pos="50000">
                  <a:srgbClr val="FFFFFF"/>
                </a:gs>
                <a:gs pos="100000">
                  <a:srgbClr val="82E0FF"/>
                </a:gs>
              </a:gsLst>
              <a:lin ang="5400000" scaled="1"/>
            </a:gradFill>
            <a:ln w="18875">
              <a:solidFill>
                <a:srgbClr val="82E0FF"/>
              </a:solidFill>
              <a:round/>
              <a:headEnd/>
              <a:tailEnd/>
            </a:ln>
            <a:effectLst/>
          </p:spPr>
          <p:txBody>
            <a:bodyPr wrap="none" anchor="ctr"/>
            <a:lstStyle/>
            <a:p>
              <a:endParaRPr lang="es-ES_tradnl"/>
            </a:p>
          </p:txBody>
        </p:sp>
        <p:grpSp>
          <p:nvGrpSpPr>
            <p:cNvPr id="3" name="Group 6"/>
            <p:cNvGrpSpPr>
              <a:grpSpLocks/>
            </p:cNvGrpSpPr>
            <p:nvPr/>
          </p:nvGrpSpPr>
          <p:grpSpPr bwMode="auto">
            <a:xfrm>
              <a:off x="4337" y="1145"/>
              <a:ext cx="1503" cy="1466"/>
              <a:chOff x="4337" y="1145"/>
              <a:chExt cx="1503" cy="1466"/>
            </a:xfrm>
          </p:grpSpPr>
          <p:sp>
            <p:nvSpPr>
              <p:cNvPr id="1146887" name="Line 7"/>
              <p:cNvSpPr>
                <a:spLocks noChangeShapeType="1"/>
              </p:cNvSpPr>
              <p:nvPr/>
            </p:nvSpPr>
            <p:spPr bwMode="auto">
              <a:xfrm>
                <a:off x="5473" y="1291"/>
                <a:ext cx="0" cy="586"/>
              </a:xfrm>
              <a:prstGeom prst="line">
                <a:avLst/>
              </a:prstGeom>
              <a:noFill/>
              <a:ln w="9438">
                <a:solidFill>
                  <a:srgbClr val="000000"/>
                </a:solidFill>
                <a:round/>
                <a:headEnd/>
                <a:tailEnd/>
              </a:ln>
              <a:effectLst/>
            </p:spPr>
            <p:txBody>
              <a:bodyPr/>
              <a:lstStyle/>
              <a:p>
                <a:endParaRPr lang="es-ES_tradnl"/>
              </a:p>
            </p:txBody>
          </p:sp>
          <p:sp>
            <p:nvSpPr>
              <p:cNvPr id="1146888" name="Line 8"/>
              <p:cNvSpPr>
                <a:spLocks noChangeShapeType="1"/>
              </p:cNvSpPr>
              <p:nvPr/>
            </p:nvSpPr>
            <p:spPr bwMode="auto">
              <a:xfrm flipV="1">
                <a:off x="5839" y="1682"/>
                <a:ext cx="0" cy="195"/>
              </a:xfrm>
              <a:prstGeom prst="line">
                <a:avLst/>
              </a:prstGeom>
              <a:noFill/>
              <a:ln w="9438">
                <a:solidFill>
                  <a:srgbClr val="000000"/>
                </a:solidFill>
                <a:round/>
                <a:headEnd/>
                <a:tailEnd/>
              </a:ln>
              <a:effectLst/>
            </p:spPr>
            <p:txBody>
              <a:bodyPr/>
              <a:lstStyle/>
              <a:p>
                <a:endParaRPr lang="es-ES_tradnl"/>
              </a:p>
            </p:txBody>
          </p:sp>
          <p:sp>
            <p:nvSpPr>
              <p:cNvPr id="1146889" name="Freeform 9"/>
              <p:cNvSpPr>
                <a:spLocks/>
              </p:cNvSpPr>
              <p:nvPr/>
            </p:nvSpPr>
            <p:spPr bwMode="auto">
              <a:xfrm>
                <a:off x="5682" y="1291"/>
                <a:ext cx="36" cy="148"/>
              </a:xfrm>
              <a:custGeom>
                <a:avLst/>
                <a:gdLst/>
                <a:ahLst/>
                <a:cxnLst>
                  <a:cxn ang="0">
                    <a:pos x="0" y="0"/>
                  </a:cxn>
                  <a:cxn ang="0">
                    <a:pos x="0" y="10"/>
                  </a:cxn>
                  <a:cxn ang="0">
                    <a:pos x="3" y="19"/>
                  </a:cxn>
                  <a:cxn ang="0">
                    <a:pos x="3" y="29"/>
                  </a:cxn>
                  <a:cxn ang="0">
                    <a:pos x="6" y="38"/>
                  </a:cxn>
                  <a:cxn ang="0">
                    <a:pos x="6" y="47"/>
                  </a:cxn>
                  <a:cxn ang="0">
                    <a:pos x="9" y="57"/>
                  </a:cxn>
                  <a:cxn ang="0">
                    <a:pos x="11" y="66"/>
                  </a:cxn>
                  <a:cxn ang="0">
                    <a:pos x="13" y="75"/>
                  </a:cxn>
                  <a:cxn ang="0">
                    <a:pos x="13" y="84"/>
                  </a:cxn>
                  <a:cxn ang="0">
                    <a:pos x="17" y="94"/>
                  </a:cxn>
                  <a:cxn ang="0">
                    <a:pos x="20" y="103"/>
                  </a:cxn>
                  <a:cxn ang="0">
                    <a:pos x="23" y="112"/>
                  </a:cxn>
                  <a:cxn ang="0">
                    <a:pos x="26" y="121"/>
                  </a:cxn>
                  <a:cxn ang="0">
                    <a:pos x="29" y="131"/>
                  </a:cxn>
                  <a:cxn ang="0">
                    <a:pos x="32" y="140"/>
                  </a:cxn>
                  <a:cxn ang="0">
                    <a:pos x="35" y="147"/>
                  </a:cxn>
                </a:cxnLst>
                <a:rect l="0" t="0" r="r" b="b"/>
                <a:pathLst>
                  <a:path w="36" h="148">
                    <a:moveTo>
                      <a:pt x="0" y="0"/>
                    </a:moveTo>
                    <a:lnTo>
                      <a:pt x="0" y="10"/>
                    </a:lnTo>
                    <a:lnTo>
                      <a:pt x="3" y="19"/>
                    </a:lnTo>
                    <a:lnTo>
                      <a:pt x="3" y="29"/>
                    </a:lnTo>
                    <a:lnTo>
                      <a:pt x="6" y="38"/>
                    </a:lnTo>
                    <a:lnTo>
                      <a:pt x="6" y="47"/>
                    </a:lnTo>
                    <a:lnTo>
                      <a:pt x="9" y="57"/>
                    </a:lnTo>
                    <a:lnTo>
                      <a:pt x="11" y="66"/>
                    </a:lnTo>
                    <a:lnTo>
                      <a:pt x="13" y="75"/>
                    </a:lnTo>
                    <a:lnTo>
                      <a:pt x="13" y="84"/>
                    </a:lnTo>
                    <a:lnTo>
                      <a:pt x="17" y="94"/>
                    </a:lnTo>
                    <a:lnTo>
                      <a:pt x="20" y="103"/>
                    </a:lnTo>
                    <a:lnTo>
                      <a:pt x="23" y="112"/>
                    </a:lnTo>
                    <a:lnTo>
                      <a:pt x="26" y="121"/>
                    </a:lnTo>
                    <a:lnTo>
                      <a:pt x="29" y="131"/>
                    </a:lnTo>
                    <a:lnTo>
                      <a:pt x="32" y="140"/>
                    </a:lnTo>
                    <a:lnTo>
                      <a:pt x="35" y="147"/>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6890" name="Freeform 10"/>
              <p:cNvSpPr>
                <a:spLocks/>
              </p:cNvSpPr>
              <p:nvPr/>
            </p:nvSpPr>
            <p:spPr bwMode="auto">
              <a:xfrm>
                <a:off x="5717" y="1438"/>
                <a:ext cx="123" cy="245"/>
              </a:xfrm>
              <a:custGeom>
                <a:avLst/>
                <a:gdLst/>
                <a:ahLst/>
                <a:cxnLst>
                  <a:cxn ang="0">
                    <a:pos x="0" y="0"/>
                  </a:cxn>
                  <a:cxn ang="0">
                    <a:pos x="4" y="19"/>
                  </a:cxn>
                  <a:cxn ang="0">
                    <a:pos x="11" y="34"/>
                  </a:cxn>
                  <a:cxn ang="0">
                    <a:pos x="17" y="52"/>
                  </a:cxn>
                  <a:cxn ang="0">
                    <a:pos x="23" y="67"/>
                  </a:cxn>
                  <a:cxn ang="0">
                    <a:pos x="29" y="83"/>
                  </a:cxn>
                  <a:cxn ang="0">
                    <a:pos x="35" y="98"/>
                  </a:cxn>
                  <a:cxn ang="0">
                    <a:pos x="41" y="114"/>
                  </a:cxn>
                  <a:cxn ang="0">
                    <a:pos x="50" y="129"/>
                  </a:cxn>
                  <a:cxn ang="0">
                    <a:pos x="57" y="144"/>
                  </a:cxn>
                  <a:cxn ang="0">
                    <a:pos x="66" y="160"/>
                  </a:cxn>
                  <a:cxn ang="0">
                    <a:pos x="73" y="175"/>
                  </a:cxn>
                  <a:cxn ang="0">
                    <a:pos x="83" y="188"/>
                  </a:cxn>
                  <a:cxn ang="0">
                    <a:pos x="92" y="204"/>
                  </a:cxn>
                  <a:cxn ang="0">
                    <a:pos x="101" y="217"/>
                  </a:cxn>
                  <a:cxn ang="0">
                    <a:pos x="110" y="232"/>
                  </a:cxn>
                  <a:cxn ang="0">
                    <a:pos x="122" y="244"/>
                  </a:cxn>
                </a:cxnLst>
                <a:rect l="0" t="0" r="r" b="b"/>
                <a:pathLst>
                  <a:path w="123" h="245">
                    <a:moveTo>
                      <a:pt x="0" y="0"/>
                    </a:moveTo>
                    <a:lnTo>
                      <a:pt x="4" y="19"/>
                    </a:lnTo>
                    <a:lnTo>
                      <a:pt x="11" y="34"/>
                    </a:lnTo>
                    <a:lnTo>
                      <a:pt x="17" y="52"/>
                    </a:lnTo>
                    <a:lnTo>
                      <a:pt x="23" y="67"/>
                    </a:lnTo>
                    <a:lnTo>
                      <a:pt x="29" y="83"/>
                    </a:lnTo>
                    <a:lnTo>
                      <a:pt x="35" y="98"/>
                    </a:lnTo>
                    <a:lnTo>
                      <a:pt x="41" y="114"/>
                    </a:lnTo>
                    <a:lnTo>
                      <a:pt x="50" y="129"/>
                    </a:lnTo>
                    <a:lnTo>
                      <a:pt x="57" y="144"/>
                    </a:lnTo>
                    <a:lnTo>
                      <a:pt x="66" y="160"/>
                    </a:lnTo>
                    <a:lnTo>
                      <a:pt x="73" y="175"/>
                    </a:lnTo>
                    <a:lnTo>
                      <a:pt x="83" y="188"/>
                    </a:lnTo>
                    <a:lnTo>
                      <a:pt x="92" y="204"/>
                    </a:lnTo>
                    <a:lnTo>
                      <a:pt x="101" y="217"/>
                    </a:lnTo>
                    <a:lnTo>
                      <a:pt x="110" y="232"/>
                    </a:lnTo>
                    <a:lnTo>
                      <a:pt x="122" y="244"/>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6891" name="Line 11"/>
              <p:cNvSpPr>
                <a:spLocks noChangeShapeType="1"/>
              </p:cNvSpPr>
              <p:nvPr/>
            </p:nvSpPr>
            <p:spPr bwMode="auto">
              <a:xfrm flipV="1">
                <a:off x="5473" y="1877"/>
                <a:ext cx="0" cy="586"/>
              </a:xfrm>
              <a:prstGeom prst="line">
                <a:avLst/>
              </a:prstGeom>
              <a:noFill/>
              <a:ln w="9438">
                <a:solidFill>
                  <a:srgbClr val="000000"/>
                </a:solidFill>
                <a:round/>
                <a:headEnd/>
                <a:tailEnd/>
              </a:ln>
              <a:effectLst/>
            </p:spPr>
            <p:txBody>
              <a:bodyPr/>
              <a:lstStyle/>
              <a:p>
                <a:endParaRPr lang="es-ES_tradnl"/>
              </a:p>
            </p:txBody>
          </p:sp>
          <p:sp>
            <p:nvSpPr>
              <p:cNvPr id="1146892" name="Line 12"/>
              <p:cNvSpPr>
                <a:spLocks noChangeShapeType="1"/>
              </p:cNvSpPr>
              <p:nvPr/>
            </p:nvSpPr>
            <p:spPr bwMode="auto">
              <a:xfrm>
                <a:off x="5839" y="1877"/>
                <a:ext cx="0" cy="196"/>
              </a:xfrm>
              <a:prstGeom prst="line">
                <a:avLst/>
              </a:prstGeom>
              <a:noFill/>
              <a:ln w="9438">
                <a:solidFill>
                  <a:srgbClr val="000000"/>
                </a:solidFill>
                <a:round/>
                <a:headEnd/>
                <a:tailEnd/>
              </a:ln>
              <a:effectLst/>
            </p:spPr>
            <p:txBody>
              <a:bodyPr/>
              <a:lstStyle/>
              <a:p>
                <a:endParaRPr lang="es-ES_tradnl"/>
              </a:p>
            </p:txBody>
          </p:sp>
          <p:sp>
            <p:nvSpPr>
              <p:cNvPr id="1146893" name="Freeform 13"/>
              <p:cNvSpPr>
                <a:spLocks/>
              </p:cNvSpPr>
              <p:nvPr/>
            </p:nvSpPr>
            <p:spPr bwMode="auto">
              <a:xfrm>
                <a:off x="5682" y="2316"/>
                <a:ext cx="36" cy="150"/>
              </a:xfrm>
              <a:custGeom>
                <a:avLst/>
                <a:gdLst/>
                <a:ahLst/>
                <a:cxnLst>
                  <a:cxn ang="0">
                    <a:pos x="0" y="149"/>
                  </a:cxn>
                  <a:cxn ang="0">
                    <a:pos x="0" y="139"/>
                  </a:cxn>
                  <a:cxn ang="0">
                    <a:pos x="3" y="130"/>
                  </a:cxn>
                  <a:cxn ang="0">
                    <a:pos x="3" y="121"/>
                  </a:cxn>
                  <a:cxn ang="0">
                    <a:pos x="6" y="112"/>
                  </a:cxn>
                  <a:cxn ang="0">
                    <a:pos x="6" y="102"/>
                  </a:cxn>
                  <a:cxn ang="0">
                    <a:pos x="9" y="92"/>
                  </a:cxn>
                  <a:cxn ang="0">
                    <a:pos x="11" y="83"/>
                  </a:cxn>
                  <a:cxn ang="0">
                    <a:pos x="13" y="73"/>
                  </a:cxn>
                  <a:cxn ang="0">
                    <a:pos x="13" y="65"/>
                  </a:cxn>
                  <a:cxn ang="0">
                    <a:pos x="17" y="55"/>
                  </a:cxn>
                  <a:cxn ang="0">
                    <a:pos x="20" y="46"/>
                  </a:cxn>
                  <a:cxn ang="0">
                    <a:pos x="23" y="37"/>
                  </a:cxn>
                  <a:cxn ang="0">
                    <a:pos x="26" y="28"/>
                  </a:cxn>
                  <a:cxn ang="0">
                    <a:pos x="29" y="18"/>
                  </a:cxn>
                  <a:cxn ang="0">
                    <a:pos x="32" y="9"/>
                  </a:cxn>
                  <a:cxn ang="0">
                    <a:pos x="35" y="0"/>
                  </a:cxn>
                </a:cxnLst>
                <a:rect l="0" t="0" r="r" b="b"/>
                <a:pathLst>
                  <a:path w="36" h="150">
                    <a:moveTo>
                      <a:pt x="0" y="149"/>
                    </a:moveTo>
                    <a:lnTo>
                      <a:pt x="0" y="139"/>
                    </a:lnTo>
                    <a:lnTo>
                      <a:pt x="3" y="130"/>
                    </a:lnTo>
                    <a:lnTo>
                      <a:pt x="3" y="121"/>
                    </a:lnTo>
                    <a:lnTo>
                      <a:pt x="6" y="112"/>
                    </a:lnTo>
                    <a:lnTo>
                      <a:pt x="6" y="102"/>
                    </a:lnTo>
                    <a:lnTo>
                      <a:pt x="9" y="92"/>
                    </a:lnTo>
                    <a:lnTo>
                      <a:pt x="11" y="83"/>
                    </a:lnTo>
                    <a:lnTo>
                      <a:pt x="13" y="73"/>
                    </a:lnTo>
                    <a:lnTo>
                      <a:pt x="13" y="65"/>
                    </a:lnTo>
                    <a:lnTo>
                      <a:pt x="17" y="55"/>
                    </a:lnTo>
                    <a:lnTo>
                      <a:pt x="20" y="46"/>
                    </a:lnTo>
                    <a:lnTo>
                      <a:pt x="23" y="37"/>
                    </a:lnTo>
                    <a:lnTo>
                      <a:pt x="26" y="28"/>
                    </a:lnTo>
                    <a:lnTo>
                      <a:pt x="29" y="18"/>
                    </a:lnTo>
                    <a:lnTo>
                      <a:pt x="32" y="9"/>
                    </a:lnTo>
                    <a:lnTo>
                      <a:pt x="35"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6894" name="Freeform 14"/>
              <p:cNvSpPr>
                <a:spLocks/>
              </p:cNvSpPr>
              <p:nvPr/>
            </p:nvSpPr>
            <p:spPr bwMode="auto">
              <a:xfrm>
                <a:off x="5717" y="2073"/>
                <a:ext cx="123" cy="244"/>
              </a:xfrm>
              <a:custGeom>
                <a:avLst/>
                <a:gdLst/>
                <a:ahLst/>
                <a:cxnLst>
                  <a:cxn ang="0">
                    <a:pos x="0" y="243"/>
                  </a:cxn>
                  <a:cxn ang="0">
                    <a:pos x="4" y="228"/>
                  </a:cxn>
                  <a:cxn ang="0">
                    <a:pos x="11" y="212"/>
                  </a:cxn>
                  <a:cxn ang="0">
                    <a:pos x="17" y="197"/>
                  </a:cxn>
                  <a:cxn ang="0">
                    <a:pos x="23" y="179"/>
                  </a:cxn>
                  <a:cxn ang="0">
                    <a:pos x="29" y="164"/>
                  </a:cxn>
                  <a:cxn ang="0">
                    <a:pos x="35" y="148"/>
                  </a:cxn>
                  <a:cxn ang="0">
                    <a:pos x="41" y="133"/>
                  </a:cxn>
                  <a:cxn ang="0">
                    <a:pos x="50" y="116"/>
                  </a:cxn>
                  <a:cxn ang="0">
                    <a:pos x="57" y="103"/>
                  </a:cxn>
                  <a:cxn ang="0">
                    <a:pos x="66" y="87"/>
                  </a:cxn>
                  <a:cxn ang="0">
                    <a:pos x="73" y="73"/>
                  </a:cxn>
                  <a:cxn ang="0">
                    <a:pos x="83" y="57"/>
                  </a:cxn>
                  <a:cxn ang="0">
                    <a:pos x="92" y="45"/>
                  </a:cxn>
                  <a:cxn ang="0">
                    <a:pos x="101" y="30"/>
                  </a:cxn>
                  <a:cxn ang="0">
                    <a:pos x="110" y="15"/>
                  </a:cxn>
                  <a:cxn ang="0">
                    <a:pos x="122" y="0"/>
                  </a:cxn>
                </a:cxnLst>
                <a:rect l="0" t="0" r="r" b="b"/>
                <a:pathLst>
                  <a:path w="123" h="244">
                    <a:moveTo>
                      <a:pt x="0" y="243"/>
                    </a:moveTo>
                    <a:lnTo>
                      <a:pt x="4" y="228"/>
                    </a:lnTo>
                    <a:lnTo>
                      <a:pt x="11" y="212"/>
                    </a:lnTo>
                    <a:lnTo>
                      <a:pt x="17" y="197"/>
                    </a:lnTo>
                    <a:lnTo>
                      <a:pt x="23" y="179"/>
                    </a:lnTo>
                    <a:lnTo>
                      <a:pt x="29" y="164"/>
                    </a:lnTo>
                    <a:lnTo>
                      <a:pt x="35" y="148"/>
                    </a:lnTo>
                    <a:lnTo>
                      <a:pt x="41" y="133"/>
                    </a:lnTo>
                    <a:lnTo>
                      <a:pt x="50" y="116"/>
                    </a:lnTo>
                    <a:lnTo>
                      <a:pt x="57" y="103"/>
                    </a:lnTo>
                    <a:lnTo>
                      <a:pt x="66" y="87"/>
                    </a:lnTo>
                    <a:lnTo>
                      <a:pt x="73" y="73"/>
                    </a:lnTo>
                    <a:lnTo>
                      <a:pt x="83" y="57"/>
                    </a:lnTo>
                    <a:lnTo>
                      <a:pt x="92" y="45"/>
                    </a:lnTo>
                    <a:lnTo>
                      <a:pt x="101" y="30"/>
                    </a:lnTo>
                    <a:lnTo>
                      <a:pt x="110" y="15"/>
                    </a:lnTo>
                    <a:lnTo>
                      <a:pt x="122"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6895" name="Line 15"/>
              <p:cNvSpPr>
                <a:spLocks noChangeShapeType="1"/>
              </p:cNvSpPr>
              <p:nvPr/>
            </p:nvSpPr>
            <p:spPr bwMode="auto">
              <a:xfrm>
                <a:off x="4545" y="1145"/>
                <a:ext cx="0" cy="732"/>
              </a:xfrm>
              <a:prstGeom prst="line">
                <a:avLst/>
              </a:prstGeom>
              <a:noFill/>
              <a:ln w="9438">
                <a:solidFill>
                  <a:srgbClr val="000000"/>
                </a:solidFill>
                <a:round/>
                <a:headEnd/>
                <a:tailEnd/>
              </a:ln>
              <a:effectLst/>
            </p:spPr>
            <p:txBody>
              <a:bodyPr/>
              <a:lstStyle/>
              <a:p>
                <a:endParaRPr lang="es-ES_tradnl"/>
              </a:p>
            </p:txBody>
          </p:sp>
          <p:sp>
            <p:nvSpPr>
              <p:cNvPr id="1146896" name="Line 16"/>
              <p:cNvSpPr>
                <a:spLocks noChangeShapeType="1"/>
              </p:cNvSpPr>
              <p:nvPr/>
            </p:nvSpPr>
            <p:spPr bwMode="auto">
              <a:xfrm flipV="1">
                <a:off x="4913" y="1682"/>
                <a:ext cx="0" cy="195"/>
              </a:xfrm>
              <a:prstGeom prst="line">
                <a:avLst/>
              </a:prstGeom>
              <a:noFill/>
              <a:ln w="9438">
                <a:solidFill>
                  <a:srgbClr val="000000"/>
                </a:solidFill>
                <a:round/>
                <a:headEnd/>
                <a:tailEnd/>
              </a:ln>
              <a:effectLst/>
            </p:spPr>
            <p:txBody>
              <a:bodyPr/>
              <a:lstStyle/>
              <a:p>
                <a:endParaRPr lang="es-ES_tradnl"/>
              </a:p>
            </p:txBody>
          </p:sp>
          <p:sp>
            <p:nvSpPr>
              <p:cNvPr id="1146897" name="Line 17"/>
              <p:cNvSpPr>
                <a:spLocks noChangeShapeType="1"/>
              </p:cNvSpPr>
              <p:nvPr/>
            </p:nvSpPr>
            <p:spPr bwMode="auto">
              <a:xfrm>
                <a:off x="4545" y="1145"/>
                <a:ext cx="196" cy="0"/>
              </a:xfrm>
              <a:prstGeom prst="line">
                <a:avLst/>
              </a:prstGeom>
              <a:noFill/>
              <a:ln w="9438">
                <a:solidFill>
                  <a:srgbClr val="000000"/>
                </a:solidFill>
                <a:round/>
                <a:headEnd/>
                <a:tailEnd/>
              </a:ln>
              <a:effectLst/>
            </p:spPr>
            <p:txBody>
              <a:bodyPr/>
              <a:lstStyle/>
              <a:p>
                <a:endParaRPr lang="es-ES_tradnl"/>
              </a:p>
            </p:txBody>
          </p:sp>
          <p:sp>
            <p:nvSpPr>
              <p:cNvPr id="1146898" name="Freeform 18"/>
              <p:cNvSpPr>
                <a:spLocks/>
              </p:cNvSpPr>
              <p:nvPr/>
            </p:nvSpPr>
            <p:spPr bwMode="auto">
              <a:xfrm>
                <a:off x="4741" y="1145"/>
                <a:ext cx="50" cy="294"/>
              </a:xfrm>
              <a:custGeom>
                <a:avLst/>
                <a:gdLst/>
                <a:ahLst/>
                <a:cxnLst>
                  <a:cxn ang="0">
                    <a:pos x="0" y="0"/>
                  </a:cxn>
                  <a:cxn ang="0">
                    <a:pos x="0" y="22"/>
                  </a:cxn>
                  <a:cxn ang="0">
                    <a:pos x="1" y="41"/>
                  </a:cxn>
                  <a:cxn ang="0">
                    <a:pos x="1" y="61"/>
                  </a:cxn>
                  <a:cxn ang="0">
                    <a:pos x="4" y="80"/>
                  </a:cxn>
                  <a:cxn ang="0">
                    <a:pos x="5" y="98"/>
                  </a:cxn>
                  <a:cxn ang="0">
                    <a:pos x="8" y="117"/>
                  </a:cxn>
                  <a:cxn ang="0">
                    <a:pos x="12" y="135"/>
                  </a:cxn>
                  <a:cxn ang="0">
                    <a:pos x="15" y="153"/>
                  </a:cxn>
                  <a:cxn ang="0">
                    <a:pos x="18" y="171"/>
                  </a:cxn>
                  <a:cxn ang="0">
                    <a:pos x="21" y="190"/>
                  </a:cxn>
                  <a:cxn ang="0">
                    <a:pos x="24" y="208"/>
                  </a:cxn>
                  <a:cxn ang="0">
                    <a:pos x="28" y="225"/>
                  </a:cxn>
                  <a:cxn ang="0">
                    <a:pos x="31" y="243"/>
                  </a:cxn>
                  <a:cxn ang="0">
                    <a:pos x="37" y="259"/>
                  </a:cxn>
                  <a:cxn ang="0">
                    <a:pos x="43" y="278"/>
                  </a:cxn>
                  <a:cxn ang="0">
                    <a:pos x="49" y="293"/>
                  </a:cxn>
                </a:cxnLst>
                <a:rect l="0" t="0" r="r" b="b"/>
                <a:pathLst>
                  <a:path w="50" h="294">
                    <a:moveTo>
                      <a:pt x="0" y="0"/>
                    </a:moveTo>
                    <a:lnTo>
                      <a:pt x="0" y="22"/>
                    </a:lnTo>
                    <a:lnTo>
                      <a:pt x="1" y="41"/>
                    </a:lnTo>
                    <a:lnTo>
                      <a:pt x="1" y="61"/>
                    </a:lnTo>
                    <a:lnTo>
                      <a:pt x="4" y="80"/>
                    </a:lnTo>
                    <a:lnTo>
                      <a:pt x="5" y="98"/>
                    </a:lnTo>
                    <a:lnTo>
                      <a:pt x="8" y="117"/>
                    </a:lnTo>
                    <a:lnTo>
                      <a:pt x="12" y="135"/>
                    </a:lnTo>
                    <a:lnTo>
                      <a:pt x="15" y="153"/>
                    </a:lnTo>
                    <a:lnTo>
                      <a:pt x="18" y="171"/>
                    </a:lnTo>
                    <a:lnTo>
                      <a:pt x="21" y="190"/>
                    </a:lnTo>
                    <a:lnTo>
                      <a:pt x="24" y="208"/>
                    </a:lnTo>
                    <a:lnTo>
                      <a:pt x="28" y="225"/>
                    </a:lnTo>
                    <a:lnTo>
                      <a:pt x="31" y="243"/>
                    </a:lnTo>
                    <a:lnTo>
                      <a:pt x="37" y="259"/>
                    </a:lnTo>
                    <a:lnTo>
                      <a:pt x="43" y="278"/>
                    </a:lnTo>
                    <a:lnTo>
                      <a:pt x="49" y="293"/>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6899" name="Freeform 19"/>
              <p:cNvSpPr>
                <a:spLocks/>
              </p:cNvSpPr>
              <p:nvPr/>
            </p:nvSpPr>
            <p:spPr bwMode="auto">
              <a:xfrm>
                <a:off x="4790" y="1438"/>
                <a:ext cx="124" cy="245"/>
              </a:xfrm>
              <a:custGeom>
                <a:avLst/>
                <a:gdLst/>
                <a:ahLst/>
                <a:cxnLst>
                  <a:cxn ang="0">
                    <a:pos x="0" y="0"/>
                  </a:cxn>
                  <a:cxn ang="0">
                    <a:pos x="4" y="19"/>
                  </a:cxn>
                  <a:cxn ang="0">
                    <a:pos x="10" y="34"/>
                  </a:cxn>
                  <a:cxn ang="0">
                    <a:pos x="16" y="52"/>
                  </a:cxn>
                  <a:cxn ang="0">
                    <a:pos x="22" y="67"/>
                  </a:cxn>
                  <a:cxn ang="0">
                    <a:pos x="29" y="83"/>
                  </a:cxn>
                  <a:cxn ang="0">
                    <a:pos x="36" y="98"/>
                  </a:cxn>
                  <a:cxn ang="0">
                    <a:pos x="42" y="114"/>
                  </a:cxn>
                  <a:cxn ang="0">
                    <a:pos x="51" y="129"/>
                  </a:cxn>
                  <a:cxn ang="0">
                    <a:pos x="57" y="144"/>
                  </a:cxn>
                  <a:cxn ang="0">
                    <a:pos x="66" y="160"/>
                  </a:cxn>
                  <a:cxn ang="0">
                    <a:pos x="74" y="175"/>
                  </a:cxn>
                  <a:cxn ang="0">
                    <a:pos x="83" y="188"/>
                  </a:cxn>
                  <a:cxn ang="0">
                    <a:pos x="92" y="204"/>
                  </a:cxn>
                  <a:cxn ang="0">
                    <a:pos x="101" y="217"/>
                  </a:cxn>
                  <a:cxn ang="0">
                    <a:pos x="111" y="232"/>
                  </a:cxn>
                  <a:cxn ang="0">
                    <a:pos x="123" y="244"/>
                  </a:cxn>
                </a:cxnLst>
                <a:rect l="0" t="0" r="r" b="b"/>
                <a:pathLst>
                  <a:path w="124" h="245">
                    <a:moveTo>
                      <a:pt x="0" y="0"/>
                    </a:moveTo>
                    <a:lnTo>
                      <a:pt x="4" y="19"/>
                    </a:lnTo>
                    <a:lnTo>
                      <a:pt x="10" y="34"/>
                    </a:lnTo>
                    <a:lnTo>
                      <a:pt x="16" y="52"/>
                    </a:lnTo>
                    <a:lnTo>
                      <a:pt x="22" y="67"/>
                    </a:lnTo>
                    <a:lnTo>
                      <a:pt x="29" y="83"/>
                    </a:lnTo>
                    <a:lnTo>
                      <a:pt x="36" y="98"/>
                    </a:lnTo>
                    <a:lnTo>
                      <a:pt x="42" y="114"/>
                    </a:lnTo>
                    <a:lnTo>
                      <a:pt x="51" y="129"/>
                    </a:lnTo>
                    <a:lnTo>
                      <a:pt x="57" y="144"/>
                    </a:lnTo>
                    <a:lnTo>
                      <a:pt x="66" y="160"/>
                    </a:lnTo>
                    <a:lnTo>
                      <a:pt x="74" y="175"/>
                    </a:lnTo>
                    <a:lnTo>
                      <a:pt x="83" y="188"/>
                    </a:lnTo>
                    <a:lnTo>
                      <a:pt x="92" y="204"/>
                    </a:lnTo>
                    <a:lnTo>
                      <a:pt x="101" y="217"/>
                    </a:lnTo>
                    <a:lnTo>
                      <a:pt x="111" y="232"/>
                    </a:lnTo>
                    <a:lnTo>
                      <a:pt x="123" y="244"/>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6900" name="Line 20"/>
              <p:cNvSpPr>
                <a:spLocks noChangeShapeType="1"/>
              </p:cNvSpPr>
              <p:nvPr/>
            </p:nvSpPr>
            <p:spPr bwMode="auto">
              <a:xfrm flipV="1">
                <a:off x="4545" y="1877"/>
                <a:ext cx="0" cy="733"/>
              </a:xfrm>
              <a:prstGeom prst="line">
                <a:avLst/>
              </a:prstGeom>
              <a:noFill/>
              <a:ln w="9438">
                <a:solidFill>
                  <a:srgbClr val="000000"/>
                </a:solidFill>
                <a:round/>
                <a:headEnd/>
                <a:tailEnd/>
              </a:ln>
              <a:effectLst/>
            </p:spPr>
            <p:txBody>
              <a:bodyPr/>
              <a:lstStyle/>
              <a:p>
                <a:endParaRPr lang="es-ES_tradnl"/>
              </a:p>
            </p:txBody>
          </p:sp>
          <p:sp>
            <p:nvSpPr>
              <p:cNvPr id="1146901" name="Line 21"/>
              <p:cNvSpPr>
                <a:spLocks noChangeShapeType="1"/>
              </p:cNvSpPr>
              <p:nvPr/>
            </p:nvSpPr>
            <p:spPr bwMode="auto">
              <a:xfrm>
                <a:off x="4913" y="1877"/>
                <a:ext cx="0" cy="196"/>
              </a:xfrm>
              <a:prstGeom prst="line">
                <a:avLst/>
              </a:prstGeom>
              <a:noFill/>
              <a:ln w="9438">
                <a:solidFill>
                  <a:srgbClr val="000000"/>
                </a:solidFill>
                <a:round/>
                <a:headEnd/>
                <a:tailEnd/>
              </a:ln>
              <a:effectLst/>
            </p:spPr>
            <p:txBody>
              <a:bodyPr/>
              <a:lstStyle/>
              <a:p>
                <a:endParaRPr lang="es-ES_tradnl"/>
              </a:p>
            </p:txBody>
          </p:sp>
          <p:sp>
            <p:nvSpPr>
              <p:cNvPr id="1146902" name="Line 22"/>
              <p:cNvSpPr>
                <a:spLocks noChangeShapeType="1"/>
              </p:cNvSpPr>
              <p:nvPr/>
            </p:nvSpPr>
            <p:spPr bwMode="auto">
              <a:xfrm>
                <a:off x="4545" y="2610"/>
                <a:ext cx="196" cy="0"/>
              </a:xfrm>
              <a:prstGeom prst="line">
                <a:avLst/>
              </a:prstGeom>
              <a:noFill/>
              <a:ln w="9438">
                <a:solidFill>
                  <a:srgbClr val="000000"/>
                </a:solidFill>
                <a:round/>
                <a:headEnd/>
                <a:tailEnd/>
              </a:ln>
              <a:effectLst/>
            </p:spPr>
            <p:txBody>
              <a:bodyPr/>
              <a:lstStyle/>
              <a:p>
                <a:endParaRPr lang="es-ES_tradnl"/>
              </a:p>
            </p:txBody>
          </p:sp>
          <p:sp>
            <p:nvSpPr>
              <p:cNvPr id="1146903" name="Freeform 23"/>
              <p:cNvSpPr>
                <a:spLocks/>
              </p:cNvSpPr>
              <p:nvPr/>
            </p:nvSpPr>
            <p:spPr bwMode="auto">
              <a:xfrm>
                <a:off x="4741" y="2316"/>
                <a:ext cx="50" cy="295"/>
              </a:xfrm>
              <a:custGeom>
                <a:avLst/>
                <a:gdLst/>
                <a:ahLst/>
                <a:cxnLst>
                  <a:cxn ang="0">
                    <a:pos x="0" y="294"/>
                  </a:cxn>
                  <a:cxn ang="0">
                    <a:pos x="0" y="275"/>
                  </a:cxn>
                  <a:cxn ang="0">
                    <a:pos x="1" y="256"/>
                  </a:cxn>
                  <a:cxn ang="0">
                    <a:pos x="1" y="237"/>
                  </a:cxn>
                  <a:cxn ang="0">
                    <a:pos x="4" y="217"/>
                  </a:cxn>
                  <a:cxn ang="0">
                    <a:pos x="5" y="198"/>
                  </a:cxn>
                  <a:cxn ang="0">
                    <a:pos x="8" y="179"/>
                  </a:cxn>
                  <a:cxn ang="0">
                    <a:pos x="12" y="160"/>
                  </a:cxn>
                  <a:cxn ang="0">
                    <a:pos x="15" y="141"/>
                  </a:cxn>
                  <a:cxn ang="0">
                    <a:pos x="18" y="125"/>
                  </a:cxn>
                  <a:cxn ang="0">
                    <a:pos x="21" y="107"/>
                  </a:cxn>
                  <a:cxn ang="0">
                    <a:pos x="24" y="88"/>
                  </a:cxn>
                  <a:cxn ang="0">
                    <a:pos x="28" y="70"/>
                  </a:cxn>
                  <a:cxn ang="0">
                    <a:pos x="31" y="55"/>
                  </a:cxn>
                  <a:cxn ang="0">
                    <a:pos x="37" y="36"/>
                  </a:cxn>
                  <a:cxn ang="0">
                    <a:pos x="43" y="18"/>
                  </a:cxn>
                  <a:cxn ang="0">
                    <a:pos x="49" y="0"/>
                  </a:cxn>
                </a:cxnLst>
                <a:rect l="0" t="0" r="r" b="b"/>
                <a:pathLst>
                  <a:path w="50" h="295">
                    <a:moveTo>
                      <a:pt x="0" y="294"/>
                    </a:moveTo>
                    <a:lnTo>
                      <a:pt x="0" y="275"/>
                    </a:lnTo>
                    <a:lnTo>
                      <a:pt x="1" y="256"/>
                    </a:lnTo>
                    <a:lnTo>
                      <a:pt x="1" y="237"/>
                    </a:lnTo>
                    <a:lnTo>
                      <a:pt x="4" y="217"/>
                    </a:lnTo>
                    <a:lnTo>
                      <a:pt x="5" y="198"/>
                    </a:lnTo>
                    <a:lnTo>
                      <a:pt x="8" y="179"/>
                    </a:lnTo>
                    <a:lnTo>
                      <a:pt x="12" y="160"/>
                    </a:lnTo>
                    <a:lnTo>
                      <a:pt x="15" y="141"/>
                    </a:lnTo>
                    <a:lnTo>
                      <a:pt x="18" y="125"/>
                    </a:lnTo>
                    <a:lnTo>
                      <a:pt x="21" y="107"/>
                    </a:lnTo>
                    <a:lnTo>
                      <a:pt x="24" y="88"/>
                    </a:lnTo>
                    <a:lnTo>
                      <a:pt x="28" y="70"/>
                    </a:lnTo>
                    <a:lnTo>
                      <a:pt x="31" y="55"/>
                    </a:lnTo>
                    <a:lnTo>
                      <a:pt x="37" y="36"/>
                    </a:lnTo>
                    <a:lnTo>
                      <a:pt x="43" y="18"/>
                    </a:lnTo>
                    <a:lnTo>
                      <a:pt x="49"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6904" name="Freeform 24"/>
              <p:cNvSpPr>
                <a:spLocks/>
              </p:cNvSpPr>
              <p:nvPr/>
            </p:nvSpPr>
            <p:spPr bwMode="auto">
              <a:xfrm>
                <a:off x="4790" y="2073"/>
                <a:ext cx="124" cy="244"/>
              </a:xfrm>
              <a:custGeom>
                <a:avLst/>
                <a:gdLst/>
                <a:ahLst/>
                <a:cxnLst>
                  <a:cxn ang="0">
                    <a:pos x="0" y="243"/>
                  </a:cxn>
                  <a:cxn ang="0">
                    <a:pos x="4" y="228"/>
                  </a:cxn>
                  <a:cxn ang="0">
                    <a:pos x="10" y="212"/>
                  </a:cxn>
                  <a:cxn ang="0">
                    <a:pos x="16" y="197"/>
                  </a:cxn>
                  <a:cxn ang="0">
                    <a:pos x="22" y="179"/>
                  </a:cxn>
                  <a:cxn ang="0">
                    <a:pos x="29" y="164"/>
                  </a:cxn>
                  <a:cxn ang="0">
                    <a:pos x="36" y="148"/>
                  </a:cxn>
                  <a:cxn ang="0">
                    <a:pos x="42" y="133"/>
                  </a:cxn>
                  <a:cxn ang="0">
                    <a:pos x="51" y="116"/>
                  </a:cxn>
                  <a:cxn ang="0">
                    <a:pos x="57" y="103"/>
                  </a:cxn>
                  <a:cxn ang="0">
                    <a:pos x="66" y="87"/>
                  </a:cxn>
                  <a:cxn ang="0">
                    <a:pos x="74" y="73"/>
                  </a:cxn>
                  <a:cxn ang="0">
                    <a:pos x="83" y="57"/>
                  </a:cxn>
                  <a:cxn ang="0">
                    <a:pos x="92" y="45"/>
                  </a:cxn>
                  <a:cxn ang="0">
                    <a:pos x="101" y="30"/>
                  </a:cxn>
                  <a:cxn ang="0">
                    <a:pos x="111" y="15"/>
                  </a:cxn>
                  <a:cxn ang="0">
                    <a:pos x="123" y="0"/>
                  </a:cxn>
                </a:cxnLst>
                <a:rect l="0" t="0" r="r" b="b"/>
                <a:pathLst>
                  <a:path w="124" h="244">
                    <a:moveTo>
                      <a:pt x="0" y="243"/>
                    </a:moveTo>
                    <a:lnTo>
                      <a:pt x="4" y="228"/>
                    </a:lnTo>
                    <a:lnTo>
                      <a:pt x="10" y="212"/>
                    </a:lnTo>
                    <a:lnTo>
                      <a:pt x="16" y="197"/>
                    </a:lnTo>
                    <a:lnTo>
                      <a:pt x="22" y="179"/>
                    </a:lnTo>
                    <a:lnTo>
                      <a:pt x="29" y="164"/>
                    </a:lnTo>
                    <a:lnTo>
                      <a:pt x="36" y="148"/>
                    </a:lnTo>
                    <a:lnTo>
                      <a:pt x="42" y="133"/>
                    </a:lnTo>
                    <a:lnTo>
                      <a:pt x="51" y="116"/>
                    </a:lnTo>
                    <a:lnTo>
                      <a:pt x="57" y="103"/>
                    </a:lnTo>
                    <a:lnTo>
                      <a:pt x="66" y="87"/>
                    </a:lnTo>
                    <a:lnTo>
                      <a:pt x="74" y="73"/>
                    </a:lnTo>
                    <a:lnTo>
                      <a:pt x="83" y="57"/>
                    </a:lnTo>
                    <a:lnTo>
                      <a:pt x="92" y="45"/>
                    </a:lnTo>
                    <a:lnTo>
                      <a:pt x="101" y="30"/>
                    </a:lnTo>
                    <a:lnTo>
                      <a:pt x="111" y="15"/>
                    </a:lnTo>
                    <a:lnTo>
                      <a:pt x="123"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6905" name="Line 25"/>
              <p:cNvSpPr>
                <a:spLocks noChangeShapeType="1"/>
              </p:cNvSpPr>
              <p:nvPr/>
            </p:nvSpPr>
            <p:spPr bwMode="auto">
              <a:xfrm>
                <a:off x="5473" y="1291"/>
                <a:ext cx="220" cy="0"/>
              </a:xfrm>
              <a:prstGeom prst="line">
                <a:avLst/>
              </a:prstGeom>
              <a:noFill/>
              <a:ln w="9438">
                <a:solidFill>
                  <a:srgbClr val="000000"/>
                </a:solidFill>
                <a:round/>
                <a:headEnd/>
                <a:tailEnd/>
              </a:ln>
              <a:effectLst/>
            </p:spPr>
            <p:txBody>
              <a:bodyPr/>
              <a:lstStyle/>
              <a:p>
                <a:endParaRPr lang="es-ES_tradnl"/>
              </a:p>
            </p:txBody>
          </p:sp>
          <p:sp>
            <p:nvSpPr>
              <p:cNvPr id="1146906" name="Line 26"/>
              <p:cNvSpPr>
                <a:spLocks noChangeShapeType="1"/>
              </p:cNvSpPr>
              <p:nvPr/>
            </p:nvSpPr>
            <p:spPr bwMode="auto">
              <a:xfrm>
                <a:off x="5473" y="2463"/>
                <a:ext cx="220" cy="0"/>
              </a:xfrm>
              <a:prstGeom prst="line">
                <a:avLst/>
              </a:prstGeom>
              <a:noFill/>
              <a:ln w="9438">
                <a:solidFill>
                  <a:srgbClr val="000000"/>
                </a:solidFill>
                <a:round/>
                <a:headEnd/>
                <a:tailEnd/>
              </a:ln>
              <a:effectLst/>
            </p:spPr>
            <p:txBody>
              <a:bodyPr/>
              <a:lstStyle/>
              <a:p>
                <a:endParaRPr lang="es-ES_tradnl"/>
              </a:p>
            </p:txBody>
          </p:sp>
          <p:sp>
            <p:nvSpPr>
              <p:cNvPr id="1146907" name="Line 27"/>
              <p:cNvSpPr>
                <a:spLocks noChangeShapeType="1"/>
              </p:cNvSpPr>
              <p:nvPr/>
            </p:nvSpPr>
            <p:spPr bwMode="auto">
              <a:xfrm flipH="1">
                <a:off x="5253" y="1291"/>
                <a:ext cx="220" cy="0"/>
              </a:xfrm>
              <a:prstGeom prst="line">
                <a:avLst/>
              </a:prstGeom>
              <a:noFill/>
              <a:ln w="9438">
                <a:solidFill>
                  <a:srgbClr val="000000"/>
                </a:solidFill>
                <a:round/>
                <a:headEnd/>
                <a:tailEnd/>
              </a:ln>
              <a:effectLst/>
            </p:spPr>
            <p:txBody>
              <a:bodyPr/>
              <a:lstStyle/>
              <a:p>
                <a:endParaRPr lang="es-ES_tradnl"/>
              </a:p>
            </p:txBody>
          </p:sp>
          <p:sp>
            <p:nvSpPr>
              <p:cNvPr id="1146908" name="Line 28"/>
              <p:cNvSpPr>
                <a:spLocks noChangeShapeType="1"/>
              </p:cNvSpPr>
              <p:nvPr/>
            </p:nvSpPr>
            <p:spPr bwMode="auto">
              <a:xfrm flipH="1">
                <a:off x="5253" y="2463"/>
                <a:ext cx="220" cy="0"/>
              </a:xfrm>
              <a:prstGeom prst="line">
                <a:avLst/>
              </a:prstGeom>
              <a:noFill/>
              <a:ln w="9438">
                <a:solidFill>
                  <a:srgbClr val="000000"/>
                </a:solidFill>
                <a:round/>
                <a:headEnd/>
                <a:tailEnd/>
              </a:ln>
              <a:effectLst/>
            </p:spPr>
            <p:txBody>
              <a:bodyPr/>
              <a:lstStyle/>
              <a:p>
                <a:endParaRPr lang="es-ES_tradnl"/>
              </a:p>
            </p:txBody>
          </p:sp>
          <p:sp>
            <p:nvSpPr>
              <p:cNvPr id="1146909" name="Line 29"/>
              <p:cNvSpPr>
                <a:spLocks noChangeShapeType="1"/>
              </p:cNvSpPr>
              <p:nvPr/>
            </p:nvSpPr>
            <p:spPr bwMode="auto">
              <a:xfrm>
                <a:off x="5302" y="1291"/>
                <a:ext cx="0" cy="1172"/>
              </a:xfrm>
              <a:prstGeom prst="line">
                <a:avLst/>
              </a:prstGeom>
              <a:noFill/>
              <a:ln w="9438">
                <a:solidFill>
                  <a:srgbClr val="000000"/>
                </a:solidFill>
                <a:round/>
                <a:headEnd/>
                <a:tailEnd/>
              </a:ln>
              <a:effectLst/>
            </p:spPr>
            <p:txBody>
              <a:bodyPr/>
              <a:lstStyle/>
              <a:p>
                <a:endParaRPr lang="es-ES_tradnl"/>
              </a:p>
            </p:txBody>
          </p:sp>
          <p:sp>
            <p:nvSpPr>
              <p:cNvPr id="1146910" name="Freeform 30"/>
              <p:cNvSpPr>
                <a:spLocks/>
              </p:cNvSpPr>
              <p:nvPr/>
            </p:nvSpPr>
            <p:spPr bwMode="auto">
              <a:xfrm>
                <a:off x="5264" y="1291"/>
                <a:ext cx="78" cy="79"/>
              </a:xfrm>
              <a:custGeom>
                <a:avLst/>
                <a:gdLst/>
                <a:ahLst/>
                <a:cxnLst>
                  <a:cxn ang="0">
                    <a:pos x="77" y="78"/>
                  </a:cxn>
                  <a:cxn ang="0">
                    <a:pos x="38" y="0"/>
                  </a:cxn>
                  <a:cxn ang="0">
                    <a:pos x="0" y="78"/>
                  </a:cxn>
                  <a:cxn ang="0">
                    <a:pos x="77" y="78"/>
                  </a:cxn>
                  <a:cxn ang="0">
                    <a:pos x="77" y="78"/>
                  </a:cxn>
                  <a:cxn ang="0">
                    <a:pos x="77" y="78"/>
                  </a:cxn>
                </a:cxnLst>
                <a:rect l="0" t="0" r="r" b="b"/>
                <a:pathLst>
                  <a:path w="78" h="79">
                    <a:moveTo>
                      <a:pt x="77" y="78"/>
                    </a:moveTo>
                    <a:lnTo>
                      <a:pt x="38" y="0"/>
                    </a:lnTo>
                    <a:lnTo>
                      <a:pt x="0" y="78"/>
                    </a:lnTo>
                    <a:lnTo>
                      <a:pt x="77" y="78"/>
                    </a:lnTo>
                    <a:lnTo>
                      <a:pt x="77" y="78"/>
                    </a:lnTo>
                    <a:lnTo>
                      <a:pt x="77" y="78"/>
                    </a:lnTo>
                  </a:path>
                </a:pathLst>
              </a:custGeom>
              <a:solidFill>
                <a:srgbClr val="000000"/>
              </a:solidFill>
              <a:ln w="9438" cap="flat" cmpd="sng">
                <a:solidFill>
                  <a:srgbClr val="000000"/>
                </a:solidFill>
                <a:prstDash val="solid"/>
                <a:round/>
                <a:headEnd type="none" w="med" len="med"/>
                <a:tailEnd type="none" w="med" len="med"/>
              </a:ln>
              <a:effectLst/>
            </p:spPr>
            <p:txBody>
              <a:bodyPr/>
              <a:lstStyle/>
              <a:p>
                <a:endParaRPr lang="es-ES_tradnl"/>
              </a:p>
            </p:txBody>
          </p:sp>
          <p:sp>
            <p:nvSpPr>
              <p:cNvPr id="1146911" name="Freeform 31"/>
              <p:cNvSpPr>
                <a:spLocks/>
              </p:cNvSpPr>
              <p:nvPr/>
            </p:nvSpPr>
            <p:spPr bwMode="auto">
              <a:xfrm>
                <a:off x="5264" y="2385"/>
                <a:ext cx="78" cy="79"/>
              </a:xfrm>
              <a:custGeom>
                <a:avLst/>
                <a:gdLst/>
                <a:ahLst/>
                <a:cxnLst>
                  <a:cxn ang="0">
                    <a:pos x="77" y="0"/>
                  </a:cxn>
                  <a:cxn ang="0">
                    <a:pos x="38" y="78"/>
                  </a:cxn>
                  <a:cxn ang="0">
                    <a:pos x="0" y="0"/>
                  </a:cxn>
                  <a:cxn ang="0">
                    <a:pos x="77" y="0"/>
                  </a:cxn>
                  <a:cxn ang="0">
                    <a:pos x="77" y="0"/>
                  </a:cxn>
                  <a:cxn ang="0">
                    <a:pos x="77" y="0"/>
                  </a:cxn>
                </a:cxnLst>
                <a:rect l="0" t="0" r="r" b="b"/>
                <a:pathLst>
                  <a:path w="78" h="79">
                    <a:moveTo>
                      <a:pt x="77" y="0"/>
                    </a:moveTo>
                    <a:lnTo>
                      <a:pt x="38" y="78"/>
                    </a:lnTo>
                    <a:lnTo>
                      <a:pt x="0" y="0"/>
                    </a:lnTo>
                    <a:lnTo>
                      <a:pt x="77" y="0"/>
                    </a:lnTo>
                    <a:lnTo>
                      <a:pt x="77" y="0"/>
                    </a:lnTo>
                    <a:lnTo>
                      <a:pt x="77" y="0"/>
                    </a:lnTo>
                  </a:path>
                </a:pathLst>
              </a:custGeom>
              <a:solidFill>
                <a:srgbClr val="000000"/>
              </a:solidFill>
              <a:ln w="9438" cap="flat" cmpd="sng">
                <a:solidFill>
                  <a:srgbClr val="000000"/>
                </a:solidFill>
                <a:prstDash val="solid"/>
                <a:round/>
                <a:headEnd type="none" w="med" len="med"/>
                <a:tailEnd type="none" w="med" len="med"/>
              </a:ln>
              <a:effectLst/>
            </p:spPr>
            <p:txBody>
              <a:bodyPr/>
              <a:lstStyle/>
              <a:p>
                <a:endParaRPr lang="es-ES_tradnl"/>
              </a:p>
            </p:txBody>
          </p:sp>
          <p:sp>
            <p:nvSpPr>
              <p:cNvPr id="1146912" name="Line 32"/>
              <p:cNvSpPr>
                <a:spLocks noChangeShapeType="1"/>
              </p:cNvSpPr>
              <p:nvPr/>
            </p:nvSpPr>
            <p:spPr bwMode="auto">
              <a:xfrm flipH="1">
                <a:off x="4350" y="2610"/>
                <a:ext cx="195" cy="0"/>
              </a:xfrm>
              <a:prstGeom prst="line">
                <a:avLst/>
              </a:prstGeom>
              <a:noFill/>
              <a:ln w="9438">
                <a:solidFill>
                  <a:srgbClr val="000000"/>
                </a:solidFill>
                <a:round/>
                <a:headEnd/>
                <a:tailEnd/>
              </a:ln>
              <a:effectLst/>
            </p:spPr>
            <p:txBody>
              <a:bodyPr/>
              <a:lstStyle/>
              <a:p>
                <a:endParaRPr lang="es-ES_tradnl"/>
              </a:p>
            </p:txBody>
          </p:sp>
          <p:sp>
            <p:nvSpPr>
              <p:cNvPr id="1146913" name="Line 33"/>
              <p:cNvSpPr>
                <a:spLocks noChangeShapeType="1"/>
              </p:cNvSpPr>
              <p:nvPr/>
            </p:nvSpPr>
            <p:spPr bwMode="auto">
              <a:xfrm flipH="1">
                <a:off x="4350" y="1145"/>
                <a:ext cx="195" cy="0"/>
              </a:xfrm>
              <a:prstGeom prst="line">
                <a:avLst/>
              </a:prstGeom>
              <a:noFill/>
              <a:ln w="9438">
                <a:solidFill>
                  <a:srgbClr val="000000"/>
                </a:solidFill>
                <a:round/>
                <a:headEnd/>
                <a:tailEnd/>
              </a:ln>
              <a:effectLst/>
            </p:spPr>
            <p:txBody>
              <a:bodyPr/>
              <a:lstStyle/>
              <a:p>
                <a:endParaRPr lang="es-ES_tradnl"/>
              </a:p>
            </p:txBody>
          </p:sp>
          <p:sp>
            <p:nvSpPr>
              <p:cNvPr id="1146914" name="Line 34"/>
              <p:cNvSpPr>
                <a:spLocks noChangeShapeType="1"/>
              </p:cNvSpPr>
              <p:nvPr/>
            </p:nvSpPr>
            <p:spPr bwMode="auto">
              <a:xfrm>
                <a:off x="4375" y="1145"/>
                <a:ext cx="0" cy="1465"/>
              </a:xfrm>
              <a:prstGeom prst="line">
                <a:avLst/>
              </a:prstGeom>
              <a:noFill/>
              <a:ln w="9438">
                <a:solidFill>
                  <a:srgbClr val="000000"/>
                </a:solidFill>
                <a:round/>
                <a:headEnd/>
                <a:tailEnd/>
              </a:ln>
              <a:effectLst/>
            </p:spPr>
            <p:txBody>
              <a:bodyPr/>
              <a:lstStyle/>
              <a:p>
                <a:endParaRPr lang="es-ES_tradnl"/>
              </a:p>
            </p:txBody>
          </p:sp>
          <p:sp>
            <p:nvSpPr>
              <p:cNvPr id="1146915" name="Freeform 35"/>
              <p:cNvSpPr>
                <a:spLocks/>
              </p:cNvSpPr>
              <p:nvPr/>
            </p:nvSpPr>
            <p:spPr bwMode="auto">
              <a:xfrm>
                <a:off x="4337" y="1145"/>
                <a:ext cx="78" cy="79"/>
              </a:xfrm>
              <a:custGeom>
                <a:avLst/>
                <a:gdLst/>
                <a:ahLst/>
                <a:cxnLst>
                  <a:cxn ang="0">
                    <a:pos x="77" y="78"/>
                  </a:cxn>
                  <a:cxn ang="0">
                    <a:pos x="38" y="0"/>
                  </a:cxn>
                  <a:cxn ang="0">
                    <a:pos x="0" y="78"/>
                  </a:cxn>
                  <a:cxn ang="0">
                    <a:pos x="77" y="78"/>
                  </a:cxn>
                  <a:cxn ang="0">
                    <a:pos x="77" y="78"/>
                  </a:cxn>
                  <a:cxn ang="0">
                    <a:pos x="77" y="78"/>
                  </a:cxn>
                </a:cxnLst>
                <a:rect l="0" t="0" r="r" b="b"/>
                <a:pathLst>
                  <a:path w="78" h="79">
                    <a:moveTo>
                      <a:pt x="77" y="78"/>
                    </a:moveTo>
                    <a:lnTo>
                      <a:pt x="38" y="0"/>
                    </a:lnTo>
                    <a:lnTo>
                      <a:pt x="0" y="78"/>
                    </a:lnTo>
                    <a:lnTo>
                      <a:pt x="77" y="78"/>
                    </a:lnTo>
                    <a:lnTo>
                      <a:pt x="77" y="78"/>
                    </a:lnTo>
                    <a:lnTo>
                      <a:pt x="77" y="78"/>
                    </a:lnTo>
                  </a:path>
                </a:pathLst>
              </a:custGeom>
              <a:solidFill>
                <a:srgbClr val="000000"/>
              </a:solidFill>
              <a:ln w="9438" cap="flat" cmpd="sng">
                <a:solidFill>
                  <a:srgbClr val="000000"/>
                </a:solidFill>
                <a:prstDash val="solid"/>
                <a:round/>
                <a:headEnd type="none" w="med" len="med"/>
                <a:tailEnd type="none" w="med" len="med"/>
              </a:ln>
              <a:effectLst/>
            </p:spPr>
            <p:txBody>
              <a:bodyPr/>
              <a:lstStyle/>
              <a:p>
                <a:endParaRPr lang="es-ES_tradnl"/>
              </a:p>
            </p:txBody>
          </p:sp>
          <p:sp>
            <p:nvSpPr>
              <p:cNvPr id="1146916" name="Freeform 36"/>
              <p:cNvSpPr>
                <a:spLocks/>
              </p:cNvSpPr>
              <p:nvPr/>
            </p:nvSpPr>
            <p:spPr bwMode="auto">
              <a:xfrm>
                <a:off x="4337" y="2531"/>
                <a:ext cx="78" cy="80"/>
              </a:xfrm>
              <a:custGeom>
                <a:avLst/>
                <a:gdLst/>
                <a:ahLst/>
                <a:cxnLst>
                  <a:cxn ang="0">
                    <a:pos x="77" y="0"/>
                  </a:cxn>
                  <a:cxn ang="0">
                    <a:pos x="38" y="79"/>
                  </a:cxn>
                  <a:cxn ang="0">
                    <a:pos x="0" y="0"/>
                  </a:cxn>
                  <a:cxn ang="0">
                    <a:pos x="77" y="0"/>
                  </a:cxn>
                  <a:cxn ang="0">
                    <a:pos x="77" y="0"/>
                  </a:cxn>
                  <a:cxn ang="0">
                    <a:pos x="77" y="0"/>
                  </a:cxn>
                </a:cxnLst>
                <a:rect l="0" t="0" r="r" b="b"/>
                <a:pathLst>
                  <a:path w="78" h="80">
                    <a:moveTo>
                      <a:pt x="77" y="0"/>
                    </a:moveTo>
                    <a:lnTo>
                      <a:pt x="38" y="79"/>
                    </a:lnTo>
                    <a:lnTo>
                      <a:pt x="0" y="0"/>
                    </a:lnTo>
                    <a:lnTo>
                      <a:pt x="77" y="0"/>
                    </a:lnTo>
                    <a:lnTo>
                      <a:pt x="77" y="0"/>
                    </a:lnTo>
                    <a:lnTo>
                      <a:pt x="77" y="0"/>
                    </a:lnTo>
                  </a:path>
                </a:pathLst>
              </a:custGeom>
              <a:solidFill>
                <a:srgbClr val="000000"/>
              </a:solidFill>
              <a:ln w="9438" cap="flat" cmpd="sng">
                <a:solidFill>
                  <a:srgbClr val="000000"/>
                </a:solidFill>
                <a:prstDash val="solid"/>
                <a:round/>
                <a:headEnd type="none" w="med" len="med"/>
                <a:tailEnd type="none" w="med" len="med"/>
              </a:ln>
              <a:effectLst/>
            </p:spPr>
            <p:txBody>
              <a:bodyPr/>
              <a:lstStyle/>
              <a:p>
                <a:endParaRPr lang="es-ES_tradnl"/>
              </a:p>
            </p:txBody>
          </p:sp>
        </p:grpSp>
      </p:grpSp>
      <p:grpSp>
        <p:nvGrpSpPr>
          <p:cNvPr id="4" name="Group 37"/>
          <p:cNvGrpSpPr>
            <a:grpSpLocks/>
          </p:cNvGrpSpPr>
          <p:nvPr/>
        </p:nvGrpSpPr>
        <p:grpSpPr bwMode="auto">
          <a:xfrm>
            <a:off x="1679575" y="3944938"/>
            <a:ext cx="2811463" cy="1957387"/>
            <a:chOff x="1180" y="2118"/>
            <a:chExt cx="1948" cy="1398"/>
          </a:xfrm>
        </p:grpSpPr>
        <p:sp>
          <p:nvSpPr>
            <p:cNvPr id="1146918" name="AutoShape 38"/>
            <p:cNvSpPr>
              <a:spLocks noChangeArrowheads="1"/>
            </p:cNvSpPr>
            <p:nvPr/>
          </p:nvSpPr>
          <p:spPr bwMode="auto">
            <a:xfrm flipV="1">
              <a:off x="1180" y="2118"/>
              <a:ext cx="1948" cy="1398"/>
            </a:xfrm>
            <a:prstGeom prst="roundRect">
              <a:avLst>
                <a:gd name="adj" fmla="val 0"/>
              </a:avLst>
            </a:prstGeom>
            <a:pattFill prst="solidDmnd">
              <a:fgClr>
                <a:srgbClr val="42FFC7"/>
              </a:fgClr>
              <a:bgClr>
                <a:srgbClr val="FFFFFF"/>
              </a:bgClr>
            </a:pattFill>
            <a:ln w="18875">
              <a:solidFill>
                <a:srgbClr val="42FFC7"/>
              </a:solidFill>
              <a:round/>
              <a:headEnd/>
              <a:tailEnd/>
            </a:ln>
            <a:effectLst/>
          </p:spPr>
          <p:txBody>
            <a:bodyPr wrap="none" anchor="ctr"/>
            <a:lstStyle/>
            <a:p>
              <a:endParaRPr lang="es-ES_tradnl"/>
            </a:p>
          </p:txBody>
        </p:sp>
        <p:grpSp>
          <p:nvGrpSpPr>
            <p:cNvPr id="5" name="Group 39"/>
            <p:cNvGrpSpPr>
              <a:grpSpLocks/>
            </p:cNvGrpSpPr>
            <p:nvPr/>
          </p:nvGrpSpPr>
          <p:grpSpPr bwMode="auto">
            <a:xfrm>
              <a:off x="1317" y="2198"/>
              <a:ext cx="1660" cy="1220"/>
              <a:chOff x="1317" y="2198"/>
              <a:chExt cx="1660" cy="1220"/>
            </a:xfrm>
          </p:grpSpPr>
          <p:sp>
            <p:nvSpPr>
              <p:cNvPr id="1146920" name="Freeform 40"/>
              <p:cNvSpPr>
                <a:spLocks/>
              </p:cNvSpPr>
              <p:nvPr/>
            </p:nvSpPr>
            <p:spPr bwMode="auto">
              <a:xfrm>
                <a:off x="1317" y="2563"/>
                <a:ext cx="538" cy="514"/>
              </a:xfrm>
              <a:custGeom>
                <a:avLst/>
                <a:gdLst/>
                <a:ahLst/>
                <a:cxnLst>
                  <a:cxn ang="0">
                    <a:pos x="293" y="3"/>
                  </a:cxn>
                  <a:cxn ang="0">
                    <a:pos x="346" y="14"/>
                  </a:cxn>
                  <a:cxn ang="0">
                    <a:pos x="394" y="33"/>
                  </a:cxn>
                  <a:cxn ang="0">
                    <a:pos x="437" y="60"/>
                  </a:cxn>
                  <a:cxn ang="0">
                    <a:pos x="473" y="96"/>
                  </a:cxn>
                  <a:cxn ang="0">
                    <a:pos x="502" y="136"/>
                  </a:cxn>
                  <a:cxn ang="0">
                    <a:pos x="523" y="183"/>
                  </a:cxn>
                  <a:cxn ang="0">
                    <a:pos x="535" y="232"/>
                  </a:cxn>
                  <a:cxn ang="0">
                    <a:pos x="535" y="285"/>
                  </a:cxn>
                  <a:cxn ang="0">
                    <a:pos x="523" y="335"/>
                  </a:cxn>
                  <a:cxn ang="0">
                    <a:pos x="502" y="380"/>
                  </a:cxn>
                  <a:cxn ang="0">
                    <a:pos x="473" y="421"/>
                  </a:cxn>
                  <a:cxn ang="0">
                    <a:pos x="437" y="456"/>
                  </a:cxn>
                  <a:cxn ang="0">
                    <a:pos x="394" y="483"/>
                  </a:cxn>
                  <a:cxn ang="0">
                    <a:pos x="346" y="503"/>
                  </a:cxn>
                  <a:cxn ang="0">
                    <a:pos x="293" y="513"/>
                  </a:cxn>
                  <a:cxn ang="0">
                    <a:pos x="240" y="513"/>
                  </a:cxn>
                  <a:cxn ang="0">
                    <a:pos x="186" y="503"/>
                  </a:cxn>
                  <a:cxn ang="0">
                    <a:pos x="138" y="483"/>
                  </a:cxn>
                  <a:cxn ang="0">
                    <a:pos x="96" y="456"/>
                  </a:cxn>
                  <a:cxn ang="0">
                    <a:pos x="60" y="421"/>
                  </a:cxn>
                  <a:cxn ang="0">
                    <a:pos x="31" y="380"/>
                  </a:cxn>
                  <a:cxn ang="0">
                    <a:pos x="10" y="335"/>
                  </a:cxn>
                  <a:cxn ang="0">
                    <a:pos x="0" y="285"/>
                  </a:cxn>
                  <a:cxn ang="0">
                    <a:pos x="0" y="232"/>
                  </a:cxn>
                  <a:cxn ang="0">
                    <a:pos x="10" y="183"/>
                  </a:cxn>
                  <a:cxn ang="0">
                    <a:pos x="31" y="136"/>
                  </a:cxn>
                  <a:cxn ang="0">
                    <a:pos x="60" y="96"/>
                  </a:cxn>
                  <a:cxn ang="0">
                    <a:pos x="96" y="60"/>
                  </a:cxn>
                  <a:cxn ang="0">
                    <a:pos x="138" y="33"/>
                  </a:cxn>
                  <a:cxn ang="0">
                    <a:pos x="186" y="14"/>
                  </a:cxn>
                  <a:cxn ang="0">
                    <a:pos x="240" y="3"/>
                  </a:cxn>
                  <a:cxn ang="0">
                    <a:pos x="268" y="0"/>
                  </a:cxn>
                </a:cxnLst>
                <a:rect l="0" t="0" r="r" b="b"/>
                <a:pathLst>
                  <a:path w="538" h="514">
                    <a:moveTo>
                      <a:pt x="268" y="0"/>
                    </a:moveTo>
                    <a:lnTo>
                      <a:pt x="293" y="3"/>
                    </a:lnTo>
                    <a:lnTo>
                      <a:pt x="322" y="7"/>
                    </a:lnTo>
                    <a:lnTo>
                      <a:pt x="346" y="14"/>
                    </a:lnTo>
                    <a:lnTo>
                      <a:pt x="372" y="21"/>
                    </a:lnTo>
                    <a:lnTo>
                      <a:pt x="394" y="33"/>
                    </a:lnTo>
                    <a:lnTo>
                      <a:pt x="418" y="46"/>
                    </a:lnTo>
                    <a:lnTo>
                      <a:pt x="437" y="60"/>
                    </a:lnTo>
                    <a:lnTo>
                      <a:pt x="457" y="75"/>
                    </a:lnTo>
                    <a:lnTo>
                      <a:pt x="473" y="96"/>
                    </a:lnTo>
                    <a:lnTo>
                      <a:pt x="488" y="115"/>
                    </a:lnTo>
                    <a:lnTo>
                      <a:pt x="502" y="136"/>
                    </a:lnTo>
                    <a:lnTo>
                      <a:pt x="514" y="158"/>
                    </a:lnTo>
                    <a:lnTo>
                      <a:pt x="523" y="183"/>
                    </a:lnTo>
                    <a:lnTo>
                      <a:pt x="531" y="206"/>
                    </a:lnTo>
                    <a:lnTo>
                      <a:pt x="535" y="232"/>
                    </a:lnTo>
                    <a:lnTo>
                      <a:pt x="537" y="257"/>
                    </a:lnTo>
                    <a:lnTo>
                      <a:pt x="535" y="285"/>
                    </a:lnTo>
                    <a:lnTo>
                      <a:pt x="531" y="310"/>
                    </a:lnTo>
                    <a:lnTo>
                      <a:pt x="523" y="335"/>
                    </a:lnTo>
                    <a:lnTo>
                      <a:pt x="514" y="358"/>
                    </a:lnTo>
                    <a:lnTo>
                      <a:pt x="502" y="380"/>
                    </a:lnTo>
                    <a:lnTo>
                      <a:pt x="488" y="401"/>
                    </a:lnTo>
                    <a:lnTo>
                      <a:pt x="473" y="421"/>
                    </a:lnTo>
                    <a:lnTo>
                      <a:pt x="457" y="438"/>
                    </a:lnTo>
                    <a:lnTo>
                      <a:pt x="437" y="456"/>
                    </a:lnTo>
                    <a:lnTo>
                      <a:pt x="418" y="470"/>
                    </a:lnTo>
                    <a:lnTo>
                      <a:pt x="394" y="483"/>
                    </a:lnTo>
                    <a:lnTo>
                      <a:pt x="372" y="494"/>
                    </a:lnTo>
                    <a:lnTo>
                      <a:pt x="346" y="503"/>
                    </a:lnTo>
                    <a:lnTo>
                      <a:pt x="322" y="509"/>
                    </a:lnTo>
                    <a:lnTo>
                      <a:pt x="293" y="513"/>
                    </a:lnTo>
                    <a:lnTo>
                      <a:pt x="268" y="513"/>
                    </a:lnTo>
                    <a:lnTo>
                      <a:pt x="240" y="513"/>
                    </a:lnTo>
                    <a:lnTo>
                      <a:pt x="212" y="509"/>
                    </a:lnTo>
                    <a:lnTo>
                      <a:pt x="186" y="503"/>
                    </a:lnTo>
                    <a:lnTo>
                      <a:pt x="163" y="494"/>
                    </a:lnTo>
                    <a:lnTo>
                      <a:pt x="138" y="483"/>
                    </a:lnTo>
                    <a:lnTo>
                      <a:pt x="116" y="470"/>
                    </a:lnTo>
                    <a:lnTo>
                      <a:pt x="96" y="456"/>
                    </a:lnTo>
                    <a:lnTo>
                      <a:pt x="78" y="438"/>
                    </a:lnTo>
                    <a:lnTo>
                      <a:pt x="60" y="421"/>
                    </a:lnTo>
                    <a:lnTo>
                      <a:pt x="44" y="401"/>
                    </a:lnTo>
                    <a:lnTo>
                      <a:pt x="31" y="380"/>
                    </a:lnTo>
                    <a:lnTo>
                      <a:pt x="21" y="358"/>
                    </a:lnTo>
                    <a:lnTo>
                      <a:pt x="10" y="335"/>
                    </a:lnTo>
                    <a:lnTo>
                      <a:pt x="4" y="310"/>
                    </a:lnTo>
                    <a:lnTo>
                      <a:pt x="0" y="285"/>
                    </a:lnTo>
                    <a:lnTo>
                      <a:pt x="0" y="257"/>
                    </a:lnTo>
                    <a:lnTo>
                      <a:pt x="0" y="232"/>
                    </a:lnTo>
                    <a:lnTo>
                      <a:pt x="4" y="206"/>
                    </a:lnTo>
                    <a:lnTo>
                      <a:pt x="10" y="183"/>
                    </a:lnTo>
                    <a:lnTo>
                      <a:pt x="21" y="158"/>
                    </a:lnTo>
                    <a:lnTo>
                      <a:pt x="31" y="136"/>
                    </a:lnTo>
                    <a:lnTo>
                      <a:pt x="44" y="115"/>
                    </a:lnTo>
                    <a:lnTo>
                      <a:pt x="60" y="96"/>
                    </a:lnTo>
                    <a:lnTo>
                      <a:pt x="78" y="75"/>
                    </a:lnTo>
                    <a:lnTo>
                      <a:pt x="96" y="60"/>
                    </a:lnTo>
                    <a:lnTo>
                      <a:pt x="116" y="46"/>
                    </a:lnTo>
                    <a:lnTo>
                      <a:pt x="138" y="33"/>
                    </a:lnTo>
                    <a:lnTo>
                      <a:pt x="163" y="21"/>
                    </a:lnTo>
                    <a:lnTo>
                      <a:pt x="186" y="14"/>
                    </a:lnTo>
                    <a:lnTo>
                      <a:pt x="212" y="7"/>
                    </a:lnTo>
                    <a:lnTo>
                      <a:pt x="240" y="3"/>
                    </a:lnTo>
                    <a:lnTo>
                      <a:pt x="268" y="0"/>
                    </a:lnTo>
                    <a:lnTo>
                      <a:pt x="268" y="0"/>
                    </a:lnTo>
                  </a:path>
                </a:pathLst>
              </a:custGeom>
              <a:solidFill>
                <a:srgbClr val="FFFFFF"/>
              </a:solidFill>
              <a:ln w="9525">
                <a:noFill/>
                <a:round/>
                <a:headEnd type="none" w="med" len="med"/>
                <a:tailEnd type="none" w="med" len="med"/>
              </a:ln>
              <a:effectLst/>
            </p:spPr>
            <p:txBody>
              <a:bodyPr/>
              <a:lstStyle/>
              <a:p>
                <a:endParaRPr lang="es-ES_tradnl"/>
              </a:p>
            </p:txBody>
          </p:sp>
          <p:sp>
            <p:nvSpPr>
              <p:cNvPr id="1146921" name="Freeform 41"/>
              <p:cNvSpPr>
                <a:spLocks/>
              </p:cNvSpPr>
              <p:nvPr/>
            </p:nvSpPr>
            <p:spPr bwMode="auto">
              <a:xfrm>
                <a:off x="1585" y="2563"/>
                <a:ext cx="270" cy="258"/>
              </a:xfrm>
              <a:custGeom>
                <a:avLst/>
                <a:gdLst/>
                <a:ahLst/>
                <a:cxnLst>
                  <a:cxn ang="0">
                    <a:pos x="0" y="0"/>
                  </a:cxn>
                  <a:cxn ang="0">
                    <a:pos x="25" y="3"/>
                  </a:cxn>
                  <a:cxn ang="0">
                    <a:pos x="54" y="7"/>
                  </a:cxn>
                  <a:cxn ang="0">
                    <a:pos x="78" y="14"/>
                  </a:cxn>
                  <a:cxn ang="0">
                    <a:pos x="104" y="21"/>
                  </a:cxn>
                  <a:cxn ang="0">
                    <a:pos x="126" y="33"/>
                  </a:cxn>
                  <a:cxn ang="0">
                    <a:pos x="150" y="46"/>
                  </a:cxn>
                  <a:cxn ang="0">
                    <a:pos x="169" y="60"/>
                  </a:cxn>
                  <a:cxn ang="0">
                    <a:pos x="189" y="75"/>
                  </a:cxn>
                  <a:cxn ang="0">
                    <a:pos x="205" y="96"/>
                  </a:cxn>
                  <a:cxn ang="0">
                    <a:pos x="220" y="115"/>
                  </a:cxn>
                  <a:cxn ang="0">
                    <a:pos x="234" y="136"/>
                  </a:cxn>
                  <a:cxn ang="0">
                    <a:pos x="246" y="158"/>
                  </a:cxn>
                  <a:cxn ang="0">
                    <a:pos x="255" y="183"/>
                  </a:cxn>
                  <a:cxn ang="0">
                    <a:pos x="263" y="206"/>
                  </a:cxn>
                  <a:cxn ang="0">
                    <a:pos x="267" y="232"/>
                  </a:cxn>
                  <a:cxn ang="0">
                    <a:pos x="269" y="257"/>
                  </a:cxn>
                </a:cxnLst>
                <a:rect l="0" t="0" r="r" b="b"/>
                <a:pathLst>
                  <a:path w="270" h="258">
                    <a:moveTo>
                      <a:pt x="0" y="0"/>
                    </a:moveTo>
                    <a:lnTo>
                      <a:pt x="25" y="3"/>
                    </a:lnTo>
                    <a:lnTo>
                      <a:pt x="54" y="7"/>
                    </a:lnTo>
                    <a:lnTo>
                      <a:pt x="78" y="14"/>
                    </a:lnTo>
                    <a:lnTo>
                      <a:pt x="104" y="21"/>
                    </a:lnTo>
                    <a:lnTo>
                      <a:pt x="126" y="33"/>
                    </a:lnTo>
                    <a:lnTo>
                      <a:pt x="150" y="46"/>
                    </a:lnTo>
                    <a:lnTo>
                      <a:pt x="169" y="60"/>
                    </a:lnTo>
                    <a:lnTo>
                      <a:pt x="189" y="75"/>
                    </a:lnTo>
                    <a:lnTo>
                      <a:pt x="205" y="96"/>
                    </a:lnTo>
                    <a:lnTo>
                      <a:pt x="220" y="115"/>
                    </a:lnTo>
                    <a:lnTo>
                      <a:pt x="234" y="136"/>
                    </a:lnTo>
                    <a:lnTo>
                      <a:pt x="246" y="158"/>
                    </a:lnTo>
                    <a:lnTo>
                      <a:pt x="255" y="183"/>
                    </a:lnTo>
                    <a:lnTo>
                      <a:pt x="263" y="206"/>
                    </a:lnTo>
                    <a:lnTo>
                      <a:pt x="267" y="232"/>
                    </a:lnTo>
                    <a:lnTo>
                      <a:pt x="269" y="257"/>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22" name="Freeform 42"/>
              <p:cNvSpPr>
                <a:spLocks/>
              </p:cNvSpPr>
              <p:nvPr/>
            </p:nvSpPr>
            <p:spPr bwMode="auto">
              <a:xfrm>
                <a:off x="1585" y="2820"/>
                <a:ext cx="270" cy="257"/>
              </a:xfrm>
              <a:custGeom>
                <a:avLst/>
                <a:gdLst/>
                <a:ahLst/>
                <a:cxnLst>
                  <a:cxn ang="0">
                    <a:pos x="269" y="0"/>
                  </a:cxn>
                  <a:cxn ang="0">
                    <a:pos x="267" y="28"/>
                  </a:cxn>
                  <a:cxn ang="0">
                    <a:pos x="263" y="53"/>
                  </a:cxn>
                  <a:cxn ang="0">
                    <a:pos x="255" y="78"/>
                  </a:cxn>
                  <a:cxn ang="0">
                    <a:pos x="246" y="101"/>
                  </a:cxn>
                  <a:cxn ang="0">
                    <a:pos x="234" y="123"/>
                  </a:cxn>
                  <a:cxn ang="0">
                    <a:pos x="220" y="144"/>
                  </a:cxn>
                  <a:cxn ang="0">
                    <a:pos x="205" y="164"/>
                  </a:cxn>
                  <a:cxn ang="0">
                    <a:pos x="189" y="181"/>
                  </a:cxn>
                  <a:cxn ang="0">
                    <a:pos x="169" y="199"/>
                  </a:cxn>
                  <a:cxn ang="0">
                    <a:pos x="150" y="213"/>
                  </a:cxn>
                  <a:cxn ang="0">
                    <a:pos x="126" y="226"/>
                  </a:cxn>
                  <a:cxn ang="0">
                    <a:pos x="104" y="237"/>
                  </a:cxn>
                  <a:cxn ang="0">
                    <a:pos x="78" y="246"/>
                  </a:cxn>
                  <a:cxn ang="0">
                    <a:pos x="54" y="252"/>
                  </a:cxn>
                  <a:cxn ang="0">
                    <a:pos x="25" y="256"/>
                  </a:cxn>
                  <a:cxn ang="0">
                    <a:pos x="0" y="256"/>
                  </a:cxn>
                </a:cxnLst>
                <a:rect l="0" t="0" r="r" b="b"/>
                <a:pathLst>
                  <a:path w="270" h="257">
                    <a:moveTo>
                      <a:pt x="269" y="0"/>
                    </a:moveTo>
                    <a:lnTo>
                      <a:pt x="267" y="28"/>
                    </a:lnTo>
                    <a:lnTo>
                      <a:pt x="263" y="53"/>
                    </a:lnTo>
                    <a:lnTo>
                      <a:pt x="255" y="78"/>
                    </a:lnTo>
                    <a:lnTo>
                      <a:pt x="246" y="101"/>
                    </a:lnTo>
                    <a:lnTo>
                      <a:pt x="234" y="123"/>
                    </a:lnTo>
                    <a:lnTo>
                      <a:pt x="220" y="144"/>
                    </a:lnTo>
                    <a:lnTo>
                      <a:pt x="205" y="164"/>
                    </a:lnTo>
                    <a:lnTo>
                      <a:pt x="189" y="181"/>
                    </a:lnTo>
                    <a:lnTo>
                      <a:pt x="169" y="199"/>
                    </a:lnTo>
                    <a:lnTo>
                      <a:pt x="150" y="213"/>
                    </a:lnTo>
                    <a:lnTo>
                      <a:pt x="126" y="226"/>
                    </a:lnTo>
                    <a:lnTo>
                      <a:pt x="104" y="237"/>
                    </a:lnTo>
                    <a:lnTo>
                      <a:pt x="78" y="246"/>
                    </a:lnTo>
                    <a:lnTo>
                      <a:pt x="54" y="252"/>
                    </a:lnTo>
                    <a:lnTo>
                      <a:pt x="25" y="256"/>
                    </a:lnTo>
                    <a:lnTo>
                      <a:pt x="0" y="256"/>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23" name="Freeform 43"/>
              <p:cNvSpPr>
                <a:spLocks/>
              </p:cNvSpPr>
              <p:nvPr/>
            </p:nvSpPr>
            <p:spPr bwMode="auto">
              <a:xfrm>
                <a:off x="1317" y="2820"/>
                <a:ext cx="269" cy="257"/>
              </a:xfrm>
              <a:custGeom>
                <a:avLst/>
                <a:gdLst/>
                <a:ahLst/>
                <a:cxnLst>
                  <a:cxn ang="0">
                    <a:pos x="268" y="256"/>
                  </a:cxn>
                  <a:cxn ang="0">
                    <a:pos x="240" y="256"/>
                  </a:cxn>
                  <a:cxn ang="0">
                    <a:pos x="212" y="252"/>
                  </a:cxn>
                  <a:cxn ang="0">
                    <a:pos x="186" y="246"/>
                  </a:cxn>
                  <a:cxn ang="0">
                    <a:pos x="163" y="237"/>
                  </a:cxn>
                  <a:cxn ang="0">
                    <a:pos x="138" y="226"/>
                  </a:cxn>
                  <a:cxn ang="0">
                    <a:pos x="116" y="213"/>
                  </a:cxn>
                  <a:cxn ang="0">
                    <a:pos x="96" y="199"/>
                  </a:cxn>
                  <a:cxn ang="0">
                    <a:pos x="78" y="181"/>
                  </a:cxn>
                  <a:cxn ang="0">
                    <a:pos x="60" y="164"/>
                  </a:cxn>
                  <a:cxn ang="0">
                    <a:pos x="44" y="144"/>
                  </a:cxn>
                  <a:cxn ang="0">
                    <a:pos x="31" y="123"/>
                  </a:cxn>
                  <a:cxn ang="0">
                    <a:pos x="21" y="101"/>
                  </a:cxn>
                  <a:cxn ang="0">
                    <a:pos x="10" y="78"/>
                  </a:cxn>
                  <a:cxn ang="0">
                    <a:pos x="4" y="53"/>
                  </a:cxn>
                  <a:cxn ang="0">
                    <a:pos x="0" y="28"/>
                  </a:cxn>
                  <a:cxn ang="0">
                    <a:pos x="0" y="0"/>
                  </a:cxn>
                </a:cxnLst>
                <a:rect l="0" t="0" r="r" b="b"/>
                <a:pathLst>
                  <a:path w="269" h="257">
                    <a:moveTo>
                      <a:pt x="268" y="256"/>
                    </a:moveTo>
                    <a:lnTo>
                      <a:pt x="240" y="256"/>
                    </a:lnTo>
                    <a:lnTo>
                      <a:pt x="212" y="252"/>
                    </a:lnTo>
                    <a:lnTo>
                      <a:pt x="186" y="246"/>
                    </a:lnTo>
                    <a:lnTo>
                      <a:pt x="163" y="237"/>
                    </a:lnTo>
                    <a:lnTo>
                      <a:pt x="138" y="226"/>
                    </a:lnTo>
                    <a:lnTo>
                      <a:pt x="116" y="213"/>
                    </a:lnTo>
                    <a:lnTo>
                      <a:pt x="96" y="199"/>
                    </a:lnTo>
                    <a:lnTo>
                      <a:pt x="78" y="181"/>
                    </a:lnTo>
                    <a:lnTo>
                      <a:pt x="60" y="164"/>
                    </a:lnTo>
                    <a:lnTo>
                      <a:pt x="44" y="144"/>
                    </a:lnTo>
                    <a:lnTo>
                      <a:pt x="31" y="123"/>
                    </a:lnTo>
                    <a:lnTo>
                      <a:pt x="21" y="101"/>
                    </a:lnTo>
                    <a:lnTo>
                      <a:pt x="10" y="78"/>
                    </a:lnTo>
                    <a:lnTo>
                      <a:pt x="4" y="53"/>
                    </a:lnTo>
                    <a:lnTo>
                      <a:pt x="0" y="28"/>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24" name="Freeform 44"/>
              <p:cNvSpPr>
                <a:spLocks/>
              </p:cNvSpPr>
              <p:nvPr/>
            </p:nvSpPr>
            <p:spPr bwMode="auto">
              <a:xfrm>
                <a:off x="1317" y="2563"/>
                <a:ext cx="269" cy="258"/>
              </a:xfrm>
              <a:custGeom>
                <a:avLst/>
                <a:gdLst/>
                <a:ahLst/>
                <a:cxnLst>
                  <a:cxn ang="0">
                    <a:pos x="0" y="257"/>
                  </a:cxn>
                  <a:cxn ang="0">
                    <a:pos x="0" y="232"/>
                  </a:cxn>
                  <a:cxn ang="0">
                    <a:pos x="4" y="206"/>
                  </a:cxn>
                  <a:cxn ang="0">
                    <a:pos x="10" y="183"/>
                  </a:cxn>
                  <a:cxn ang="0">
                    <a:pos x="21" y="158"/>
                  </a:cxn>
                  <a:cxn ang="0">
                    <a:pos x="31" y="136"/>
                  </a:cxn>
                  <a:cxn ang="0">
                    <a:pos x="44" y="115"/>
                  </a:cxn>
                  <a:cxn ang="0">
                    <a:pos x="60" y="96"/>
                  </a:cxn>
                  <a:cxn ang="0">
                    <a:pos x="78" y="75"/>
                  </a:cxn>
                  <a:cxn ang="0">
                    <a:pos x="96" y="60"/>
                  </a:cxn>
                  <a:cxn ang="0">
                    <a:pos x="116" y="46"/>
                  </a:cxn>
                  <a:cxn ang="0">
                    <a:pos x="138" y="33"/>
                  </a:cxn>
                  <a:cxn ang="0">
                    <a:pos x="163" y="21"/>
                  </a:cxn>
                  <a:cxn ang="0">
                    <a:pos x="186" y="14"/>
                  </a:cxn>
                  <a:cxn ang="0">
                    <a:pos x="212" y="7"/>
                  </a:cxn>
                  <a:cxn ang="0">
                    <a:pos x="240" y="3"/>
                  </a:cxn>
                  <a:cxn ang="0">
                    <a:pos x="268" y="0"/>
                  </a:cxn>
                </a:cxnLst>
                <a:rect l="0" t="0" r="r" b="b"/>
                <a:pathLst>
                  <a:path w="269" h="258">
                    <a:moveTo>
                      <a:pt x="0" y="257"/>
                    </a:moveTo>
                    <a:lnTo>
                      <a:pt x="0" y="232"/>
                    </a:lnTo>
                    <a:lnTo>
                      <a:pt x="4" y="206"/>
                    </a:lnTo>
                    <a:lnTo>
                      <a:pt x="10" y="183"/>
                    </a:lnTo>
                    <a:lnTo>
                      <a:pt x="21" y="158"/>
                    </a:lnTo>
                    <a:lnTo>
                      <a:pt x="31" y="136"/>
                    </a:lnTo>
                    <a:lnTo>
                      <a:pt x="44" y="115"/>
                    </a:lnTo>
                    <a:lnTo>
                      <a:pt x="60" y="96"/>
                    </a:lnTo>
                    <a:lnTo>
                      <a:pt x="78" y="75"/>
                    </a:lnTo>
                    <a:lnTo>
                      <a:pt x="96" y="60"/>
                    </a:lnTo>
                    <a:lnTo>
                      <a:pt x="116" y="46"/>
                    </a:lnTo>
                    <a:lnTo>
                      <a:pt x="138" y="33"/>
                    </a:lnTo>
                    <a:lnTo>
                      <a:pt x="163" y="21"/>
                    </a:lnTo>
                    <a:lnTo>
                      <a:pt x="186" y="14"/>
                    </a:lnTo>
                    <a:lnTo>
                      <a:pt x="212" y="7"/>
                    </a:lnTo>
                    <a:lnTo>
                      <a:pt x="240" y="3"/>
                    </a:lnTo>
                    <a:lnTo>
                      <a:pt x="268"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25" name="Freeform 45"/>
              <p:cNvSpPr>
                <a:spLocks/>
              </p:cNvSpPr>
              <p:nvPr/>
            </p:nvSpPr>
            <p:spPr bwMode="auto">
              <a:xfrm>
                <a:off x="1365" y="2566"/>
                <a:ext cx="441" cy="384"/>
              </a:xfrm>
              <a:custGeom>
                <a:avLst/>
                <a:gdLst/>
                <a:ahLst/>
                <a:cxnLst>
                  <a:cxn ang="0">
                    <a:pos x="440" y="383"/>
                  </a:cxn>
                  <a:cxn ang="0">
                    <a:pos x="222" y="0"/>
                  </a:cxn>
                  <a:cxn ang="0">
                    <a:pos x="0" y="379"/>
                  </a:cxn>
                  <a:cxn ang="0">
                    <a:pos x="440" y="383"/>
                  </a:cxn>
                  <a:cxn ang="0">
                    <a:pos x="440" y="383"/>
                  </a:cxn>
                  <a:cxn ang="0">
                    <a:pos x="440" y="383"/>
                  </a:cxn>
                  <a:cxn ang="0">
                    <a:pos x="440" y="383"/>
                  </a:cxn>
                </a:cxnLst>
                <a:rect l="0" t="0" r="r" b="b"/>
                <a:pathLst>
                  <a:path w="441" h="384">
                    <a:moveTo>
                      <a:pt x="440" y="383"/>
                    </a:moveTo>
                    <a:lnTo>
                      <a:pt x="222" y="0"/>
                    </a:lnTo>
                    <a:lnTo>
                      <a:pt x="0" y="379"/>
                    </a:lnTo>
                    <a:lnTo>
                      <a:pt x="440" y="383"/>
                    </a:lnTo>
                    <a:lnTo>
                      <a:pt x="440" y="383"/>
                    </a:lnTo>
                    <a:lnTo>
                      <a:pt x="440" y="383"/>
                    </a:lnTo>
                    <a:lnTo>
                      <a:pt x="440" y="383"/>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6926" name="Line 46"/>
              <p:cNvSpPr>
                <a:spLocks noChangeShapeType="1"/>
              </p:cNvSpPr>
              <p:nvPr/>
            </p:nvSpPr>
            <p:spPr bwMode="auto">
              <a:xfrm>
                <a:off x="1586" y="3076"/>
                <a:ext cx="0" cy="342"/>
              </a:xfrm>
              <a:prstGeom prst="line">
                <a:avLst/>
              </a:prstGeom>
              <a:noFill/>
              <a:ln w="18875">
                <a:solidFill>
                  <a:srgbClr val="000000"/>
                </a:solidFill>
                <a:round/>
                <a:headEnd/>
                <a:tailEnd/>
              </a:ln>
              <a:effectLst/>
            </p:spPr>
            <p:txBody>
              <a:bodyPr/>
              <a:lstStyle/>
              <a:p>
                <a:endParaRPr lang="es-ES_tradnl"/>
              </a:p>
            </p:txBody>
          </p:sp>
          <p:sp>
            <p:nvSpPr>
              <p:cNvPr id="1146927" name="Line 47"/>
              <p:cNvSpPr>
                <a:spLocks noChangeShapeType="1"/>
              </p:cNvSpPr>
              <p:nvPr/>
            </p:nvSpPr>
            <p:spPr bwMode="auto">
              <a:xfrm>
                <a:off x="1586" y="2198"/>
                <a:ext cx="0" cy="390"/>
              </a:xfrm>
              <a:prstGeom prst="line">
                <a:avLst/>
              </a:prstGeom>
              <a:noFill/>
              <a:ln w="18875">
                <a:solidFill>
                  <a:srgbClr val="000000"/>
                </a:solidFill>
                <a:round/>
                <a:headEnd/>
                <a:tailEnd/>
              </a:ln>
              <a:effectLst/>
            </p:spPr>
            <p:txBody>
              <a:bodyPr/>
              <a:lstStyle/>
              <a:p>
                <a:endParaRPr lang="es-ES_tradnl"/>
              </a:p>
            </p:txBody>
          </p:sp>
          <p:sp>
            <p:nvSpPr>
              <p:cNvPr id="1146928" name="Line 48"/>
              <p:cNvSpPr>
                <a:spLocks noChangeShapeType="1"/>
              </p:cNvSpPr>
              <p:nvPr/>
            </p:nvSpPr>
            <p:spPr bwMode="auto">
              <a:xfrm>
                <a:off x="1854" y="2784"/>
                <a:ext cx="98" cy="0"/>
              </a:xfrm>
              <a:prstGeom prst="line">
                <a:avLst/>
              </a:prstGeom>
              <a:noFill/>
              <a:ln w="18875">
                <a:solidFill>
                  <a:srgbClr val="000000"/>
                </a:solidFill>
                <a:round/>
                <a:headEnd/>
                <a:tailEnd/>
              </a:ln>
              <a:effectLst/>
            </p:spPr>
            <p:txBody>
              <a:bodyPr/>
              <a:lstStyle/>
              <a:p>
                <a:endParaRPr lang="es-ES_tradnl"/>
              </a:p>
            </p:txBody>
          </p:sp>
          <p:sp>
            <p:nvSpPr>
              <p:cNvPr id="1146929" name="Freeform 49"/>
              <p:cNvSpPr>
                <a:spLocks/>
              </p:cNvSpPr>
              <p:nvPr/>
            </p:nvSpPr>
            <p:spPr bwMode="auto">
              <a:xfrm>
                <a:off x="1854" y="2832"/>
                <a:ext cx="99" cy="50"/>
              </a:xfrm>
              <a:custGeom>
                <a:avLst/>
                <a:gdLst/>
                <a:ahLst/>
                <a:cxnLst>
                  <a:cxn ang="0">
                    <a:pos x="0" y="0"/>
                  </a:cxn>
                  <a:cxn ang="0">
                    <a:pos x="98" y="0"/>
                  </a:cxn>
                  <a:cxn ang="0">
                    <a:pos x="98" y="49"/>
                  </a:cxn>
                </a:cxnLst>
                <a:rect l="0" t="0" r="r" b="b"/>
                <a:pathLst>
                  <a:path w="99" h="50">
                    <a:moveTo>
                      <a:pt x="0" y="0"/>
                    </a:moveTo>
                    <a:lnTo>
                      <a:pt x="98" y="0"/>
                    </a:lnTo>
                    <a:lnTo>
                      <a:pt x="98" y="49"/>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30" name="Freeform 50"/>
              <p:cNvSpPr>
                <a:spLocks/>
              </p:cNvSpPr>
              <p:nvPr/>
            </p:nvSpPr>
            <p:spPr bwMode="auto">
              <a:xfrm>
                <a:off x="1952" y="2734"/>
                <a:ext cx="49" cy="148"/>
              </a:xfrm>
              <a:custGeom>
                <a:avLst/>
                <a:gdLst/>
                <a:ahLst/>
                <a:cxnLst>
                  <a:cxn ang="0">
                    <a:pos x="0" y="50"/>
                  </a:cxn>
                  <a:cxn ang="0">
                    <a:pos x="0" y="0"/>
                  </a:cxn>
                  <a:cxn ang="0">
                    <a:pos x="48" y="0"/>
                  </a:cxn>
                  <a:cxn ang="0">
                    <a:pos x="48" y="147"/>
                  </a:cxn>
                  <a:cxn ang="0">
                    <a:pos x="0" y="147"/>
                  </a:cxn>
                </a:cxnLst>
                <a:rect l="0" t="0" r="r" b="b"/>
                <a:pathLst>
                  <a:path w="49" h="148">
                    <a:moveTo>
                      <a:pt x="0" y="50"/>
                    </a:moveTo>
                    <a:lnTo>
                      <a:pt x="0" y="0"/>
                    </a:lnTo>
                    <a:lnTo>
                      <a:pt x="48" y="0"/>
                    </a:lnTo>
                    <a:lnTo>
                      <a:pt x="48" y="147"/>
                    </a:lnTo>
                    <a:lnTo>
                      <a:pt x="0" y="147"/>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31" name="Line 51"/>
              <p:cNvSpPr>
                <a:spLocks noChangeShapeType="1"/>
              </p:cNvSpPr>
              <p:nvPr/>
            </p:nvSpPr>
            <p:spPr bwMode="auto">
              <a:xfrm>
                <a:off x="1952" y="2784"/>
                <a:ext cx="0" cy="48"/>
              </a:xfrm>
              <a:prstGeom prst="line">
                <a:avLst/>
              </a:prstGeom>
              <a:noFill/>
              <a:ln w="18875">
                <a:solidFill>
                  <a:srgbClr val="000000"/>
                </a:solidFill>
                <a:round/>
                <a:headEnd/>
                <a:tailEnd/>
              </a:ln>
              <a:effectLst/>
            </p:spPr>
            <p:txBody>
              <a:bodyPr/>
              <a:lstStyle/>
              <a:p>
                <a:endParaRPr lang="es-ES_tradnl"/>
              </a:p>
            </p:txBody>
          </p:sp>
          <p:sp>
            <p:nvSpPr>
              <p:cNvPr id="1146932" name="Line 52"/>
              <p:cNvSpPr>
                <a:spLocks noChangeShapeType="1"/>
              </p:cNvSpPr>
              <p:nvPr/>
            </p:nvSpPr>
            <p:spPr bwMode="auto">
              <a:xfrm flipH="1">
                <a:off x="2048" y="2832"/>
                <a:ext cx="99" cy="0"/>
              </a:xfrm>
              <a:prstGeom prst="line">
                <a:avLst/>
              </a:prstGeom>
              <a:noFill/>
              <a:ln w="18875">
                <a:solidFill>
                  <a:srgbClr val="000000"/>
                </a:solidFill>
                <a:round/>
                <a:headEnd/>
                <a:tailEnd/>
              </a:ln>
              <a:effectLst/>
            </p:spPr>
            <p:txBody>
              <a:bodyPr/>
              <a:lstStyle/>
              <a:p>
                <a:endParaRPr lang="es-ES_tradnl"/>
              </a:p>
            </p:txBody>
          </p:sp>
          <p:sp>
            <p:nvSpPr>
              <p:cNvPr id="1146933" name="Freeform 53"/>
              <p:cNvSpPr>
                <a:spLocks/>
              </p:cNvSpPr>
              <p:nvPr/>
            </p:nvSpPr>
            <p:spPr bwMode="auto">
              <a:xfrm>
                <a:off x="2048" y="2734"/>
                <a:ext cx="100" cy="51"/>
              </a:xfrm>
              <a:custGeom>
                <a:avLst/>
                <a:gdLst/>
                <a:ahLst/>
                <a:cxnLst>
                  <a:cxn ang="0">
                    <a:pos x="99" y="50"/>
                  </a:cxn>
                  <a:cxn ang="0">
                    <a:pos x="0" y="50"/>
                  </a:cxn>
                  <a:cxn ang="0">
                    <a:pos x="0" y="0"/>
                  </a:cxn>
                </a:cxnLst>
                <a:rect l="0" t="0" r="r" b="b"/>
                <a:pathLst>
                  <a:path w="100" h="51">
                    <a:moveTo>
                      <a:pt x="99" y="50"/>
                    </a:moveTo>
                    <a:lnTo>
                      <a:pt x="0" y="50"/>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34" name="Freeform 54"/>
              <p:cNvSpPr>
                <a:spLocks/>
              </p:cNvSpPr>
              <p:nvPr/>
            </p:nvSpPr>
            <p:spPr bwMode="auto">
              <a:xfrm>
                <a:off x="2000" y="2734"/>
                <a:ext cx="49" cy="148"/>
              </a:xfrm>
              <a:custGeom>
                <a:avLst/>
                <a:gdLst/>
                <a:ahLst/>
                <a:cxnLst>
                  <a:cxn ang="0">
                    <a:pos x="48" y="98"/>
                  </a:cxn>
                  <a:cxn ang="0">
                    <a:pos x="48" y="147"/>
                  </a:cxn>
                  <a:cxn ang="0">
                    <a:pos x="0" y="147"/>
                  </a:cxn>
                  <a:cxn ang="0">
                    <a:pos x="0" y="0"/>
                  </a:cxn>
                  <a:cxn ang="0">
                    <a:pos x="48" y="0"/>
                  </a:cxn>
                </a:cxnLst>
                <a:rect l="0" t="0" r="r" b="b"/>
                <a:pathLst>
                  <a:path w="49" h="148">
                    <a:moveTo>
                      <a:pt x="48" y="98"/>
                    </a:moveTo>
                    <a:lnTo>
                      <a:pt x="48" y="147"/>
                    </a:lnTo>
                    <a:lnTo>
                      <a:pt x="0" y="147"/>
                    </a:lnTo>
                    <a:lnTo>
                      <a:pt x="0" y="0"/>
                    </a:lnTo>
                    <a:lnTo>
                      <a:pt x="48"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35" name="Line 55"/>
              <p:cNvSpPr>
                <a:spLocks noChangeShapeType="1"/>
              </p:cNvSpPr>
              <p:nvPr/>
            </p:nvSpPr>
            <p:spPr bwMode="auto">
              <a:xfrm flipV="1">
                <a:off x="2048" y="2784"/>
                <a:ext cx="0" cy="48"/>
              </a:xfrm>
              <a:prstGeom prst="line">
                <a:avLst/>
              </a:prstGeom>
              <a:noFill/>
              <a:ln w="18875">
                <a:solidFill>
                  <a:srgbClr val="000000"/>
                </a:solidFill>
                <a:round/>
                <a:headEnd/>
                <a:tailEnd/>
              </a:ln>
              <a:effectLst/>
            </p:spPr>
            <p:txBody>
              <a:bodyPr/>
              <a:lstStyle/>
              <a:p>
                <a:endParaRPr lang="es-ES_tradnl"/>
              </a:p>
            </p:txBody>
          </p:sp>
          <p:sp>
            <p:nvSpPr>
              <p:cNvPr id="1146936" name="Freeform 56"/>
              <p:cNvSpPr>
                <a:spLocks/>
              </p:cNvSpPr>
              <p:nvPr/>
            </p:nvSpPr>
            <p:spPr bwMode="auto">
              <a:xfrm>
                <a:off x="2219" y="2564"/>
                <a:ext cx="685" cy="489"/>
              </a:xfrm>
              <a:custGeom>
                <a:avLst/>
                <a:gdLst/>
                <a:ahLst/>
                <a:cxnLst>
                  <a:cxn ang="0">
                    <a:pos x="684" y="488"/>
                  </a:cxn>
                  <a:cxn ang="0">
                    <a:pos x="684" y="0"/>
                  </a:cxn>
                  <a:cxn ang="0">
                    <a:pos x="0" y="0"/>
                  </a:cxn>
                  <a:cxn ang="0">
                    <a:pos x="0" y="488"/>
                  </a:cxn>
                  <a:cxn ang="0">
                    <a:pos x="684" y="488"/>
                  </a:cxn>
                  <a:cxn ang="0">
                    <a:pos x="684" y="488"/>
                  </a:cxn>
                  <a:cxn ang="0">
                    <a:pos x="684" y="488"/>
                  </a:cxn>
                </a:cxnLst>
                <a:rect l="0" t="0" r="r" b="b"/>
                <a:pathLst>
                  <a:path w="685" h="489">
                    <a:moveTo>
                      <a:pt x="684" y="488"/>
                    </a:moveTo>
                    <a:lnTo>
                      <a:pt x="684" y="0"/>
                    </a:lnTo>
                    <a:lnTo>
                      <a:pt x="0" y="0"/>
                    </a:lnTo>
                    <a:lnTo>
                      <a:pt x="0" y="488"/>
                    </a:lnTo>
                    <a:lnTo>
                      <a:pt x="684" y="488"/>
                    </a:lnTo>
                    <a:lnTo>
                      <a:pt x="684" y="488"/>
                    </a:lnTo>
                    <a:lnTo>
                      <a:pt x="684" y="488"/>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37" name="Freeform 57"/>
              <p:cNvSpPr>
                <a:spLocks/>
              </p:cNvSpPr>
              <p:nvPr/>
            </p:nvSpPr>
            <p:spPr bwMode="auto">
              <a:xfrm>
                <a:off x="2147" y="2564"/>
                <a:ext cx="830" cy="489"/>
              </a:xfrm>
              <a:custGeom>
                <a:avLst/>
                <a:gdLst/>
                <a:ahLst/>
                <a:cxnLst>
                  <a:cxn ang="0">
                    <a:pos x="0" y="0"/>
                  </a:cxn>
                  <a:cxn ang="0">
                    <a:pos x="0" y="488"/>
                  </a:cxn>
                  <a:cxn ang="0">
                    <a:pos x="829" y="488"/>
                  </a:cxn>
                  <a:cxn ang="0">
                    <a:pos x="829" y="0"/>
                  </a:cxn>
                  <a:cxn ang="0">
                    <a:pos x="0" y="0"/>
                  </a:cxn>
                  <a:cxn ang="0">
                    <a:pos x="0" y="0"/>
                  </a:cxn>
                  <a:cxn ang="0">
                    <a:pos x="0" y="0"/>
                  </a:cxn>
                </a:cxnLst>
                <a:rect l="0" t="0" r="r" b="b"/>
                <a:pathLst>
                  <a:path w="830" h="489">
                    <a:moveTo>
                      <a:pt x="0" y="0"/>
                    </a:moveTo>
                    <a:lnTo>
                      <a:pt x="0" y="488"/>
                    </a:lnTo>
                    <a:lnTo>
                      <a:pt x="829" y="488"/>
                    </a:lnTo>
                    <a:lnTo>
                      <a:pt x="829" y="0"/>
                    </a:lnTo>
                    <a:lnTo>
                      <a:pt x="0" y="0"/>
                    </a:lnTo>
                    <a:lnTo>
                      <a:pt x="0" y="0"/>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38" name="Freeform 58"/>
              <p:cNvSpPr>
                <a:spLocks/>
              </p:cNvSpPr>
              <p:nvPr/>
            </p:nvSpPr>
            <p:spPr bwMode="auto">
              <a:xfrm>
                <a:off x="2147" y="2564"/>
                <a:ext cx="830" cy="489"/>
              </a:xfrm>
              <a:custGeom>
                <a:avLst/>
                <a:gdLst/>
                <a:ahLst/>
                <a:cxnLst>
                  <a:cxn ang="0">
                    <a:pos x="0" y="0"/>
                  </a:cxn>
                  <a:cxn ang="0">
                    <a:pos x="829" y="0"/>
                  </a:cxn>
                  <a:cxn ang="0">
                    <a:pos x="829" y="488"/>
                  </a:cxn>
                  <a:cxn ang="0">
                    <a:pos x="0" y="488"/>
                  </a:cxn>
                  <a:cxn ang="0">
                    <a:pos x="0" y="0"/>
                  </a:cxn>
                  <a:cxn ang="0">
                    <a:pos x="0" y="0"/>
                  </a:cxn>
                  <a:cxn ang="0">
                    <a:pos x="0" y="0"/>
                  </a:cxn>
                  <a:cxn ang="0">
                    <a:pos x="0" y="0"/>
                  </a:cxn>
                </a:cxnLst>
                <a:rect l="0" t="0" r="r" b="b"/>
                <a:pathLst>
                  <a:path w="830" h="489">
                    <a:moveTo>
                      <a:pt x="0" y="0"/>
                    </a:moveTo>
                    <a:lnTo>
                      <a:pt x="829" y="0"/>
                    </a:lnTo>
                    <a:lnTo>
                      <a:pt x="829" y="488"/>
                    </a:lnTo>
                    <a:lnTo>
                      <a:pt x="0" y="488"/>
                    </a:lnTo>
                    <a:lnTo>
                      <a:pt x="0" y="0"/>
                    </a:lnTo>
                    <a:lnTo>
                      <a:pt x="0" y="0"/>
                    </a:lnTo>
                    <a:lnTo>
                      <a:pt x="0" y="0"/>
                    </a:lnTo>
                    <a:lnTo>
                      <a:pt x="0" y="0"/>
                    </a:lnTo>
                  </a:path>
                </a:pathLst>
              </a:custGeom>
              <a:solidFill>
                <a:srgbClr val="FFFFFF"/>
              </a:solidFill>
              <a:ln w="9525">
                <a:noFill/>
                <a:round/>
                <a:headEnd type="none" w="med" len="med"/>
                <a:tailEnd type="none" w="med" len="med"/>
              </a:ln>
              <a:effectLst/>
            </p:spPr>
            <p:txBody>
              <a:bodyPr/>
              <a:lstStyle/>
              <a:p>
                <a:endParaRPr lang="es-ES_tradnl"/>
              </a:p>
            </p:txBody>
          </p:sp>
          <p:sp>
            <p:nvSpPr>
              <p:cNvPr id="1146939" name="Line 59"/>
              <p:cNvSpPr>
                <a:spLocks noChangeShapeType="1"/>
              </p:cNvSpPr>
              <p:nvPr/>
            </p:nvSpPr>
            <p:spPr bwMode="auto">
              <a:xfrm>
                <a:off x="2147" y="2564"/>
                <a:ext cx="829" cy="0"/>
              </a:xfrm>
              <a:prstGeom prst="line">
                <a:avLst/>
              </a:prstGeom>
              <a:noFill/>
              <a:ln w="9438">
                <a:solidFill>
                  <a:srgbClr val="FFFFFF"/>
                </a:solidFill>
                <a:round/>
                <a:headEnd/>
                <a:tailEnd/>
              </a:ln>
              <a:effectLst/>
            </p:spPr>
            <p:txBody>
              <a:bodyPr/>
              <a:lstStyle/>
              <a:p>
                <a:endParaRPr lang="es-ES_tradnl"/>
              </a:p>
            </p:txBody>
          </p:sp>
          <p:sp>
            <p:nvSpPr>
              <p:cNvPr id="1146940" name="Line 60"/>
              <p:cNvSpPr>
                <a:spLocks noChangeShapeType="1"/>
              </p:cNvSpPr>
              <p:nvPr/>
            </p:nvSpPr>
            <p:spPr bwMode="auto">
              <a:xfrm>
                <a:off x="2147" y="2642"/>
                <a:ext cx="829" cy="0"/>
              </a:xfrm>
              <a:prstGeom prst="line">
                <a:avLst/>
              </a:prstGeom>
              <a:noFill/>
              <a:ln w="9438">
                <a:solidFill>
                  <a:srgbClr val="FFFFFF"/>
                </a:solidFill>
                <a:round/>
                <a:headEnd/>
                <a:tailEnd/>
              </a:ln>
              <a:effectLst/>
            </p:spPr>
            <p:txBody>
              <a:bodyPr/>
              <a:lstStyle/>
              <a:p>
                <a:endParaRPr lang="es-ES_tradnl"/>
              </a:p>
            </p:txBody>
          </p:sp>
          <p:sp>
            <p:nvSpPr>
              <p:cNvPr id="1146941" name="Line 61"/>
              <p:cNvSpPr>
                <a:spLocks noChangeShapeType="1"/>
              </p:cNvSpPr>
              <p:nvPr/>
            </p:nvSpPr>
            <p:spPr bwMode="auto">
              <a:xfrm>
                <a:off x="2147" y="2719"/>
                <a:ext cx="829" cy="0"/>
              </a:xfrm>
              <a:prstGeom prst="line">
                <a:avLst/>
              </a:prstGeom>
              <a:noFill/>
              <a:ln w="9438">
                <a:solidFill>
                  <a:srgbClr val="FFFFFF"/>
                </a:solidFill>
                <a:round/>
                <a:headEnd/>
                <a:tailEnd/>
              </a:ln>
              <a:effectLst/>
            </p:spPr>
            <p:txBody>
              <a:bodyPr/>
              <a:lstStyle/>
              <a:p>
                <a:endParaRPr lang="es-ES_tradnl"/>
              </a:p>
            </p:txBody>
          </p:sp>
          <p:sp>
            <p:nvSpPr>
              <p:cNvPr id="1146942" name="Line 62"/>
              <p:cNvSpPr>
                <a:spLocks noChangeShapeType="1"/>
              </p:cNvSpPr>
              <p:nvPr/>
            </p:nvSpPr>
            <p:spPr bwMode="auto">
              <a:xfrm>
                <a:off x="2147" y="2796"/>
                <a:ext cx="829" cy="0"/>
              </a:xfrm>
              <a:prstGeom prst="line">
                <a:avLst/>
              </a:prstGeom>
              <a:noFill/>
              <a:ln w="9438">
                <a:solidFill>
                  <a:srgbClr val="FFFFFF"/>
                </a:solidFill>
                <a:round/>
                <a:headEnd/>
                <a:tailEnd/>
              </a:ln>
              <a:effectLst/>
            </p:spPr>
            <p:txBody>
              <a:bodyPr/>
              <a:lstStyle/>
              <a:p>
                <a:endParaRPr lang="es-ES_tradnl"/>
              </a:p>
            </p:txBody>
          </p:sp>
          <p:sp>
            <p:nvSpPr>
              <p:cNvPr id="1146943" name="Line 63"/>
              <p:cNvSpPr>
                <a:spLocks noChangeShapeType="1"/>
              </p:cNvSpPr>
              <p:nvPr/>
            </p:nvSpPr>
            <p:spPr bwMode="auto">
              <a:xfrm>
                <a:off x="2147" y="2873"/>
                <a:ext cx="829" cy="0"/>
              </a:xfrm>
              <a:prstGeom prst="line">
                <a:avLst/>
              </a:prstGeom>
              <a:noFill/>
              <a:ln w="9438">
                <a:solidFill>
                  <a:srgbClr val="FFFFFF"/>
                </a:solidFill>
                <a:round/>
                <a:headEnd/>
                <a:tailEnd/>
              </a:ln>
              <a:effectLst/>
            </p:spPr>
            <p:txBody>
              <a:bodyPr/>
              <a:lstStyle/>
              <a:p>
                <a:endParaRPr lang="es-ES_tradnl"/>
              </a:p>
            </p:txBody>
          </p:sp>
          <p:sp>
            <p:nvSpPr>
              <p:cNvPr id="1146944" name="Line 64"/>
              <p:cNvSpPr>
                <a:spLocks noChangeShapeType="1"/>
              </p:cNvSpPr>
              <p:nvPr/>
            </p:nvSpPr>
            <p:spPr bwMode="auto">
              <a:xfrm>
                <a:off x="2147" y="2952"/>
                <a:ext cx="829" cy="0"/>
              </a:xfrm>
              <a:prstGeom prst="line">
                <a:avLst/>
              </a:prstGeom>
              <a:noFill/>
              <a:ln w="9438">
                <a:solidFill>
                  <a:srgbClr val="FFFFFF"/>
                </a:solidFill>
                <a:round/>
                <a:headEnd/>
                <a:tailEnd/>
              </a:ln>
              <a:effectLst/>
            </p:spPr>
            <p:txBody>
              <a:bodyPr/>
              <a:lstStyle/>
              <a:p>
                <a:endParaRPr lang="es-ES_tradnl"/>
              </a:p>
            </p:txBody>
          </p:sp>
          <p:sp>
            <p:nvSpPr>
              <p:cNvPr id="1146945" name="Line 65"/>
              <p:cNvSpPr>
                <a:spLocks noChangeShapeType="1"/>
              </p:cNvSpPr>
              <p:nvPr/>
            </p:nvSpPr>
            <p:spPr bwMode="auto">
              <a:xfrm>
                <a:off x="2147" y="3029"/>
                <a:ext cx="829" cy="0"/>
              </a:xfrm>
              <a:prstGeom prst="line">
                <a:avLst/>
              </a:prstGeom>
              <a:noFill/>
              <a:ln w="9438">
                <a:solidFill>
                  <a:srgbClr val="FFFFFF"/>
                </a:solidFill>
                <a:round/>
                <a:headEnd/>
                <a:tailEnd/>
              </a:ln>
              <a:effectLst/>
            </p:spPr>
            <p:txBody>
              <a:bodyPr/>
              <a:lstStyle/>
              <a:p>
                <a:endParaRPr lang="es-ES_tradnl"/>
              </a:p>
            </p:txBody>
          </p:sp>
          <p:sp>
            <p:nvSpPr>
              <p:cNvPr id="1146946" name="Freeform 66"/>
              <p:cNvSpPr>
                <a:spLocks/>
              </p:cNvSpPr>
              <p:nvPr/>
            </p:nvSpPr>
            <p:spPr bwMode="auto">
              <a:xfrm>
                <a:off x="2219" y="2564"/>
                <a:ext cx="685" cy="489"/>
              </a:xfrm>
              <a:custGeom>
                <a:avLst/>
                <a:gdLst/>
                <a:ahLst/>
                <a:cxnLst>
                  <a:cxn ang="0">
                    <a:pos x="684" y="488"/>
                  </a:cxn>
                  <a:cxn ang="0">
                    <a:pos x="684" y="0"/>
                  </a:cxn>
                  <a:cxn ang="0">
                    <a:pos x="0" y="0"/>
                  </a:cxn>
                  <a:cxn ang="0">
                    <a:pos x="0" y="488"/>
                  </a:cxn>
                  <a:cxn ang="0">
                    <a:pos x="684" y="488"/>
                  </a:cxn>
                  <a:cxn ang="0">
                    <a:pos x="684" y="488"/>
                  </a:cxn>
                </a:cxnLst>
                <a:rect l="0" t="0" r="r" b="b"/>
                <a:pathLst>
                  <a:path w="685" h="489">
                    <a:moveTo>
                      <a:pt x="684" y="488"/>
                    </a:moveTo>
                    <a:lnTo>
                      <a:pt x="684" y="0"/>
                    </a:lnTo>
                    <a:lnTo>
                      <a:pt x="0" y="0"/>
                    </a:lnTo>
                    <a:lnTo>
                      <a:pt x="0" y="488"/>
                    </a:lnTo>
                    <a:lnTo>
                      <a:pt x="684" y="488"/>
                    </a:lnTo>
                    <a:lnTo>
                      <a:pt x="684" y="488"/>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47" name="Freeform 67"/>
              <p:cNvSpPr>
                <a:spLocks/>
              </p:cNvSpPr>
              <p:nvPr/>
            </p:nvSpPr>
            <p:spPr bwMode="auto">
              <a:xfrm>
                <a:off x="2147" y="2564"/>
                <a:ext cx="830" cy="489"/>
              </a:xfrm>
              <a:custGeom>
                <a:avLst/>
                <a:gdLst/>
                <a:ahLst/>
                <a:cxnLst>
                  <a:cxn ang="0">
                    <a:pos x="0" y="0"/>
                  </a:cxn>
                  <a:cxn ang="0">
                    <a:pos x="829" y="0"/>
                  </a:cxn>
                  <a:cxn ang="0">
                    <a:pos x="829" y="488"/>
                  </a:cxn>
                  <a:cxn ang="0">
                    <a:pos x="0" y="488"/>
                  </a:cxn>
                  <a:cxn ang="0">
                    <a:pos x="0" y="0"/>
                  </a:cxn>
                  <a:cxn ang="0">
                    <a:pos x="0" y="0"/>
                  </a:cxn>
                  <a:cxn ang="0">
                    <a:pos x="0" y="0"/>
                  </a:cxn>
                </a:cxnLst>
                <a:rect l="0" t="0" r="r" b="b"/>
                <a:pathLst>
                  <a:path w="830" h="489">
                    <a:moveTo>
                      <a:pt x="0" y="0"/>
                    </a:moveTo>
                    <a:lnTo>
                      <a:pt x="829" y="0"/>
                    </a:lnTo>
                    <a:lnTo>
                      <a:pt x="829" y="488"/>
                    </a:lnTo>
                    <a:lnTo>
                      <a:pt x="0" y="488"/>
                    </a:lnTo>
                    <a:lnTo>
                      <a:pt x="0" y="0"/>
                    </a:lnTo>
                    <a:lnTo>
                      <a:pt x="0" y="0"/>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48" name="Freeform 68"/>
              <p:cNvSpPr>
                <a:spLocks/>
              </p:cNvSpPr>
              <p:nvPr/>
            </p:nvSpPr>
            <p:spPr bwMode="auto">
              <a:xfrm>
                <a:off x="2219" y="2564"/>
                <a:ext cx="685" cy="465"/>
              </a:xfrm>
              <a:custGeom>
                <a:avLst/>
                <a:gdLst/>
                <a:ahLst/>
                <a:cxnLst>
                  <a:cxn ang="0">
                    <a:pos x="0" y="0"/>
                  </a:cxn>
                  <a:cxn ang="0">
                    <a:pos x="684" y="0"/>
                  </a:cxn>
                  <a:cxn ang="0">
                    <a:pos x="684" y="464"/>
                  </a:cxn>
                  <a:cxn ang="0">
                    <a:pos x="0" y="464"/>
                  </a:cxn>
                  <a:cxn ang="0">
                    <a:pos x="0" y="0"/>
                  </a:cxn>
                  <a:cxn ang="0">
                    <a:pos x="0" y="0"/>
                  </a:cxn>
                  <a:cxn ang="0">
                    <a:pos x="0" y="0"/>
                  </a:cxn>
                </a:cxnLst>
                <a:rect l="0" t="0" r="r" b="b"/>
                <a:pathLst>
                  <a:path w="685" h="465">
                    <a:moveTo>
                      <a:pt x="0" y="0"/>
                    </a:moveTo>
                    <a:lnTo>
                      <a:pt x="684" y="0"/>
                    </a:lnTo>
                    <a:lnTo>
                      <a:pt x="684" y="464"/>
                    </a:lnTo>
                    <a:lnTo>
                      <a:pt x="0" y="464"/>
                    </a:lnTo>
                    <a:lnTo>
                      <a:pt x="0" y="0"/>
                    </a:lnTo>
                    <a:lnTo>
                      <a:pt x="0" y="0"/>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49" name="Freeform 69"/>
              <p:cNvSpPr>
                <a:spLocks/>
              </p:cNvSpPr>
              <p:nvPr/>
            </p:nvSpPr>
            <p:spPr bwMode="auto">
              <a:xfrm>
                <a:off x="2219" y="2564"/>
                <a:ext cx="685" cy="465"/>
              </a:xfrm>
              <a:custGeom>
                <a:avLst/>
                <a:gdLst/>
                <a:ahLst/>
                <a:cxnLst>
                  <a:cxn ang="0">
                    <a:pos x="0" y="0"/>
                  </a:cxn>
                  <a:cxn ang="0">
                    <a:pos x="684" y="0"/>
                  </a:cxn>
                  <a:cxn ang="0">
                    <a:pos x="684" y="464"/>
                  </a:cxn>
                  <a:cxn ang="0">
                    <a:pos x="0" y="464"/>
                  </a:cxn>
                  <a:cxn ang="0">
                    <a:pos x="0" y="0"/>
                  </a:cxn>
                  <a:cxn ang="0">
                    <a:pos x="0" y="0"/>
                  </a:cxn>
                  <a:cxn ang="0">
                    <a:pos x="0" y="0"/>
                  </a:cxn>
                  <a:cxn ang="0">
                    <a:pos x="0" y="0"/>
                  </a:cxn>
                </a:cxnLst>
                <a:rect l="0" t="0" r="r" b="b"/>
                <a:pathLst>
                  <a:path w="685" h="465">
                    <a:moveTo>
                      <a:pt x="0" y="0"/>
                    </a:moveTo>
                    <a:lnTo>
                      <a:pt x="684" y="0"/>
                    </a:lnTo>
                    <a:lnTo>
                      <a:pt x="684" y="464"/>
                    </a:lnTo>
                    <a:lnTo>
                      <a:pt x="0" y="464"/>
                    </a:lnTo>
                    <a:lnTo>
                      <a:pt x="0" y="0"/>
                    </a:lnTo>
                    <a:lnTo>
                      <a:pt x="0" y="0"/>
                    </a:lnTo>
                    <a:lnTo>
                      <a:pt x="0" y="0"/>
                    </a:lnTo>
                    <a:lnTo>
                      <a:pt x="0" y="0"/>
                    </a:lnTo>
                  </a:path>
                </a:pathLst>
              </a:custGeom>
              <a:solidFill>
                <a:srgbClr val="FFFFFF"/>
              </a:solidFill>
              <a:ln w="9525">
                <a:noFill/>
                <a:round/>
                <a:headEnd type="none" w="med" len="med"/>
                <a:tailEnd type="none" w="med" len="med"/>
              </a:ln>
              <a:effectLst/>
            </p:spPr>
            <p:txBody>
              <a:bodyPr/>
              <a:lstStyle/>
              <a:p>
                <a:endParaRPr lang="es-ES_tradnl"/>
              </a:p>
            </p:txBody>
          </p:sp>
          <p:sp>
            <p:nvSpPr>
              <p:cNvPr id="1146950" name="Line 70"/>
              <p:cNvSpPr>
                <a:spLocks noChangeShapeType="1"/>
              </p:cNvSpPr>
              <p:nvPr/>
            </p:nvSpPr>
            <p:spPr bwMode="auto">
              <a:xfrm>
                <a:off x="2219" y="2564"/>
                <a:ext cx="684" cy="0"/>
              </a:xfrm>
              <a:prstGeom prst="line">
                <a:avLst/>
              </a:prstGeom>
              <a:noFill/>
              <a:ln w="9438">
                <a:solidFill>
                  <a:srgbClr val="000000"/>
                </a:solidFill>
                <a:round/>
                <a:headEnd/>
                <a:tailEnd/>
              </a:ln>
              <a:effectLst/>
            </p:spPr>
            <p:txBody>
              <a:bodyPr/>
              <a:lstStyle/>
              <a:p>
                <a:endParaRPr lang="es-ES_tradnl"/>
              </a:p>
            </p:txBody>
          </p:sp>
          <p:sp>
            <p:nvSpPr>
              <p:cNvPr id="1146951" name="Line 71"/>
              <p:cNvSpPr>
                <a:spLocks noChangeShapeType="1"/>
              </p:cNvSpPr>
              <p:nvPr/>
            </p:nvSpPr>
            <p:spPr bwMode="auto">
              <a:xfrm>
                <a:off x="2219" y="2638"/>
                <a:ext cx="684" cy="0"/>
              </a:xfrm>
              <a:prstGeom prst="line">
                <a:avLst/>
              </a:prstGeom>
              <a:noFill/>
              <a:ln w="9438">
                <a:solidFill>
                  <a:srgbClr val="000000"/>
                </a:solidFill>
                <a:round/>
                <a:headEnd/>
                <a:tailEnd/>
              </a:ln>
              <a:effectLst/>
            </p:spPr>
            <p:txBody>
              <a:bodyPr/>
              <a:lstStyle/>
              <a:p>
                <a:endParaRPr lang="es-ES_tradnl"/>
              </a:p>
            </p:txBody>
          </p:sp>
          <p:sp>
            <p:nvSpPr>
              <p:cNvPr id="1146952" name="Line 72"/>
              <p:cNvSpPr>
                <a:spLocks noChangeShapeType="1"/>
              </p:cNvSpPr>
              <p:nvPr/>
            </p:nvSpPr>
            <p:spPr bwMode="auto">
              <a:xfrm>
                <a:off x="2219" y="2711"/>
                <a:ext cx="684" cy="0"/>
              </a:xfrm>
              <a:prstGeom prst="line">
                <a:avLst/>
              </a:prstGeom>
              <a:noFill/>
              <a:ln w="9438">
                <a:solidFill>
                  <a:srgbClr val="000000"/>
                </a:solidFill>
                <a:round/>
                <a:headEnd/>
                <a:tailEnd/>
              </a:ln>
              <a:effectLst/>
            </p:spPr>
            <p:txBody>
              <a:bodyPr/>
              <a:lstStyle/>
              <a:p>
                <a:endParaRPr lang="es-ES_tradnl"/>
              </a:p>
            </p:txBody>
          </p:sp>
          <p:sp>
            <p:nvSpPr>
              <p:cNvPr id="1146953" name="Line 73"/>
              <p:cNvSpPr>
                <a:spLocks noChangeShapeType="1"/>
              </p:cNvSpPr>
              <p:nvPr/>
            </p:nvSpPr>
            <p:spPr bwMode="auto">
              <a:xfrm>
                <a:off x="2219" y="2785"/>
                <a:ext cx="684" cy="0"/>
              </a:xfrm>
              <a:prstGeom prst="line">
                <a:avLst/>
              </a:prstGeom>
              <a:noFill/>
              <a:ln w="9438">
                <a:solidFill>
                  <a:srgbClr val="000000"/>
                </a:solidFill>
                <a:round/>
                <a:headEnd/>
                <a:tailEnd/>
              </a:ln>
              <a:effectLst/>
            </p:spPr>
            <p:txBody>
              <a:bodyPr/>
              <a:lstStyle/>
              <a:p>
                <a:endParaRPr lang="es-ES_tradnl"/>
              </a:p>
            </p:txBody>
          </p:sp>
          <p:sp>
            <p:nvSpPr>
              <p:cNvPr id="1146954" name="Line 74"/>
              <p:cNvSpPr>
                <a:spLocks noChangeShapeType="1"/>
              </p:cNvSpPr>
              <p:nvPr/>
            </p:nvSpPr>
            <p:spPr bwMode="auto">
              <a:xfrm>
                <a:off x="2219" y="2858"/>
                <a:ext cx="684" cy="0"/>
              </a:xfrm>
              <a:prstGeom prst="line">
                <a:avLst/>
              </a:prstGeom>
              <a:noFill/>
              <a:ln w="9438">
                <a:solidFill>
                  <a:srgbClr val="000000"/>
                </a:solidFill>
                <a:round/>
                <a:headEnd/>
                <a:tailEnd/>
              </a:ln>
              <a:effectLst/>
            </p:spPr>
            <p:txBody>
              <a:bodyPr/>
              <a:lstStyle/>
              <a:p>
                <a:endParaRPr lang="es-ES_tradnl"/>
              </a:p>
            </p:txBody>
          </p:sp>
          <p:sp>
            <p:nvSpPr>
              <p:cNvPr id="1146955" name="Line 75"/>
              <p:cNvSpPr>
                <a:spLocks noChangeShapeType="1"/>
              </p:cNvSpPr>
              <p:nvPr/>
            </p:nvSpPr>
            <p:spPr bwMode="auto">
              <a:xfrm>
                <a:off x="2219" y="2932"/>
                <a:ext cx="684" cy="0"/>
              </a:xfrm>
              <a:prstGeom prst="line">
                <a:avLst/>
              </a:prstGeom>
              <a:noFill/>
              <a:ln w="9438">
                <a:solidFill>
                  <a:srgbClr val="000000"/>
                </a:solidFill>
                <a:round/>
                <a:headEnd/>
                <a:tailEnd/>
              </a:ln>
              <a:effectLst/>
            </p:spPr>
            <p:txBody>
              <a:bodyPr/>
              <a:lstStyle/>
              <a:p>
                <a:endParaRPr lang="es-ES_tradnl"/>
              </a:p>
            </p:txBody>
          </p:sp>
          <p:sp>
            <p:nvSpPr>
              <p:cNvPr id="1146956" name="Line 76"/>
              <p:cNvSpPr>
                <a:spLocks noChangeShapeType="1"/>
              </p:cNvSpPr>
              <p:nvPr/>
            </p:nvSpPr>
            <p:spPr bwMode="auto">
              <a:xfrm>
                <a:off x="2219" y="3006"/>
                <a:ext cx="684" cy="0"/>
              </a:xfrm>
              <a:prstGeom prst="line">
                <a:avLst/>
              </a:prstGeom>
              <a:noFill/>
              <a:ln w="9438">
                <a:solidFill>
                  <a:srgbClr val="000000"/>
                </a:solidFill>
                <a:round/>
                <a:headEnd/>
                <a:tailEnd/>
              </a:ln>
              <a:effectLst/>
            </p:spPr>
            <p:txBody>
              <a:bodyPr/>
              <a:lstStyle/>
              <a:p>
                <a:endParaRPr lang="es-ES_tradnl"/>
              </a:p>
            </p:txBody>
          </p:sp>
          <p:sp>
            <p:nvSpPr>
              <p:cNvPr id="1146957" name="Freeform 77"/>
              <p:cNvSpPr>
                <a:spLocks/>
              </p:cNvSpPr>
              <p:nvPr/>
            </p:nvSpPr>
            <p:spPr bwMode="auto">
              <a:xfrm>
                <a:off x="2219" y="2564"/>
                <a:ext cx="685" cy="465"/>
              </a:xfrm>
              <a:custGeom>
                <a:avLst/>
                <a:gdLst/>
                <a:ahLst/>
                <a:cxnLst>
                  <a:cxn ang="0">
                    <a:pos x="0" y="0"/>
                  </a:cxn>
                  <a:cxn ang="0">
                    <a:pos x="684" y="0"/>
                  </a:cxn>
                  <a:cxn ang="0">
                    <a:pos x="684" y="464"/>
                  </a:cxn>
                  <a:cxn ang="0">
                    <a:pos x="0" y="464"/>
                  </a:cxn>
                  <a:cxn ang="0">
                    <a:pos x="0" y="0"/>
                  </a:cxn>
                  <a:cxn ang="0">
                    <a:pos x="0" y="0"/>
                  </a:cxn>
                  <a:cxn ang="0">
                    <a:pos x="0" y="0"/>
                  </a:cxn>
                </a:cxnLst>
                <a:rect l="0" t="0" r="r" b="b"/>
                <a:pathLst>
                  <a:path w="685" h="465">
                    <a:moveTo>
                      <a:pt x="0" y="0"/>
                    </a:moveTo>
                    <a:lnTo>
                      <a:pt x="684" y="0"/>
                    </a:lnTo>
                    <a:lnTo>
                      <a:pt x="684" y="464"/>
                    </a:lnTo>
                    <a:lnTo>
                      <a:pt x="0" y="464"/>
                    </a:lnTo>
                    <a:lnTo>
                      <a:pt x="0" y="0"/>
                    </a:lnTo>
                    <a:lnTo>
                      <a:pt x="0" y="0"/>
                    </a:lnTo>
                    <a:lnTo>
                      <a:pt x="0"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6958" name="Freeform 78"/>
              <p:cNvSpPr>
                <a:spLocks/>
              </p:cNvSpPr>
              <p:nvPr/>
            </p:nvSpPr>
            <p:spPr bwMode="auto">
              <a:xfrm>
                <a:off x="2177" y="3052"/>
                <a:ext cx="86" cy="74"/>
              </a:xfrm>
              <a:custGeom>
                <a:avLst/>
                <a:gdLst/>
                <a:ahLst/>
                <a:cxnLst>
                  <a:cxn ang="0">
                    <a:pos x="42" y="0"/>
                  </a:cxn>
                  <a:cxn ang="0">
                    <a:pos x="0" y="73"/>
                  </a:cxn>
                  <a:cxn ang="0">
                    <a:pos x="85" y="73"/>
                  </a:cxn>
                  <a:cxn ang="0">
                    <a:pos x="42" y="0"/>
                  </a:cxn>
                  <a:cxn ang="0">
                    <a:pos x="42" y="0"/>
                  </a:cxn>
                  <a:cxn ang="0">
                    <a:pos x="42" y="0"/>
                  </a:cxn>
                </a:cxnLst>
                <a:rect l="0" t="0" r="r" b="b"/>
                <a:pathLst>
                  <a:path w="86" h="74">
                    <a:moveTo>
                      <a:pt x="42" y="0"/>
                    </a:moveTo>
                    <a:lnTo>
                      <a:pt x="0" y="73"/>
                    </a:lnTo>
                    <a:lnTo>
                      <a:pt x="85" y="73"/>
                    </a:lnTo>
                    <a:lnTo>
                      <a:pt x="42" y="0"/>
                    </a:lnTo>
                    <a:lnTo>
                      <a:pt x="42" y="0"/>
                    </a:lnTo>
                    <a:lnTo>
                      <a:pt x="42"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59" name="Freeform 79"/>
              <p:cNvSpPr>
                <a:spLocks/>
              </p:cNvSpPr>
              <p:nvPr/>
            </p:nvSpPr>
            <p:spPr bwMode="auto">
              <a:xfrm>
                <a:off x="2177" y="3052"/>
                <a:ext cx="86" cy="74"/>
              </a:xfrm>
              <a:custGeom>
                <a:avLst/>
                <a:gdLst/>
                <a:ahLst/>
                <a:cxnLst>
                  <a:cxn ang="0">
                    <a:pos x="0" y="0"/>
                  </a:cxn>
                  <a:cxn ang="0">
                    <a:pos x="85" y="0"/>
                  </a:cxn>
                  <a:cxn ang="0">
                    <a:pos x="85" y="73"/>
                  </a:cxn>
                  <a:cxn ang="0">
                    <a:pos x="0" y="73"/>
                  </a:cxn>
                  <a:cxn ang="0">
                    <a:pos x="0" y="0"/>
                  </a:cxn>
                  <a:cxn ang="0">
                    <a:pos x="0" y="0"/>
                  </a:cxn>
                  <a:cxn ang="0">
                    <a:pos x="0" y="0"/>
                  </a:cxn>
                  <a:cxn ang="0">
                    <a:pos x="0" y="0"/>
                  </a:cxn>
                </a:cxnLst>
                <a:rect l="0" t="0" r="r" b="b"/>
                <a:pathLst>
                  <a:path w="86" h="74">
                    <a:moveTo>
                      <a:pt x="0" y="0"/>
                    </a:moveTo>
                    <a:lnTo>
                      <a:pt x="85" y="0"/>
                    </a:lnTo>
                    <a:lnTo>
                      <a:pt x="85" y="73"/>
                    </a:lnTo>
                    <a:lnTo>
                      <a:pt x="0" y="73"/>
                    </a:lnTo>
                    <a:lnTo>
                      <a:pt x="0" y="0"/>
                    </a:lnTo>
                    <a:lnTo>
                      <a:pt x="0" y="0"/>
                    </a:lnTo>
                    <a:lnTo>
                      <a:pt x="0" y="0"/>
                    </a:lnTo>
                    <a:lnTo>
                      <a:pt x="0" y="0"/>
                    </a:lnTo>
                  </a:path>
                </a:pathLst>
              </a:custGeom>
              <a:solidFill>
                <a:srgbClr val="FFFFFF"/>
              </a:solidFill>
              <a:ln w="9525">
                <a:noFill/>
                <a:round/>
                <a:headEnd type="none" w="med" len="med"/>
                <a:tailEnd type="none" w="med" len="med"/>
              </a:ln>
              <a:effectLst/>
            </p:spPr>
            <p:txBody>
              <a:bodyPr/>
              <a:lstStyle/>
              <a:p>
                <a:endParaRPr lang="es-ES_tradnl"/>
              </a:p>
            </p:txBody>
          </p:sp>
          <p:sp>
            <p:nvSpPr>
              <p:cNvPr id="1146960" name="Line 80"/>
              <p:cNvSpPr>
                <a:spLocks noChangeShapeType="1"/>
              </p:cNvSpPr>
              <p:nvPr/>
            </p:nvSpPr>
            <p:spPr bwMode="auto">
              <a:xfrm>
                <a:off x="2177" y="3052"/>
                <a:ext cx="85" cy="0"/>
              </a:xfrm>
              <a:prstGeom prst="line">
                <a:avLst/>
              </a:prstGeom>
              <a:noFill/>
              <a:ln w="9438">
                <a:solidFill>
                  <a:srgbClr val="000000"/>
                </a:solidFill>
                <a:round/>
                <a:headEnd/>
                <a:tailEnd/>
              </a:ln>
              <a:effectLst/>
            </p:spPr>
            <p:txBody>
              <a:bodyPr/>
              <a:lstStyle/>
              <a:p>
                <a:endParaRPr lang="es-ES_tradnl"/>
              </a:p>
            </p:txBody>
          </p:sp>
          <p:sp>
            <p:nvSpPr>
              <p:cNvPr id="1146961" name="Freeform 81"/>
              <p:cNvSpPr>
                <a:spLocks/>
              </p:cNvSpPr>
              <p:nvPr/>
            </p:nvSpPr>
            <p:spPr bwMode="auto">
              <a:xfrm>
                <a:off x="2177" y="3052"/>
                <a:ext cx="86" cy="74"/>
              </a:xfrm>
              <a:custGeom>
                <a:avLst/>
                <a:gdLst/>
                <a:ahLst/>
                <a:cxnLst>
                  <a:cxn ang="0">
                    <a:pos x="42" y="0"/>
                  </a:cxn>
                  <a:cxn ang="0">
                    <a:pos x="0" y="73"/>
                  </a:cxn>
                  <a:cxn ang="0">
                    <a:pos x="85" y="73"/>
                  </a:cxn>
                  <a:cxn ang="0">
                    <a:pos x="42" y="0"/>
                  </a:cxn>
                  <a:cxn ang="0">
                    <a:pos x="42" y="0"/>
                  </a:cxn>
                  <a:cxn ang="0">
                    <a:pos x="42" y="0"/>
                  </a:cxn>
                </a:cxnLst>
                <a:rect l="0" t="0" r="r" b="b"/>
                <a:pathLst>
                  <a:path w="86" h="74">
                    <a:moveTo>
                      <a:pt x="42" y="0"/>
                    </a:moveTo>
                    <a:lnTo>
                      <a:pt x="0" y="73"/>
                    </a:lnTo>
                    <a:lnTo>
                      <a:pt x="85" y="73"/>
                    </a:lnTo>
                    <a:lnTo>
                      <a:pt x="42" y="0"/>
                    </a:lnTo>
                    <a:lnTo>
                      <a:pt x="42" y="0"/>
                    </a:lnTo>
                    <a:lnTo>
                      <a:pt x="42"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62" name="Freeform 82"/>
              <p:cNvSpPr>
                <a:spLocks/>
              </p:cNvSpPr>
              <p:nvPr/>
            </p:nvSpPr>
            <p:spPr bwMode="auto">
              <a:xfrm>
                <a:off x="2854" y="3052"/>
                <a:ext cx="86" cy="74"/>
              </a:xfrm>
              <a:custGeom>
                <a:avLst/>
                <a:gdLst/>
                <a:ahLst/>
                <a:cxnLst>
                  <a:cxn ang="0">
                    <a:pos x="43" y="0"/>
                  </a:cxn>
                  <a:cxn ang="0">
                    <a:pos x="0" y="73"/>
                  </a:cxn>
                  <a:cxn ang="0">
                    <a:pos x="85" y="73"/>
                  </a:cxn>
                  <a:cxn ang="0">
                    <a:pos x="43" y="0"/>
                  </a:cxn>
                  <a:cxn ang="0">
                    <a:pos x="43" y="0"/>
                  </a:cxn>
                  <a:cxn ang="0">
                    <a:pos x="43" y="0"/>
                  </a:cxn>
                </a:cxnLst>
                <a:rect l="0" t="0" r="r" b="b"/>
                <a:pathLst>
                  <a:path w="86" h="74">
                    <a:moveTo>
                      <a:pt x="43" y="0"/>
                    </a:moveTo>
                    <a:lnTo>
                      <a:pt x="0" y="73"/>
                    </a:lnTo>
                    <a:lnTo>
                      <a:pt x="85" y="73"/>
                    </a:lnTo>
                    <a:lnTo>
                      <a:pt x="43" y="0"/>
                    </a:lnTo>
                    <a:lnTo>
                      <a:pt x="43" y="0"/>
                    </a:lnTo>
                    <a:lnTo>
                      <a:pt x="43"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63" name="Freeform 83"/>
              <p:cNvSpPr>
                <a:spLocks/>
              </p:cNvSpPr>
              <p:nvPr/>
            </p:nvSpPr>
            <p:spPr bwMode="auto">
              <a:xfrm>
                <a:off x="2854" y="3052"/>
                <a:ext cx="86" cy="74"/>
              </a:xfrm>
              <a:custGeom>
                <a:avLst/>
                <a:gdLst/>
                <a:ahLst/>
                <a:cxnLst>
                  <a:cxn ang="0">
                    <a:pos x="0" y="0"/>
                  </a:cxn>
                  <a:cxn ang="0">
                    <a:pos x="85" y="0"/>
                  </a:cxn>
                  <a:cxn ang="0">
                    <a:pos x="85" y="73"/>
                  </a:cxn>
                  <a:cxn ang="0">
                    <a:pos x="0" y="73"/>
                  </a:cxn>
                  <a:cxn ang="0">
                    <a:pos x="0" y="0"/>
                  </a:cxn>
                  <a:cxn ang="0">
                    <a:pos x="0" y="0"/>
                  </a:cxn>
                  <a:cxn ang="0">
                    <a:pos x="0" y="0"/>
                  </a:cxn>
                  <a:cxn ang="0">
                    <a:pos x="0" y="0"/>
                  </a:cxn>
                </a:cxnLst>
                <a:rect l="0" t="0" r="r" b="b"/>
                <a:pathLst>
                  <a:path w="86" h="74">
                    <a:moveTo>
                      <a:pt x="0" y="0"/>
                    </a:moveTo>
                    <a:lnTo>
                      <a:pt x="85" y="0"/>
                    </a:lnTo>
                    <a:lnTo>
                      <a:pt x="85" y="73"/>
                    </a:lnTo>
                    <a:lnTo>
                      <a:pt x="0" y="73"/>
                    </a:lnTo>
                    <a:lnTo>
                      <a:pt x="0" y="0"/>
                    </a:lnTo>
                    <a:lnTo>
                      <a:pt x="0" y="0"/>
                    </a:lnTo>
                    <a:lnTo>
                      <a:pt x="0" y="0"/>
                    </a:lnTo>
                    <a:lnTo>
                      <a:pt x="0" y="0"/>
                    </a:lnTo>
                  </a:path>
                </a:pathLst>
              </a:custGeom>
              <a:solidFill>
                <a:srgbClr val="FFFFFF"/>
              </a:solidFill>
              <a:ln w="9525">
                <a:noFill/>
                <a:round/>
                <a:headEnd type="none" w="med" len="med"/>
                <a:tailEnd type="none" w="med" len="med"/>
              </a:ln>
              <a:effectLst/>
            </p:spPr>
            <p:txBody>
              <a:bodyPr/>
              <a:lstStyle/>
              <a:p>
                <a:endParaRPr lang="es-ES_tradnl"/>
              </a:p>
            </p:txBody>
          </p:sp>
          <p:sp>
            <p:nvSpPr>
              <p:cNvPr id="1146964" name="Line 84"/>
              <p:cNvSpPr>
                <a:spLocks noChangeShapeType="1"/>
              </p:cNvSpPr>
              <p:nvPr/>
            </p:nvSpPr>
            <p:spPr bwMode="auto">
              <a:xfrm>
                <a:off x="2854" y="3052"/>
                <a:ext cx="85" cy="0"/>
              </a:xfrm>
              <a:prstGeom prst="line">
                <a:avLst/>
              </a:prstGeom>
              <a:noFill/>
              <a:ln w="9438">
                <a:solidFill>
                  <a:srgbClr val="000000"/>
                </a:solidFill>
                <a:round/>
                <a:headEnd/>
                <a:tailEnd/>
              </a:ln>
              <a:effectLst/>
            </p:spPr>
            <p:txBody>
              <a:bodyPr/>
              <a:lstStyle/>
              <a:p>
                <a:endParaRPr lang="es-ES_tradnl"/>
              </a:p>
            </p:txBody>
          </p:sp>
          <p:sp>
            <p:nvSpPr>
              <p:cNvPr id="1146965" name="Freeform 85"/>
              <p:cNvSpPr>
                <a:spLocks/>
              </p:cNvSpPr>
              <p:nvPr/>
            </p:nvSpPr>
            <p:spPr bwMode="auto">
              <a:xfrm>
                <a:off x="2854" y="3052"/>
                <a:ext cx="86" cy="74"/>
              </a:xfrm>
              <a:custGeom>
                <a:avLst/>
                <a:gdLst/>
                <a:ahLst/>
                <a:cxnLst>
                  <a:cxn ang="0">
                    <a:pos x="43" y="0"/>
                  </a:cxn>
                  <a:cxn ang="0">
                    <a:pos x="0" y="73"/>
                  </a:cxn>
                  <a:cxn ang="0">
                    <a:pos x="85" y="73"/>
                  </a:cxn>
                  <a:cxn ang="0">
                    <a:pos x="43" y="0"/>
                  </a:cxn>
                  <a:cxn ang="0">
                    <a:pos x="43" y="0"/>
                  </a:cxn>
                  <a:cxn ang="0">
                    <a:pos x="43" y="0"/>
                  </a:cxn>
                </a:cxnLst>
                <a:rect l="0" t="0" r="r" b="b"/>
                <a:pathLst>
                  <a:path w="86" h="74">
                    <a:moveTo>
                      <a:pt x="43" y="0"/>
                    </a:moveTo>
                    <a:lnTo>
                      <a:pt x="0" y="73"/>
                    </a:lnTo>
                    <a:lnTo>
                      <a:pt x="85" y="73"/>
                    </a:lnTo>
                    <a:lnTo>
                      <a:pt x="43" y="0"/>
                    </a:lnTo>
                    <a:lnTo>
                      <a:pt x="43" y="0"/>
                    </a:lnTo>
                    <a:lnTo>
                      <a:pt x="43"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66" name="Line 86"/>
              <p:cNvSpPr>
                <a:spLocks noChangeShapeType="1"/>
              </p:cNvSpPr>
              <p:nvPr/>
            </p:nvSpPr>
            <p:spPr bwMode="auto">
              <a:xfrm flipV="1">
                <a:off x="2342" y="2441"/>
                <a:ext cx="586" cy="684"/>
              </a:xfrm>
              <a:prstGeom prst="line">
                <a:avLst/>
              </a:prstGeom>
              <a:noFill/>
              <a:ln w="18875">
                <a:solidFill>
                  <a:srgbClr val="000000"/>
                </a:solidFill>
                <a:round/>
                <a:headEnd/>
                <a:tailEnd/>
              </a:ln>
              <a:effectLst/>
            </p:spPr>
            <p:txBody>
              <a:bodyPr/>
              <a:lstStyle/>
              <a:p>
                <a:endParaRPr lang="es-ES_tradnl"/>
              </a:p>
            </p:txBody>
          </p:sp>
          <p:sp>
            <p:nvSpPr>
              <p:cNvPr id="1146967" name="Freeform 87"/>
              <p:cNvSpPr>
                <a:spLocks/>
              </p:cNvSpPr>
              <p:nvPr/>
            </p:nvSpPr>
            <p:spPr bwMode="auto">
              <a:xfrm>
                <a:off x="2874" y="2441"/>
                <a:ext cx="55" cy="58"/>
              </a:xfrm>
              <a:custGeom>
                <a:avLst/>
                <a:gdLst/>
                <a:ahLst/>
                <a:cxnLst>
                  <a:cxn ang="0">
                    <a:pos x="0" y="24"/>
                  </a:cxn>
                  <a:cxn ang="0">
                    <a:pos x="54" y="0"/>
                  </a:cxn>
                  <a:cxn ang="0">
                    <a:pos x="39" y="57"/>
                  </a:cxn>
                  <a:cxn ang="0">
                    <a:pos x="0" y="24"/>
                  </a:cxn>
                  <a:cxn ang="0">
                    <a:pos x="0" y="24"/>
                  </a:cxn>
                  <a:cxn ang="0">
                    <a:pos x="0" y="24"/>
                  </a:cxn>
                </a:cxnLst>
                <a:rect l="0" t="0" r="r" b="b"/>
                <a:pathLst>
                  <a:path w="55" h="58">
                    <a:moveTo>
                      <a:pt x="0" y="24"/>
                    </a:moveTo>
                    <a:lnTo>
                      <a:pt x="54" y="0"/>
                    </a:lnTo>
                    <a:lnTo>
                      <a:pt x="39" y="57"/>
                    </a:lnTo>
                    <a:lnTo>
                      <a:pt x="0" y="24"/>
                    </a:lnTo>
                    <a:lnTo>
                      <a:pt x="0" y="24"/>
                    </a:lnTo>
                    <a:lnTo>
                      <a:pt x="0" y="24"/>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grpSp>
      </p:grpSp>
      <p:sp>
        <p:nvSpPr>
          <p:cNvPr id="1146968" name="AutoShape 88"/>
          <p:cNvSpPr>
            <a:spLocks noChangeArrowheads="1"/>
          </p:cNvSpPr>
          <p:nvPr/>
        </p:nvSpPr>
        <p:spPr bwMode="auto">
          <a:xfrm flipV="1">
            <a:off x="333375" y="1828800"/>
            <a:ext cx="3219450" cy="1185863"/>
          </a:xfrm>
          <a:prstGeom prst="roundRect">
            <a:avLst>
              <a:gd name="adj" fmla="val 0"/>
            </a:avLst>
          </a:prstGeom>
          <a:gradFill rotWithShape="0">
            <a:gsLst>
              <a:gs pos="0">
                <a:srgbClr val="82E0FF"/>
              </a:gs>
              <a:gs pos="50000">
                <a:srgbClr val="FFFFFF"/>
              </a:gs>
              <a:gs pos="100000">
                <a:srgbClr val="82E0FF"/>
              </a:gs>
            </a:gsLst>
            <a:lin ang="5400000" scaled="1"/>
          </a:gradFill>
          <a:ln w="18875">
            <a:solidFill>
              <a:srgbClr val="82E0FF"/>
            </a:solidFill>
            <a:round/>
            <a:headEnd/>
            <a:tailEnd/>
          </a:ln>
          <a:effectLst/>
        </p:spPr>
        <p:txBody>
          <a:bodyPr wrap="none" anchor="ctr"/>
          <a:lstStyle/>
          <a:p>
            <a:endParaRPr lang="es-ES_tradnl"/>
          </a:p>
        </p:txBody>
      </p:sp>
      <p:grpSp>
        <p:nvGrpSpPr>
          <p:cNvPr id="6" name="Group 89"/>
          <p:cNvGrpSpPr>
            <a:grpSpLocks/>
          </p:cNvGrpSpPr>
          <p:nvPr/>
        </p:nvGrpSpPr>
        <p:grpSpPr bwMode="auto">
          <a:xfrm>
            <a:off x="58738" y="1920875"/>
            <a:ext cx="2995612" cy="754063"/>
            <a:chOff x="57" y="673"/>
            <a:chExt cx="2075" cy="538"/>
          </a:xfrm>
        </p:grpSpPr>
        <p:sp>
          <p:nvSpPr>
            <p:cNvPr id="1146970" name="Freeform 90"/>
            <p:cNvSpPr>
              <a:spLocks/>
            </p:cNvSpPr>
            <p:nvPr/>
          </p:nvSpPr>
          <p:spPr bwMode="auto">
            <a:xfrm>
              <a:off x="399" y="673"/>
              <a:ext cx="514" cy="538"/>
            </a:xfrm>
            <a:custGeom>
              <a:avLst/>
              <a:gdLst/>
              <a:ahLst/>
              <a:cxnLst>
                <a:cxn ang="0">
                  <a:pos x="229" y="3"/>
                </a:cxn>
                <a:cxn ang="0">
                  <a:pos x="178" y="15"/>
                </a:cxn>
                <a:cxn ang="0">
                  <a:pos x="133" y="35"/>
                </a:cxn>
                <a:cxn ang="0">
                  <a:pos x="92" y="64"/>
                </a:cxn>
                <a:cxn ang="0">
                  <a:pos x="57" y="101"/>
                </a:cxn>
                <a:cxn ang="0">
                  <a:pos x="30" y="143"/>
                </a:cxn>
                <a:cxn ang="0">
                  <a:pos x="10" y="191"/>
                </a:cxn>
                <a:cxn ang="0">
                  <a:pos x="0" y="244"/>
                </a:cxn>
                <a:cxn ang="0">
                  <a:pos x="0" y="297"/>
                </a:cxn>
                <a:cxn ang="0">
                  <a:pos x="10" y="351"/>
                </a:cxn>
                <a:cxn ang="0">
                  <a:pos x="30" y="399"/>
                </a:cxn>
                <a:cxn ang="0">
                  <a:pos x="57" y="441"/>
                </a:cxn>
                <a:cxn ang="0">
                  <a:pos x="92" y="478"/>
                </a:cxn>
                <a:cxn ang="0">
                  <a:pos x="133" y="506"/>
                </a:cxn>
                <a:cxn ang="0">
                  <a:pos x="178" y="527"/>
                </a:cxn>
                <a:cxn ang="0">
                  <a:pos x="229" y="537"/>
                </a:cxn>
                <a:cxn ang="0">
                  <a:pos x="281" y="537"/>
                </a:cxn>
                <a:cxn ang="0">
                  <a:pos x="330" y="527"/>
                </a:cxn>
                <a:cxn ang="0">
                  <a:pos x="376" y="506"/>
                </a:cxn>
                <a:cxn ang="0">
                  <a:pos x="416" y="478"/>
                </a:cxn>
                <a:cxn ang="0">
                  <a:pos x="452" y="441"/>
                </a:cxn>
                <a:cxn ang="0">
                  <a:pos x="480" y="399"/>
                </a:cxn>
                <a:cxn ang="0">
                  <a:pos x="499" y="351"/>
                </a:cxn>
                <a:cxn ang="0">
                  <a:pos x="511" y="297"/>
                </a:cxn>
                <a:cxn ang="0">
                  <a:pos x="511" y="244"/>
                </a:cxn>
                <a:cxn ang="0">
                  <a:pos x="499" y="191"/>
                </a:cxn>
                <a:cxn ang="0">
                  <a:pos x="480" y="143"/>
                </a:cxn>
                <a:cxn ang="0">
                  <a:pos x="452" y="101"/>
                </a:cxn>
                <a:cxn ang="0">
                  <a:pos x="416" y="64"/>
                </a:cxn>
                <a:cxn ang="0">
                  <a:pos x="376" y="35"/>
                </a:cxn>
                <a:cxn ang="0">
                  <a:pos x="330" y="15"/>
                </a:cxn>
                <a:cxn ang="0">
                  <a:pos x="281" y="3"/>
                </a:cxn>
                <a:cxn ang="0">
                  <a:pos x="256" y="0"/>
                </a:cxn>
                <a:cxn ang="0">
                  <a:pos x="256" y="0"/>
                </a:cxn>
              </a:cxnLst>
              <a:rect l="0" t="0" r="r" b="b"/>
              <a:pathLst>
                <a:path w="514" h="538">
                  <a:moveTo>
                    <a:pt x="256" y="0"/>
                  </a:moveTo>
                  <a:lnTo>
                    <a:pt x="229" y="3"/>
                  </a:lnTo>
                  <a:lnTo>
                    <a:pt x="203" y="7"/>
                  </a:lnTo>
                  <a:lnTo>
                    <a:pt x="178" y="15"/>
                  </a:lnTo>
                  <a:lnTo>
                    <a:pt x="155" y="23"/>
                  </a:lnTo>
                  <a:lnTo>
                    <a:pt x="133" y="35"/>
                  </a:lnTo>
                  <a:lnTo>
                    <a:pt x="112" y="49"/>
                  </a:lnTo>
                  <a:lnTo>
                    <a:pt x="92" y="64"/>
                  </a:lnTo>
                  <a:lnTo>
                    <a:pt x="75" y="80"/>
                  </a:lnTo>
                  <a:lnTo>
                    <a:pt x="57" y="101"/>
                  </a:lnTo>
                  <a:lnTo>
                    <a:pt x="43" y="120"/>
                  </a:lnTo>
                  <a:lnTo>
                    <a:pt x="30" y="143"/>
                  </a:lnTo>
                  <a:lnTo>
                    <a:pt x="19" y="165"/>
                  </a:lnTo>
                  <a:lnTo>
                    <a:pt x="10" y="191"/>
                  </a:lnTo>
                  <a:lnTo>
                    <a:pt x="4" y="215"/>
                  </a:lnTo>
                  <a:lnTo>
                    <a:pt x="0" y="244"/>
                  </a:lnTo>
                  <a:lnTo>
                    <a:pt x="0" y="270"/>
                  </a:lnTo>
                  <a:lnTo>
                    <a:pt x="0" y="297"/>
                  </a:lnTo>
                  <a:lnTo>
                    <a:pt x="4" y="325"/>
                  </a:lnTo>
                  <a:lnTo>
                    <a:pt x="10" y="351"/>
                  </a:lnTo>
                  <a:lnTo>
                    <a:pt x="19" y="375"/>
                  </a:lnTo>
                  <a:lnTo>
                    <a:pt x="30" y="399"/>
                  </a:lnTo>
                  <a:lnTo>
                    <a:pt x="43" y="421"/>
                  </a:lnTo>
                  <a:lnTo>
                    <a:pt x="57" y="441"/>
                  </a:lnTo>
                  <a:lnTo>
                    <a:pt x="75" y="459"/>
                  </a:lnTo>
                  <a:lnTo>
                    <a:pt x="92" y="478"/>
                  </a:lnTo>
                  <a:lnTo>
                    <a:pt x="112" y="493"/>
                  </a:lnTo>
                  <a:lnTo>
                    <a:pt x="133" y="506"/>
                  </a:lnTo>
                  <a:lnTo>
                    <a:pt x="155" y="517"/>
                  </a:lnTo>
                  <a:lnTo>
                    <a:pt x="178" y="527"/>
                  </a:lnTo>
                  <a:lnTo>
                    <a:pt x="203" y="533"/>
                  </a:lnTo>
                  <a:lnTo>
                    <a:pt x="229" y="537"/>
                  </a:lnTo>
                  <a:lnTo>
                    <a:pt x="256" y="537"/>
                  </a:lnTo>
                  <a:lnTo>
                    <a:pt x="281" y="537"/>
                  </a:lnTo>
                  <a:lnTo>
                    <a:pt x="307" y="533"/>
                  </a:lnTo>
                  <a:lnTo>
                    <a:pt x="330" y="527"/>
                  </a:lnTo>
                  <a:lnTo>
                    <a:pt x="354" y="517"/>
                  </a:lnTo>
                  <a:lnTo>
                    <a:pt x="376" y="506"/>
                  </a:lnTo>
                  <a:lnTo>
                    <a:pt x="398" y="493"/>
                  </a:lnTo>
                  <a:lnTo>
                    <a:pt x="416" y="478"/>
                  </a:lnTo>
                  <a:lnTo>
                    <a:pt x="437" y="459"/>
                  </a:lnTo>
                  <a:lnTo>
                    <a:pt x="452" y="441"/>
                  </a:lnTo>
                  <a:lnTo>
                    <a:pt x="468" y="421"/>
                  </a:lnTo>
                  <a:lnTo>
                    <a:pt x="480" y="399"/>
                  </a:lnTo>
                  <a:lnTo>
                    <a:pt x="493" y="375"/>
                  </a:lnTo>
                  <a:lnTo>
                    <a:pt x="499" y="351"/>
                  </a:lnTo>
                  <a:lnTo>
                    <a:pt x="507" y="325"/>
                  </a:lnTo>
                  <a:lnTo>
                    <a:pt x="511" y="297"/>
                  </a:lnTo>
                  <a:lnTo>
                    <a:pt x="513" y="270"/>
                  </a:lnTo>
                  <a:lnTo>
                    <a:pt x="511" y="244"/>
                  </a:lnTo>
                  <a:lnTo>
                    <a:pt x="507" y="215"/>
                  </a:lnTo>
                  <a:lnTo>
                    <a:pt x="499" y="191"/>
                  </a:lnTo>
                  <a:lnTo>
                    <a:pt x="493" y="165"/>
                  </a:lnTo>
                  <a:lnTo>
                    <a:pt x="480" y="143"/>
                  </a:lnTo>
                  <a:lnTo>
                    <a:pt x="468" y="120"/>
                  </a:lnTo>
                  <a:lnTo>
                    <a:pt x="452" y="101"/>
                  </a:lnTo>
                  <a:lnTo>
                    <a:pt x="437" y="80"/>
                  </a:lnTo>
                  <a:lnTo>
                    <a:pt x="416" y="64"/>
                  </a:lnTo>
                  <a:lnTo>
                    <a:pt x="398" y="49"/>
                  </a:lnTo>
                  <a:lnTo>
                    <a:pt x="376" y="35"/>
                  </a:lnTo>
                  <a:lnTo>
                    <a:pt x="354" y="23"/>
                  </a:lnTo>
                  <a:lnTo>
                    <a:pt x="330" y="15"/>
                  </a:lnTo>
                  <a:lnTo>
                    <a:pt x="307" y="7"/>
                  </a:lnTo>
                  <a:lnTo>
                    <a:pt x="281" y="3"/>
                  </a:lnTo>
                  <a:lnTo>
                    <a:pt x="256" y="0"/>
                  </a:lnTo>
                  <a:lnTo>
                    <a:pt x="256" y="0"/>
                  </a:lnTo>
                  <a:lnTo>
                    <a:pt x="256" y="0"/>
                  </a:lnTo>
                  <a:lnTo>
                    <a:pt x="256" y="0"/>
                  </a:lnTo>
                </a:path>
              </a:pathLst>
            </a:custGeom>
            <a:solidFill>
              <a:srgbClr val="FFFFFF"/>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6971" name="Freeform 91"/>
            <p:cNvSpPr>
              <a:spLocks/>
            </p:cNvSpPr>
            <p:nvPr/>
          </p:nvSpPr>
          <p:spPr bwMode="auto">
            <a:xfrm>
              <a:off x="528" y="722"/>
              <a:ext cx="382" cy="441"/>
            </a:xfrm>
            <a:custGeom>
              <a:avLst/>
              <a:gdLst/>
              <a:ahLst/>
              <a:cxnLst>
                <a:cxn ang="0">
                  <a:pos x="0" y="440"/>
                </a:cxn>
                <a:cxn ang="0">
                  <a:pos x="381" y="223"/>
                </a:cxn>
                <a:cxn ang="0">
                  <a:pos x="2" y="0"/>
                </a:cxn>
                <a:cxn ang="0">
                  <a:pos x="0" y="440"/>
                </a:cxn>
                <a:cxn ang="0">
                  <a:pos x="0" y="440"/>
                </a:cxn>
                <a:cxn ang="0">
                  <a:pos x="0" y="440"/>
                </a:cxn>
                <a:cxn ang="0">
                  <a:pos x="0" y="440"/>
                </a:cxn>
              </a:cxnLst>
              <a:rect l="0" t="0" r="r" b="b"/>
              <a:pathLst>
                <a:path w="382" h="441">
                  <a:moveTo>
                    <a:pt x="0" y="440"/>
                  </a:moveTo>
                  <a:lnTo>
                    <a:pt x="381" y="223"/>
                  </a:lnTo>
                  <a:lnTo>
                    <a:pt x="2" y="0"/>
                  </a:lnTo>
                  <a:lnTo>
                    <a:pt x="0" y="440"/>
                  </a:lnTo>
                  <a:lnTo>
                    <a:pt x="0" y="440"/>
                  </a:lnTo>
                  <a:lnTo>
                    <a:pt x="0" y="440"/>
                  </a:lnTo>
                  <a:lnTo>
                    <a:pt x="0" y="440"/>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6972" name="Line 92"/>
            <p:cNvSpPr>
              <a:spLocks noChangeShapeType="1"/>
            </p:cNvSpPr>
            <p:nvPr/>
          </p:nvSpPr>
          <p:spPr bwMode="auto">
            <a:xfrm flipH="1">
              <a:off x="57" y="943"/>
              <a:ext cx="342" cy="0"/>
            </a:xfrm>
            <a:prstGeom prst="line">
              <a:avLst/>
            </a:prstGeom>
            <a:noFill/>
            <a:ln w="18875">
              <a:solidFill>
                <a:srgbClr val="000000"/>
              </a:solidFill>
              <a:round/>
              <a:headEnd/>
              <a:tailEnd/>
            </a:ln>
            <a:effectLst/>
          </p:spPr>
          <p:txBody>
            <a:bodyPr/>
            <a:lstStyle/>
            <a:p>
              <a:endParaRPr lang="es-ES_tradnl"/>
            </a:p>
          </p:txBody>
        </p:sp>
        <p:sp>
          <p:nvSpPr>
            <p:cNvPr id="1146973" name="Freeform 93"/>
            <p:cNvSpPr>
              <a:spLocks/>
            </p:cNvSpPr>
            <p:nvPr/>
          </p:nvSpPr>
          <p:spPr bwMode="auto">
            <a:xfrm>
              <a:off x="1522" y="816"/>
              <a:ext cx="221" cy="254"/>
            </a:xfrm>
            <a:custGeom>
              <a:avLst/>
              <a:gdLst/>
              <a:ahLst/>
              <a:cxnLst>
                <a:cxn ang="0">
                  <a:pos x="0" y="127"/>
                </a:cxn>
                <a:cxn ang="0">
                  <a:pos x="220" y="253"/>
                </a:cxn>
                <a:cxn ang="0">
                  <a:pos x="220" y="0"/>
                </a:cxn>
                <a:cxn ang="0">
                  <a:pos x="0" y="127"/>
                </a:cxn>
                <a:cxn ang="0">
                  <a:pos x="0" y="127"/>
                </a:cxn>
                <a:cxn ang="0">
                  <a:pos x="0" y="127"/>
                </a:cxn>
              </a:cxnLst>
              <a:rect l="0" t="0" r="r" b="b"/>
              <a:pathLst>
                <a:path w="221" h="254">
                  <a:moveTo>
                    <a:pt x="0" y="127"/>
                  </a:moveTo>
                  <a:lnTo>
                    <a:pt x="220" y="253"/>
                  </a:lnTo>
                  <a:lnTo>
                    <a:pt x="220" y="0"/>
                  </a:lnTo>
                  <a:lnTo>
                    <a:pt x="0" y="127"/>
                  </a:lnTo>
                  <a:lnTo>
                    <a:pt x="0" y="127"/>
                  </a:lnTo>
                  <a:lnTo>
                    <a:pt x="0" y="127"/>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74" name="Freeform 94"/>
            <p:cNvSpPr>
              <a:spLocks/>
            </p:cNvSpPr>
            <p:nvPr/>
          </p:nvSpPr>
          <p:spPr bwMode="auto">
            <a:xfrm>
              <a:off x="1522" y="816"/>
              <a:ext cx="221" cy="254"/>
            </a:xfrm>
            <a:custGeom>
              <a:avLst/>
              <a:gdLst/>
              <a:ahLst/>
              <a:cxnLst>
                <a:cxn ang="0">
                  <a:pos x="0" y="0"/>
                </a:cxn>
                <a:cxn ang="0">
                  <a:pos x="220" y="0"/>
                </a:cxn>
                <a:cxn ang="0">
                  <a:pos x="220" y="253"/>
                </a:cxn>
                <a:cxn ang="0">
                  <a:pos x="0" y="253"/>
                </a:cxn>
                <a:cxn ang="0">
                  <a:pos x="0" y="0"/>
                </a:cxn>
                <a:cxn ang="0">
                  <a:pos x="0" y="0"/>
                </a:cxn>
                <a:cxn ang="0">
                  <a:pos x="0" y="0"/>
                </a:cxn>
                <a:cxn ang="0">
                  <a:pos x="0" y="0"/>
                </a:cxn>
              </a:cxnLst>
              <a:rect l="0" t="0" r="r" b="b"/>
              <a:pathLst>
                <a:path w="221" h="254">
                  <a:moveTo>
                    <a:pt x="0" y="0"/>
                  </a:moveTo>
                  <a:lnTo>
                    <a:pt x="220" y="0"/>
                  </a:lnTo>
                  <a:lnTo>
                    <a:pt x="220" y="253"/>
                  </a:lnTo>
                  <a:lnTo>
                    <a:pt x="0" y="253"/>
                  </a:lnTo>
                  <a:lnTo>
                    <a:pt x="0" y="0"/>
                  </a:lnTo>
                  <a:lnTo>
                    <a:pt x="0" y="0"/>
                  </a:lnTo>
                  <a:lnTo>
                    <a:pt x="0" y="0"/>
                  </a:lnTo>
                  <a:lnTo>
                    <a:pt x="0" y="0"/>
                  </a:lnTo>
                </a:path>
              </a:pathLst>
            </a:custGeom>
            <a:solidFill>
              <a:srgbClr val="FFFFFF"/>
            </a:solidFill>
            <a:ln w="9525">
              <a:noFill/>
              <a:round/>
              <a:headEnd type="none" w="med" len="med"/>
              <a:tailEnd type="none" w="med" len="med"/>
            </a:ln>
            <a:effectLst/>
          </p:spPr>
          <p:txBody>
            <a:bodyPr/>
            <a:lstStyle/>
            <a:p>
              <a:endParaRPr lang="es-ES_tradnl"/>
            </a:p>
          </p:txBody>
        </p:sp>
        <p:sp>
          <p:nvSpPr>
            <p:cNvPr id="1146975" name="Line 95"/>
            <p:cNvSpPr>
              <a:spLocks noChangeShapeType="1"/>
            </p:cNvSpPr>
            <p:nvPr/>
          </p:nvSpPr>
          <p:spPr bwMode="auto">
            <a:xfrm>
              <a:off x="1632" y="705"/>
              <a:ext cx="236" cy="238"/>
            </a:xfrm>
            <a:prstGeom prst="line">
              <a:avLst/>
            </a:prstGeom>
            <a:noFill/>
            <a:ln w="9438">
              <a:solidFill>
                <a:srgbClr val="FFFFFF"/>
              </a:solidFill>
              <a:round/>
              <a:headEnd/>
              <a:tailEnd/>
            </a:ln>
            <a:effectLst/>
          </p:spPr>
          <p:txBody>
            <a:bodyPr/>
            <a:lstStyle/>
            <a:p>
              <a:endParaRPr lang="es-ES_tradnl"/>
            </a:p>
          </p:txBody>
        </p:sp>
        <p:sp>
          <p:nvSpPr>
            <p:cNvPr id="1146976" name="Line 96"/>
            <p:cNvSpPr>
              <a:spLocks noChangeShapeType="1"/>
            </p:cNvSpPr>
            <p:nvPr/>
          </p:nvSpPr>
          <p:spPr bwMode="auto">
            <a:xfrm>
              <a:off x="1577" y="760"/>
              <a:ext cx="237" cy="237"/>
            </a:xfrm>
            <a:prstGeom prst="line">
              <a:avLst/>
            </a:prstGeom>
            <a:noFill/>
            <a:ln w="9438">
              <a:solidFill>
                <a:srgbClr val="FFFFFF"/>
              </a:solidFill>
              <a:round/>
              <a:headEnd/>
              <a:tailEnd/>
            </a:ln>
            <a:effectLst/>
          </p:spPr>
          <p:txBody>
            <a:bodyPr/>
            <a:lstStyle/>
            <a:p>
              <a:endParaRPr lang="es-ES_tradnl"/>
            </a:p>
          </p:txBody>
        </p:sp>
        <p:sp>
          <p:nvSpPr>
            <p:cNvPr id="1146977" name="Line 97"/>
            <p:cNvSpPr>
              <a:spLocks noChangeShapeType="1"/>
            </p:cNvSpPr>
            <p:nvPr/>
          </p:nvSpPr>
          <p:spPr bwMode="auto">
            <a:xfrm>
              <a:off x="1522" y="814"/>
              <a:ext cx="237" cy="238"/>
            </a:xfrm>
            <a:prstGeom prst="line">
              <a:avLst/>
            </a:prstGeom>
            <a:noFill/>
            <a:ln w="9438">
              <a:solidFill>
                <a:srgbClr val="FFFFFF"/>
              </a:solidFill>
              <a:round/>
              <a:headEnd/>
              <a:tailEnd/>
            </a:ln>
            <a:effectLst/>
          </p:spPr>
          <p:txBody>
            <a:bodyPr/>
            <a:lstStyle/>
            <a:p>
              <a:endParaRPr lang="es-ES_tradnl"/>
            </a:p>
          </p:txBody>
        </p:sp>
        <p:sp>
          <p:nvSpPr>
            <p:cNvPr id="1146978" name="Line 98"/>
            <p:cNvSpPr>
              <a:spLocks noChangeShapeType="1"/>
            </p:cNvSpPr>
            <p:nvPr/>
          </p:nvSpPr>
          <p:spPr bwMode="auto">
            <a:xfrm>
              <a:off x="1468" y="870"/>
              <a:ext cx="236" cy="236"/>
            </a:xfrm>
            <a:prstGeom prst="line">
              <a:avLst/>
            </a:prstGeom>
            <a:noFill/>
            <a:ln w="9438">
              <a:solidFill>
                <a:srgbClr val="FFFFFF"/>
              </a:solidFill>
              <a:round/>
              <a:headEnd/>
              <a:tailEnd/>
            </a:ln>
            <a:effectLst/>
          </p:spPr>
          <p:txBody>
            <a:bodyPr/>
            <a:lstStyle/>
            <a:p>
              <a:endParaRPr lang="es-ES_tradnl"/>
            </a:p>
          </p:txBody>
        </p:sp>
        <p:sp>
          <p:nvSpPr>
            <p:cNvPr id="1146979" name="Line 99"/>
            <p:cNvSpPr>
              <a:spLocks noChangeShapeType="1"/>
            </p:cNvSpPr>
            <p:nvPr/>
          </p:nvSpPr>
          <p:spPr bwMode="auto">
            <a:xfrm>
              <a:off x="1413" y="925"/>
              <a:ext cx="236" cy="236"/>
            </a:xfrm>
            <a:prstGeom prst="line">
              <a:avLst/>
            </a:prstGeom>
            <a:noFill/>
            <a:ln w="9438">
              <a:solidFill>
                <a:srgbClr val="FFFFFF"/>
              </a:solidFill>
              <a:round/>
              <a:headEnd/>
              <a:tailEnd/>
            </a:ln>
            <a:effectLst/>
          </p:spPr>
          <p:txBody>
            <a:bodyPr/>
            <a:lstStyle/>
            <a:p>
              <a:endParaRPr lang="es-ES_tradnl"/>
            </a:p>
          </p:txBody>
        </p:sp>
        <p:sp>
          <p:nvSpPr>
            <p:cNvPr id="1146980" name="Freeform 100"/>
            <p:cNvSpPr>
              <a:spLocks/>
            </p:cNvSpPr>
            <p:nvPr/>
          </p:nvSpPr>
          <p:spPr bwMode="auto">
            <a:xfrm>
              <a:off x="1522" y="816"/>
              <a:ext cx="221" cy="254"/>
            </a:xfrm>
            <a:custGeom>
              <a:avLst/>
              <a:gdLst/>
              <a:ahLst/>
              <a:cxnLst>
                <a:cxn ang="0">
                  <a:pos x="0" y="127"/>
                </a:cxn>
                <a:cxn ang="0">
                  <a:pos x="220" y="253"/>
                </a:cxn>
                <a:cxn ang="0">
                  <a:pos x="220" y="0"/>
                </a:cxn>
                <a:cxn ang="0">
                  <a:pos x="0" y="127"/>
                </a:cxn>
                <a:cxn ang="0">
                  <a:pos x="0" y="127"/>
                </a:cxn>
                <a:cxn ang="0">
                  <a:pos x="0" y="127"/>
                </a:cxn>
              </a:cxnLst>
              <a:rect l="0" t="0" r="r" b="b"/>
              <a:pathLst>
                <a:path w="221" h="254">
                  <a:moveTo>
                    <a:pt x="0" y="127"/>
                  </a:moveTo>
                  <a:lnTo>
                    <a:pt x="220" y="253"/>
                  </a:lnTo>
                  <a:lnTo>
                    <a:pt x="220" y="0"/>
                  </a:lnTo>
                  <a:lnTo>
                    <a:pt x="0" y="127"/>
                  </a:lnTo>
                  <a:lnTo>
                    <a:pt x="0" y="127"/>
                  </a:lnTo>
                  <a:lnTo>
                    <a:pt x="0" y="127"/>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81" name="Freeform 101"/>
            <p:cNvSpPr>
              <a:spLocks/>
            </p:cNvSpPr>
            <p:nvPr/>
          </p:nvSpPr>
          <p:spPr bwMode="auto">
            <a:xfrm>
              <a:off x="1278" y="820"/>
              <a:ext cx="245" cy="254"/>
            </a:xfrm>
            <a:custGeom>
              <a:avLst/>
              <a:gdLst/>
              <a:ahLst/>
              <a:cxnLst>
                <a:cxn ang="0">
                  <a:pos x="244" y="123"/>
                </a:cxn>
                <a:cxn ang="0">
                  <a:pos x="0" y="253"/>
                </a:cxn>
                <a:cxn ang="0">
                  <a:pos x="0" y="0"/>
                </a:cxn>
                <a:cxn ang="0">
                  <a:pos x="244" y="123"/>
                </a:cxn>
                <a:cxn ang="0">
                  <a:pos x="244" y="123"/>
                </a:cxn>
                <a:cxn ang="0">
                  <a:pos x="244" y="123"/>
                </a:cxn>
              </a:cxnLst>
              <a:rect l="0" t="0" r="r" b="b"/>
              <a:pathLst>
                <a:path w="245" h="254">
                  <a:moveTo>
                    <a:pt x="244" y="123"/>
                  </a:moveTo>
                  <a:lnTo>
                    <a:pt x="0" y="253"/>
                  </a:lnTo>
                  <a:lnTo>
                    <a:pt x="0" y="0"/>
                  </a:lnTo>
                  <a:lnTo>
                    <a:pt x="244" y="123"/>
                  </a:lnTo>
                  <a:lnTo>
                    <a:pt x="244" y="123"/>
                  </a:lnTo>
                  <a:lnTo>
                    <a:pt x="244" y="123"/>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82" name="Freeform 102"/>
            <p:cNvSpPr>
              <a:spLocks/>
            </p:cNvSpPr>
            <p:nvPr/>
          </p:nvSpPr>
          <p:spPr bwMode="auto">
            <a:xfrm>
              <a:off x="1278" y="820"/>
              <a:ext cx="245" cy="254"/>
            </a:xfrm>
            <a:custGeom>
              <a:avLst/>
              <a:gdLst/>
              <a:ahLst/>
              <a:cxnLst>
                <a:cxn ang="0">
                  <a:pos x="0" y="0"/>
                </a:cxn>
                <a:cxn ang="0">
                  <a:pos x="244" y="0"/>
                </a:cxn>
                <a:cxn ang="0">
                  <a:pos x="244" y="253"/>
                </a:cxn>
                <a:cxn ang="0">
                  <a:pos x="0" y="253"/>
                </a:cxn>
                <a:cxn ang="0">
                  <a:pos x="0" y="0"/>
                </a:cxn>
                <a:cxn ang="0">
                  <a:pos x="0" y="0"/>
                </a:cxn>
                <a:cxn ang="0">
                  <a:pos x="0" y="0"/>
                </a:cxn>
                <a:cxn ang="0">
                  <a:pos x="0" y="0"/>
                </a:cxn>
              </a:cxnLst>
              <a:rect l="0" t="0" r="r" b="b"/>
              <a:pathLst>
                <a:path w="245" h="254">
                  <a:moveTo>
                    <a:pt x="0" y="0"/>
                  </a:moveTo>
                  <a:lnTo>
                    <a:pt x="244" y="0"/>
                  </a:lnTo>
                  <a:lnTo>
                    <a:pt x="244" y="253"/>
                  </a:lnTo>
                  <a:lnTo>
                    <a:pt x="0" y="253"/>
                  </a:lnTo>
                  <a:lnTo>
                    <a:pt x="0" y="0"/>
                  </a:lnTo>
                  <a:lnTo>
                    <a:pt x="0" y="0"/>
                  </a:lnTo>
                  <a:lnTo>
                    <a:pt x="0" y="0"/>
                  </a:lnTo>
                  <a:lnTo>
                    <a:pt x="0" y="0"/>
                  </a:lnTo>
                </a:path>
              </a:pathLst>
            </a:custGeom>
            <a:solidFill>
              <a:srgbClr val="FFFFFF"/>
            </a:solidFill>
            <a:ln w="9525">
              <a:noFill/>
              <a:round/>
              <a:headEnd type="none" w="med" len="med"/>
              <a:tailEnd type="none" w="med" len="med"/>
            </a:ln>
            <a:effectLst/>
          </p:spPr>
          <p:txBody>
            <a:bodyPr/>
            <a:lstStyle/>
            <a:p>
              <a:endParaRPr lang="es-ES_tradnl"/>
            </a:p>
          </p:txBody>
        </p:sp>
        <p:sp>
          <p:nvSpPr>
            <p:cNvPr id="1146983" name="Line 103"/>
            <p:cNvSpPr>
              <a:spLocks noChangeShapeType="1"/>
            </p:cNvSpPr>
            <p:nvPr/>
          </p:nvSpPr>
          <p:spPr bwMode="auto">
            <a:xfrm>
              <a:off x="1400" y="698"/>
              <a:ext cx="249" cy="249"/>
            </a:xfrm>
            <a:prstGeom prst="line">
              <a:avLst/>
            </a:prstGeom>
            <a:noFill/>
            <a:ln w="9438">
              <a:solidFill>
                <a:srgbClr val="FFFFFF"/>
              </a:solidFill>
              <a:round/>
              <a:headEnd/>
              <a:tailEnd/>
            </a:ln>
            <a:effectLst/>
          </p:spPr>
          <p:txBody>
            <a:bodyPr/>
            <a:lstStyle/>
            <a:p>
              <a:endParaRPr lang="es-ES_tradnl"/>
            </a:p>
          </p:txBody>
        </p:sp>
        <p:sp>
          <p:nvSpPr>
            <p:cNvPr id="1146984" name="Line 104"/>
            <p:cNvSpPr>
              <a:spLocks noChangeShapeType="1"/>
            </p:cNvSpPr>
            <p:nvPr/>
          </p:nvSpPr>
          <p:spPr bwMode="auto">
            <a:xfrm>
              <a:off x="1345" y="753"/>
              <a:ext cx="249" cy="248"/>
            </a:xfrm>
            <a:prstGeom prst="line">
              <a:avLst/>
            </a:prstGeom>
            <a:noFill/>
            <a:ln w="9438">
              <a:solidFill>
                <a:srgbClr val="FFFFFF"/>
              </a:solidFill>
              <a:round/>
              <a:headEnd/>
              <a:tailEnd/>
            </a:ln>
            <a:effectLst/>
          </p:spPr>
          <p:txBody>
            <a:bodyPr/>
            <a:lstStyle/>
            <a:p>
              <a:endParaRPr lang="es-ES_tradnl"/>
            </a:p>
          </p:txBody>
        </p:sp>
        <p:sp>
          <p:nvSpPr>
            <p:cNvPr id="1146985" name="Line 105"/>
            <p:cNvSpPr>
              <a:spLocks noChangeShapeType="1"/>
            </p:cNvSpPr>
            <p:nvPr/>
          </p:nvSpPr>
          <p:spPr bwMode="auto">
            <a:xfrm>
              <a:off x="1290" y="807"/>
              <a:ext cx="250" cy="250"/>
            </a:xfrm>
            <a:prstGeom prst="line">
              <a:avLst/>
            </a:prstGeom>
            <a:noFill/>
            <a:ln w="9438">
              <a:solidFill>
                <a:srgbClr val="FFFFFF"/>
              </a:solidFill>
              <a:round/>
              <a:headEnd/>
              <a:tailEnd/>
            </a:ln>
            <a:effectLst/>
          </p:spPr>
          <p:txBody>
            <a:bodyPr/>
            <a:lstStyle/>
            <a:p>
              <a:endParaRPr lang="es-ES_tradnl"/>
            </a:p>
          </p:txBody>
        </p:sp>
        <p:sp>
          <p:nvSpPr>
            <p:cNvPr id="1146986" name="Line 106"/>
            <p:cNvSpPr>
              <a:spLocks noChangeShapeType="1"/>
            </p:cNvSpPr>
            <p:nvPr/>
          </p:nvSpPr>
          <p:spPr bwMode="auto">
            <a:xfrm>
              <a:off x="1236" y="862"/>
              <a:ext cx="248" cy="249"/>
            </a:xfrm>
            <a:prstGeom prst="line">
              <a:avLst/>
            </a:prstGeom>
            <a:noFill/>
            <a:ln w="9438">
              <a:solidFill>
                <a:srgbClr val="FFFFFF"/>
              </a:solidFill>
              <a:round/>
              <a:headEnd/>
              <a:tailEnd/>
            </a:ln>
            <a:effectLst/>
          </p:spPr>
          <p:txBody>
            <a:bodyPr/>
            <a:lstStyle/>
            <a:p>
              <a:endParaRPr lang="es-ES_tradnl"/>
            </a:p>
          </p:txBody>
        </p:sp>
        <p:sp>
          <p:nvSpPr>
            <p:cNvPr id="1146987" name="Line 107"/>
            <p:cNvSpPr>
              <a:spLocks noChangeShapeType="1"/>
            </p:cNvSpPr>
            <p:nvPr/>
          </p:nvSpPr>
          <p:spPr bwMode="auto">
            <a:xfrm>
              <a:off x="1181" y="917"/>
              <a:ext cx="248" cy="249"/>
            </a:xfrm>
            <a:prstGeom prst="line">
              <a:avLst/>
            </a:prstGeom>
            <a:noFill/>
            <a:ln w="9438">
              <a:solidFill>
                <a:srgbClr val="FFFFFF"/>
              </a:solidFill>
              <a:round/>
              <a:headEnd/>
              <a:tailEnd/>
            </a:ln>
            <a:effectLst/>
          </p:spPr>
          <p:txBody>
            <a:bodyPr/>
            <a:lstStyle/>
            <a:p>
              <a:endParaRPr lang="es-ES_tradnl"/>
            </a:p>
          </p:txBody>
        </p:sp>
        <p:sp>
          <p:nvSpPr>
            <p:cNvPr id="1146988" name="Freeform 108"/>
            <p:cNvSpPr>
              <a:spLocks/>
            </p:cNvSpPr>
            <p:nvPr/>
          </p:nvSpPr>
          <p:spPr bwMode="auto">
            <a:xfrm>
              <a:off x="1278" y="820"/>
              <a:ext cx="245" cy="254"/>
            </a:xfrm>
            <a:custGeom>
              <a:avLst/>
              <a:gdLst/>
              <a:ahLst/>
              <a:cxnLst>
                <a:cxn ang="0">
                  <a:pos x="244" y="123"/>
                </a:cxn>
                <a:cxn ang="0">
                  <a:pos x="0" y="253"/>
                </a:cxn>
                <a:cxn ang="0">
                  <a:pos x="0" y="0"/>
                </a:cxn>
                <a:cxn ang="0">
                  <a:pos x="244" y="123"/>
                </a:cxn>
                <a:cxn ang="0">
                  <a:pos x="244" y="123"/>
                </a:cxn>
                <a:cxn ang="0">
                  <a:pos x="244" y="123"/>
                </a:cxn>
              </a:cxnLst>
              <a:rect l="0" t="0" r="r" b="b"/>
              <a:pathLst>
                <a:path w="245" h="254">
                  <a:moveTo>
                    <a:pt x="244" y="123"/>
                  </a:moveTo>
                  <a:lnTo>
                    <a:pt x="0" y="253"/>
                  </a:lnTo>
                  <a:lnTo>
                    <a:pt x="0" y="0"/>
                  </a:lnTo>
                  <a:lnTo>
                    <a:pt x="244" y="123"/>
                  </a:lnTo>
                  <a:lnTo>
                    <a:pt x="244" y="123"/>
                  </a:lnTo>
                  <a:lnTo>
                    <a:pt x="244" y="123"/>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6989" name="Line 109"/>
            <p:cNvSpPr>
              <a:spLocks noChangeShapeType="1"/>
            </p:cNvSpPr>
            <p:nvPr/>
          </p:nvSpPr>
          <p:spPr bwMode="auto">
            <a:xfrm flipV="1">
              <a:off x="1522" y="698"/>
              <a:ext cx="0" cy="245"/>
            </a:xfrm>
            <a:prstGeom prst="line">
              <a:avLst/>
            </a:prstGeom>
            <a:noFill/>
            <a:ln w="18875">
              <a:solidFill>
                <a:srgbClr val="000000"/>
              </a:solidFill>
              <a:round/>
              <a:headEnd/>
              <a:tailEnd/>
            </a:ln>
            <a:effectLst/>
          </p:spPr>
          <p:txBody>
            <a:bodyPr/>
            <a:lstStyle/>
            <a:p>
              <a:endParaRPr lang="es-ES_tradnl"/>
            </a:p>
          </p:txBody>
        </p:sp>
        <p:sp>
          <p:nvSpPr>
            <p:cNvPr id="1146990" name="Line 110"/>
            <p:cNvSpPr>
              <a:spLocks noChangeShapeType="1"/>
            </p:cNvSpPr>
            <p:nvPr/>
          </p:nvSpPr>
          <p:spPr bwMode="auto">
            <a:xfrm flipH="1">
              <a:off x="1400" y="698"/>
              <a:ext cx="243" cy="0"/>
            </a:xfrm>
            <a:prstGeom prst="line">
              <a:avLst/>
            </a:prstGeom>
            <a:noFill/>
            <a:ln w="18875">
              <a:solidFill>
                <a:srgbClr val="000000"/>
              </a:solidFill>
              <a:round/>
              <a:headEnd/>
              <a:tailEnd/>
            </a:ln>
            <a:effectLst/>
          </p:spPr>
          <p:txBody>
            <a:bodyPr/>
            <a:lstStyle/>
            <a:p>
              <a:endParaRPr lang="es-ES_tradnl"/>
            </a:p>
          </p:txBody>
        </p:sp>
        <p:sp>
          <p:nvSpPr>
            <p:cNvPr id="1146991" name="Line 111"/>
            <p:cNvSpPr>
              <a:spLocks noChangeShapeType="1"/>
            </p:cNvSpPr>
            <p:nvPr/>
          </p:nvSpPr>
          <p:spPr bwMode="auto">
            <a:xfrm flipH="1">
              <a:off x="887" y="943"/>
              <a:ext cx="391" cy="0"/>
            </a:xfrm>
            <a:prstGeom prst="line">
              <a:avLst/>
            </a:prstGeom>
            <a:noFill/>
            <a:ln w="18875">
              <a:solidFill>
                <a:srgbClr val="000000"/>
              </a:solidFill>
              <a:round/>
              <a:headEnd/>
              <a:tailEnd/>
            </a:ln>
            <a:effectLst/>
          </p:spPr>
          <p:txBody>
            <a:bodyPr/>
            <a:lstStyle/>
            <a:p>
              <a:endParaRPr lang="es-ES_tradnl"/>
            </a:p>
          </p:txBody>
        </p:sp>
        <p:sp>
          <p:nvSpPr>
            <p:cNvPr id="1146992" name="Line 112"/>
            <p:cNvSpPr>
              <a:spLocks noChangeShapeType="1"/>
            </p:cNvSpPr>
            <p:nvPr/>
          </p:nvSpPr>
          <p:spPr bwMode="auto">
            <a:xfrm flipH="1">
              <a:off x="1742" y="943"/>
              <a:ext cx="390" cy="0"/>
            </a:xfrm>
            <a:prstGeom prst="line">
              <a:avLst/>
            </a:prstGeom>
            <a:noFill/>
            <a:ln w="18875">
              <a:solidFill>
                <a:srgbClr val="000000"/>
              </a:solidFill>
              <a:round/>
              <a:headEnd/>
              <a:tailEnd/>
            </a:ln>
            <a:effectLst/>
          </p:spPr>
          <p:txBody>
            <a:bodyPr/>
            <a:lstStyle/>
            <a:p>
              <a:endParaRPr lang="es-ES_tradnl"/>
            </a:p>
          </p:txBody>
        </p:sp>
      </p:grpSp>
      <p:sp>
        <p:nvSpPr>
          <p:cNvPr id="1146993" name="Text Box 113"/>
          <p:cNvSpPr txBox="1">
            <a:spLocks noChangeArrowheads="1"/>
          </p:cNvSpPr>
          <p:nvPr/>
        </p:nvSpPr>
        <p:spPr bwMode="auto">
          <a:xfrm>
            <a:off x="409575" y="1270000"/>
            <a:ext cx="8931275"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Modulando por medio de una válvula</a:t>
            </a:r>
            <a:endParaRPr lang="en-US" sz="2300">
              <a:latin typeface="Times New Roman" pitchFamily="18" charset="0"/>
            </a:endParaRPr>
          </a:p>
        </p:txBody>
      </p:sp>
      <p:sp>
        <p:nvSpPr>
          <p:cNvPr id="1146994" name="Text Box 114"/>
          <p:cNvSpPr txBox="1">
            <a:spLocks noChangeArrowheads="1"/>
          </p:cNvSpPr>
          <p:nvPr/>
        </p:nvSpPr>
        <p:spPr bwMode="auto">
          <a:xfrm>
            <a:off x="6184900" y="1841500"/>
            <a:ext cx="2378075"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Reduciendo diámetro del impulsor</a:t>
            </a:r>
            <a:endParaRPr lang="en-US" sz="2300">
              <a:latin typeface="Times New Roman" pitchFamily="18" charset="0"/>
            </a:endParaRPr>
          </a:p>
        </p:txBody>
      </p:sp>
      <p:sp>
        <p:nvSpPr>
          <p:cNvPr id="1146995" name="Text Box 115"/>
          <p:cNvSpPr txBox="1">
            <a:spLocks noChangeArrowheads="1"/>
          </p:cNvSpPr>
          <p:nvPr/>
        </p:nvSpPr>
        <p:spPr bwMode="auto">
          <a:xfrm>
            <a:off x="1714500" y="3306763"/>
            <a:ext cx="7073900"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Regulando la velocidad de la </a:t>
            </a:r>
          </a:p>
          <a:p>
            <a:pPr defTabSz="709613">
              <a:buClr>
                <a:srgbClr val="810000"/>
              </a:buClr>
              <a:buSzPct val="90000"/>
              <a:buFont typeface="Monotype Sorts" pitchFamily="2" charset="2"/>
              <a:buNone/>
            </a:pPr>
            <a:r>
              <a:rPr lang="en-US" sz="2000">
                <a:solidFill>
                  <a:srgbClr val="000000"/>
                </a:solidFill>
                <a:latin typeface="Times New Roman" pitchFamily="18" charset="0"/>
              </a:rPr>
              <a:t>bomba</a:t>
            </a:r>
            <a:endParaRPr lang="en-US" sz="2300">
              <a:latin typeface="Times New Roman" pitchFamily="18" charset="0"/>
            </a:endParaRPr>
          </a:p>
        </p:txBody>
      </p:sp>
    </p:spTree>
  </p:cSld>
  <p:clrMapOvr>
    <a:masterClrMapping/>
  </p:clrMapOvr>
  <p:transition>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7906" name="AutoShape 2"/>
          <p:cNvSpPr>
            <a:spLocks noChangeArrowheads="1"/>
          </p:cNvSpPr>
          <p:nvPr/>
        </p:nvSpPr>
        <p:spPr bwMode="auto">
          <a:xfrm flipV="1">
            <a:off x="1020763" y="441325"/>
            <a:ext cx="8069262" cy="5272088"/>
          </a:xfrm>
          <a:prstGeom prst="roundRect">
            <a:avLst>
              <a:gd name="adj" fmla="val 0"/>
            </a:avLst>
          </a:prstGeom>
          <a:noFill/>
          <a:ln w="9525">
            <a:noFill/>
            <a:round/>
            <a:headEnd/>
            <a:tailEnd/>
          </a:ln>
          <a:effectLst/>
        </p:spPr>
        <p:txBody>
          <a:bodyPr wrap="none" anchor="ctr"/>
          <a:lstStyle/>
          <a:p>
            <a:endParaRPr lang="es-ES_tradnl"/>
          </a:p>
        </p:txBody>
      </p:sp>
      <p:sp>
        <p:nvSpPr>
          <p:cNvPr id="1147907" name="Rectangle 3"/>
          <p:cNvSpPr>
            <a:spLocks noGrp="1" noChangeArrowheads="1"/>
          </p:cNvSpPr>
          <p:nvPr>
            <p:ph type="body" idx="1"/>
          </p:nvPr>
        </p:nvSpPr>
        <p:spPr>
          <a:xfrm>
            <a:off x="157163" y="439738"/>
            <a:ext cx="8821737" cy="506412"/>
          </a:xfrm>
          <a:noFill/>
          <a:ln/>
        </p:spPr>
        <p:txBody>
          <a:bodyPr lIns="0" tIns="0" rIns="0" bIns="0"/>
          <a:lstStyle/>
          <a:p>
            <a:pPr marL="0" indent="0" algn="ctr" defTabSz="755650">
              <a:spcBef>
                <a:spcPct val="0"/>
              </a:spcBef>
              <a:buClr>
                <a:srgbClr val="810000"/>
              </a:buClr>
              <a:buSzPct val="90000"/>
              <a:buFont typeface="Monotype Sorts" pitchFamily="2" charset="2"/>
              <a:buNone/>
            </a:pPr>
            <a:r>
              <a:rPr lang="en-US" sz="2800" b="1"/>
              <a:t>Modulación con v</a:t>
            </a:r>
            <a:r>
              <a:rPr lang="es-AR" sz="2800" b="1"/>
              <a:t>á</a:t>
            </a:r>
            <a:r>
              <a:rPr lang="en-US" sz="2800" b="1"/>
              <a:t>lvula</a:t>
            </a:r>
            <a:endParaRPr lang="en-US" sz="2800"/>
          </a:p>
        </p:txBody>
      </p:sp>
      <p:grpSp>
        <p:nvGrpSpPr>
          <p:cNvPr id="2" name="Group 4"/>
          <p:cNvGrpSpPr>
            <a:grpSpLocks/>
          </p:cNvGrpSpPr>
          <p:nvPr/>
        </p:nvGrpSpPr>
        <p:grpSpPr bwMode="auto">
          <a:xfrm>
            <a:off x="3478213" y="1195388"/>
            <a:ext cx="5105400" cy="4681537"/>
            <a:chOff x="2758" y="172"/>
            <a:chExt cx="3537" cy="3342"/>
          </a:xfrm>
        </p:grpSpPr>
        <p:grpSp>
          <p:nvGrpSpPr>
            <p:cNvPr id="3" name="Group 5"/>
            <p:cNvGrpSpPr>
              <a:grpSpLocks/>
            </p:cNvGrpSpPr>
            <p:nvPr/>
          </p:nvGrpSpPr>
          <p:grpSpPr bwMode="auto">
            <a:xfrm>
              <a:off x="2799" y="502"/>
              <a:ext cx="3252" cy="2915"/>
              <a:chOff x="2799" y="502"/>
              <a:chExt cx="3252" cy="2915"/>
            </a:xfrm>
          </p:grpSpPr>
          <p:sp>
            <p:nvSpPr>
              <p:cNvPr id="1147910" name="Freeform 6"/>
              <p:cNvSpPr>
                <a:spLocks/>
              </p:cNvSpPr>
              <p:nvPr/>
            </p:nvSpPr>
            <p:spPr bwMode="auto">
              <a:xfrm>
                <a:off x="2854" y="502"/>
                <a:ext cx="3197" cy="2861"/>
              </a:xfrm>
              <a:custGeom>
                <a:avLst/>
                <a:gdLst/>
                <a:ahLst/>
                <a:cxnLst>
                  <a:cxn ang="0">
                    <a:pos x="0" y="0"/>
                  </a:cxn>
                  <a:cxn ang="0">
                    <a:pos x="0" y="2860"/>
                  </a:cxn>
                  <a:cxn ang="0">
                    <a:pos x="3196" y="2860"/>
                  </a:cxn>
                </a:cxnLst>
                <a:rect l="0" t="0" r="r" b="b"/>
                <a:pathLst>
                  <a:path w="3197" h="2861">
                    <a:moveTo>
                      <a:pt x="0" y="0"/>
                    </a:moveTo>
                    <a:lnTo>
                      <a:pt x="0" y="2860"/>
                    </a:lnTo>
                    <a:lnTo>
                      <a:pt x="3196" y="286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7911" name="Freeform 7"/>
              <p:cNvSpPr>
                <a:spLocks/>
              </p:cNvSpPr>
              <p:nvPr/>
            </p:nvSpPr>
            <p:spPr bwMode="auto">
              <a:xfrm>
                <a:off x="2799" y="502"/>
                <a:ext cx="108" cy="109"/>
              </a:xfrm>
              <a:custGeom>
                <a:avLst/>
                <a:gdLst/>
                <a:ahLst/>
                <a:cxnLst>
                  <a:cxn ang="0">
                    <a:pos x="107" y="108"/>
                  </a:cxn>
                  <a:cxn ang="0">
                    <a:pos x="55" y="0"/>
                  </a:cxn>
                  <a:cxn ang="0">
                    <a:pos x="0" y="108"/>
                  </a:cxn>
                  <a:cxn ang="0">
                    <a:pos x="55" y="55"/>
                  </a:cxn>
                  <a:cxn ang="0">
                    <a:pos x="107" y="108"/>
                  </a:cxn>
                  <a:cxn ang="0">
                    <a:pos x="107" y="108"/>
                  </a:cxn>
                  <a:cxn ang="0">
                    <a:pos x="107" y="108"/>
                  </a:cxn>
                </a:cxnLst>
                <a:rect l="0" t="0" r="r" b="b"/>
                <a:pathLst>
                  <a:path w="108" h="109">
                    <a:moveTo>
                      <a:pt x="107" y="108"/>
                    </a:moveTo>
                    <a:lnTo>
                      <a:pt x="55" y="0"/>
                    </a:lnTo>
                    <a:lnTo>
                      <a:pt x="0" y="108"/>
                    </a:lnTo>
                    <a:lnTo>
                      <a:pt x="55" y="55"/>
                    </a:lnTo>
                    <a:lnTo>
                      <a:pt x="107" y="108"/>
                    </a:lnTo>
                    <a:lnTo>
                      <a:pt x="107" y="108"/>
                    </a:lnTo>
                    <a:lnTo>
                      <a:pt x="107" y="108"/>
                    </a:lnTo>
                  </a:path>
                </a:pathLst>
              </a:custGeom>
              <a:solidFill>
                <a:srgbClr val="000000"/>
              </a:solidFill>
              <a:ln w="9438" cap="flat" cmpd="sng">
                <a:solidFill>
                  <a:srgbClr val="000000"/>
                </a:solidFill>
                <a:prstDash val="solid"/>
                <a:round/>
                <a:headEnd type="none" w="med" len="med"/>
                <a:tailEnd type="none" w="med" len="med"/>
              </a:ln>
              <a:effectLst/>
            </p:spPr>
            <p:txBody>
              <a:bodyPr/>
              <a:lstStyle/>
              <a:p>
                <a:endParaRPr lang="es-ES_tradnl"/>
              </a:p>
            </p:txBody>
          </p:sp>
          <p:sp>
            <p:nvSpPr>
              <p:cNvPr id="1147912" name="Freeform 8"/>
              <p:cNvSpPr>
                <a:spLocks/>
              </p:cNvSpPr>
              <p:nvPr/>
            </p:nvSpPr>
            <p:spPr bwMode="auto">
              <a:xfrm>
                <a:off x="5943" y="3309"/>
                <a:ext cx="108" cy="108"/>
              </a:xfrm>
              <a:custGeom>
                <a:avLst/>
                <a:gdLst/>
                <a:ahLst/>
                <a:cxnLst>
                  <a:cxn ang="0">
                    <a:pos x="0" y="0"/>
                  </a:cxn>
                  <a:cxn ang="0">
                    <a:pos x="107" y="53"/>
                  </a:cxn>
                  <a:cxn ang="0">
                    <a:pos x="0" y="107"/>
                  </a:cxn>
                  <a:cxn ang="0">
                    <a:pos x="54" y="53"/>
                  </a:cxn>
                  <a:cxn ang="0">
                    <a:pos x="0" y="0"/>
                  </a:cxn>
                  <a:cxn ang="0">
                    <a:pos x="0" y="0"/>
                  </a:cxn>
                  <a:cxn ang="0">
                    <a:pos x="0" y="0"/>
                  </a:cxn>
                </a:cxnLst>
                <a:rect l="0" t="0" r="r" b="b"/>
                <a:pathLst>
                  <a:path w="108" h="108">
                    <a:moveTo>
                      <a:pt x="0" y="0"/>
                    </a:moveTo>
                    <a:lnTo>
                      <a:pt x="107" y="53"/>
                    </a:lnTo>
                    <a:lnTo>
                      <a:pt x="0" y="107"/>
                    </a:lnTo>
                    <a:lnTo>
                      <a:pt x="54" y="53"/>
                    </a:lnTo>
                    <a:lnTo>
                      <a:pt x="0" y="0"/>
                    </a:lnTo>
                    <a:lnTo>
                      <a:pt x="0" y="0"/>
                    </a:lnTo>
                    <a:lnTo>
                      <a:pt x="0" y="0"/>
                    </a:lnTo>
                  </a:path>
                </a:pathLst>
              </a:custGeom>
              <a:solidFill>
                <a:srgbClr val="000000"/>
              </a:solidFill>
              <a:ln w="9438" cap="flat" cmpd="sng">
                <a:solidFill>
                  <a:srgbClr val="000000"/>
                </a:solidFill>
                <a:prstDash val="solid"/>
                <a:round/>
                <a:headEnd type="none" w="med" len="med"/>
                <a:tailEnd type="none" w="med" len="med"/>
              </a:ln>
              <a:effectLst/>
            </p:spPr>
            <p:txBody>
              <a:bodyPr/>
              <a:lstStyle/>
              <a:p>
                <a:endParaRPr lang="es-ES_tradnl"/>
              </a:p>
            </p:txBody>
          </p:sp>
          <p:sp>
            <p:nvSpPr>
              <p:cNvPr id="1147913" name="Freeform 9"/>
              <p:cNvSpPr>
                <a:spLocks/>
              </p:cNvSpPr>
              <p:nvPr/>
            </p:nvSpPr>
            <p:spPr bwMode="auto">
              <a:xfrm>
                <a:off x="2854" y="1008"/>
                <a:ext cx="1750" cy="640"/>
              </a:xfrm>
              <a:custGeom>
                <a:avLst/>
                <a:gdLst/>
                <a:ahLst/>
                <a:cxnLst>
                  <a:cxn ang="0">
                    <a:pos x="0" y="0"/>
                  </a:cxn>
                  <a:cxn ang="0">
                    <a:pos x="127" y="11"/>
                  </a:cxn>
                  <a:cxn ang="0">
                    <a:pos x="253" y="23"/>
                  </a:cxn>
                  <a:cxn ang="0">
                    <a:pos x="375" y="40"/>
                  </a:cxn>
                  <a:cxn ang="0">
                    <a:pos x="497" y="60"/>
                  </a:cxn>
                  <a:cxn ang="0">
                    <a:pos x="614" y="86"/>
                  </a:cxn>
                  <a:cxn ang="0">
                    <a:pos x="730" y="115"/>
                  </a:cxn>
                  <a:cxn ang="0">
                    <a:pos x="842" y="149"/>
                  </a:cxn>
                  <a:cxn ang="0">
                    <a:pos x="953" y="185"/>
                  </a:cxn>
                  <a:cxn ang="0">
                    <a:pos x="1060" y="228"/>
                  </a:cxn>
                  <a:cxn ang="0">
                    <a:pos x="1166" y="274"/>
                  </a:cxn>
                  <a:cxn ang="0">
                    <a:pos x="1268" y="325"/>
                  </a:cxn>
                  <a:cxn ang="0">
                    <a:pos x="1369" y="379"/>
                  </a:cxn>
                  <a:cxn ang="0">
                    <a:pos x="1466" y="439"/>
                  </a:cxn>
                  <a:cxn ang="0">
                    <a:pos x="1562" y="501"/>
                  </a:cxn>
                  <a:cxn ang="0">
                    <a:pos x="1656" y="569"/>
                  </a:cxn>
                  <a:cxn ang="0">
                    <a:pos x="1749" y="639"/>
                  </a:cxn>
                </a:cxnLst>
                <a:rect l="0" t="0" r="r" b="b"/>
                <a:pathLst>
                  <a:path w="1750" h="640">
                    <a:moveTo>
                      <a:pt x="0" y="0"/>
                    </a:moveTo>
                    <a:lnTo>
                      <a:pt x="127" y="11"/>
                    </a:lnTo>
                    <a:lnTo>
                      <a:pt x="253" y="23"/>
                    </a:lnTo>
                    <a:lnTo>
                      <a:pt x="375" y="40"/>
                    </a:lnTo>
                    <a:lnTo>
                      <a:pt x="497" y="60"/>
                    </a:lnTo>
                    <a:lnTo>
                      <a:pt x="614" y="86"/>
                    </a:lnTo>
                    <a:lnTo>
                      <a:pt x="730" y="115"/>
                    </a:lnTo>
                    <a:lnTo>
                      <a:pt x="842" y="149"/>
                    </a:lnTo>
                    <a:lnTo>
                      <a:pt x="953" y="185"/>
                    </a:lnTo>
                    <a:lnTo>
                      <a:pt x="1060" y="228"/>
                    </a:lnTo>
                    <a:lnTo>
                      <a:pt x="1166" y="274"/>
                    </a:lnTo>
                    <a:lnTo>
                      <a:pt x="1268" y="325"/>
                    </a:lnTo>
                    <a:lnTo>
                      <a:pt x="1369" y="379"/>
                    </a:lnTo>
                    <a:lnTo>
                      <a:pt x="1466" y="439"/>
                    </a:lnTo>
                    <a:lnTo>
                      <a:pt x="1562" y="501"/>
                    </a:lnTo>
                    <a:lnTo>
                      <a:pt x="1656" y="569"/>
                    </a:lnTo>
                    <a:lnTo>
                      <a:pt x="1749" y="639"/>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7914" name="Freeform 10"/>
              <p:cNvSpPr>
                <a:spLocks/>
              </p:cNvSpPr>
              <p:nvPr/>
            </p:nvSpPr>
            <p:spPr bwMode="auto">
              <a:xfrm>
                <a:off x="4603" y="1647"/>
                <a:ext cx="1111" cy="1716"/>
              </a:xfrm>
              <a:custGeom>
                <a:avLst/>
                <a:gdLst/>
                <a:ahLst/>
                <a:cxnLst>
                  <a:cxn ang="0">
                    <a:pos x="0" y="0"/>
                  </a:cxn>
                  <a:cxn ang="0">
                    <a:pos x="88" y="78"/>
                  </a:cxn>
                  <a:cxn ang="0">
                    <a:pos x="173" y="159"/>
                  </a:cxn>
                  <a:cxn ang="0">
                    <a:pos x="256" y="243"/>
                  </a:cxn>
                  <a:cxn ang="0">
                    <a:pos x="337" y="331"/>
                  </a:cxn>
                  <a:cxn ang="0">
                    <a:pos x="413" y="424"/>
                  </a:cxn>
                  <a:cxn ang="0">
                    <a:pos x="490" y="520"/>
                  </a:cxn>
                  <a:cxn ang="0">
                    <a:pos x="562" y="621"/>
                  </a:cxn>
                  <a:cxn ang="0">
                    <a:pos x="634" y="724"/>
                  </a:cxn>
                  <a:cxn ang="0">
                    <a:pos x="700" y="834"/>
                  </a:cxn>
                  <a:cxn ang="0">
                    <a:pos x="766" y="947"/>
                  </a:cxn>
                  <a:cxn ang="0">
                    <a:pos x="829" y="1065"/>
                  </a:cxn>
                  <a:cxn ang="0">
                    <a:pos x="890" y="1185"/>
                  </a:cxn>
                  <a:cxn ang="0">
                    <a:pos x="947" y="1312"/>
                  </a:cxn>
                  <a:cxn ang="0">
                    <a:pos x="1004" y="1442"/>
                  </a:cxn>
                  <a:cxn ang="0">
                    <a:pos x="1057" y="1576"/>
                  </a:cxn>
                  <a:cxn ang="0">
                    <a:pos x="1110" y="1715"/>
                  </a:cxn>
                </a:cxnLst>
                <a:rect l="0" t="0" r="r" b="b"/>
                <a:pathLst>
                  <a:path w="1111" h="1716">
                    <a:moveTo>
                      <a:pt x="0" y="0"/>
                    </a:moveTo>
                    <a:lnTo>
                      <a:pt x="88" y="78"/>
                    </a:lnTo>
                    <a:lnTo>
                      <a:pt x="173" y="159"/>
                    </a:lnTo>
                    <a:lnTo>
                      <a:pt x="256" y="243"/>
                    </a:lnTo>
                    <a:lnTo>
                      <a:pt x="337" y="331"/>
                    </a:lnTo>
                    <a:lnTo>
                      <a:pt x="413" y="424"/>
                    </a:lnTo>
                    <a:lnTo>
                      <a:pt x="490" y="520"/>
                    </a:lnTo>
                    <a:lnTo>
                      <a:pt x="562" y="621"/>
                    </a:lnTo>
                    <a:lnTo>
                      <a:pt x="634" y="724"/>
                    </a:lnTo>
                    <a:lnTo>
                      <a:pt x="700" y="834"/>
                    </a:lnTo>
                    <a:lnTo>
                      <a:pt x="766" y="947"/>
                    </a:lnTo>
                    <a:lnTo>
                      <a:pt x="829" y="1065"/>
                    </a:lnTo>
                    <a:lnTo>
                      <a:pt x="890" y="1185"/>
                    </a:lnTo>
                    <a:lnTo>
                      <a:pt x="947" y="1312"/>
                    </a:lnTo>
                    <a:lnTo>
                      <a:pt x="1004" y="1442"/>
                    </a:lnTo>
                    <a:lnTo>
                      <a:pt x="1057" y="1576"/>
                    </a:lnTo>
                    <a:lnTo>
                      <a:pt x="1110" y="1715"/>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7915" name="Freeform 11"/>
              <p:cNvSpPr>
                <a:spLocks/>
              </p:cNvSpPr>
              <p:nvPr/>
            </p:nvSpPr>
            <p:spPr bwMode="auto">
              <a:xfrm>
                <a:off x="2854" y="2488"/>
                <a:ext cx="1750" cy="203"/>
              </a:xfrm>
              <a:custGeom>
                <a:avLst/>
                <a:gdLst/>
                <a:ahLst/>
                <a:cxnLst>
                  <a:cxn ang="0">
                    <a:pos x="0" y="202"/>
                  </a:cxn>
                  <a:cxn ang="0">
                    <a:pos x="121" y="199"/>
                  </a:cxn>
                  <a:cxn ang="0">
                    <a:pos x="243" y="193"/>
                  </a:cxn>
                  <a:cxn ang="0">
                    <a:pos x="362" y="187"/>
                  </a:cxn>
                  <a:cxn ang="0">
                    <a:pos x="480" y="177"/>
                  </a:cxn>
                  <a:cxn ang="0">
                    <a:pos x="595" y="169"/>
                  </a:cxn>
                  <a:cxn ang="0">
                    <a:pos x="710" y="159"/>
                  </a:cxn>
                  <a:cxn ang="0">
                    <a:pos x="821" y="148"/>
                  </a:cxn>
                  <a:cxn ang="0">
                    <a:pos x="932" y="135"/>
                  </a:cxn>
                  <a:cxn ang="0">
                    <a:pos x="1038" y="122"/>
                  </a:cxn>
                  <a:cxn ang="0">
                    <a:pos x="1145" y="109"/>
                  </a:cxn>
                  <a:cxn ang="0">
                    <a:pos x="1249" y="94"/>
                  </a:cxn>
                  <a:cxn ang="0">
                    <a:pos x="1354" y="78"/>
                  </a:cxn>
                  <a:cxn ang="0">
                    <a:pos x="1453" y="61"/>
                  </a:cxn>
                  <a:cxn ang="0">
                    <a:pos x="1555" y="43"/>
                  </a:cxn>
                  <a:cxn ang="0">
                    <a:pos x="1651" y="21"/>
                  </a:cxn>
                  <a:cxn ang="0">
                    <a:pos x="1749" y="0"/>
                  </a:cxn>
                </a:cxnLst>
                <a:rect l="0" t="0" r="r" b="b"/>
                <a:pathLst>
                  <a:path w="1750" h="203">
                    <a:moveTo>
                      <a:pt x="0" y="202"/>
                    </a:moveTo>
                    <a:lnTo>
                      <a:pt x="121" y="199"/>
                    </a:lnTo>
                    <a:lnTo>
                      <a:pt x="243" y="193"/>
                    </a:lnTo>
                    <a:lnTo>
                      <a:pt x="362" y="187"/>
                    </a:lnTo>
                    <a:lnTo>
                      <a:pt x="480" y="177"/>
                    </a:lnTo>
                    <a:lnTo>
                      <a:pt x="595" y="169"/>
                    </a:lnTo>
                    <a:lnTo>
                      <a:pt x="710" y="159"/>
                    </a:lnTo>
                    <a:lnTo>
                      <a:pt x="821" y="148"/>
                    </a:lnTo>
                    <a:lnTo>
                      <a:pt x="932" y="135"/>
                    </a:lnTo>
                    <a:lnTo>
                      <a:pt x="1038" y="122"/>
                    </a:lnTo>
                    <a:lnTo>
                      <a:pt x="1145" y="109"/>
                    </a:lnTo>
                    <a:lnTo>
                      <a:pt x="1249" y="94"/>
                    </a:lnTo>
                    <a:lnTo>
                      <a:pt x="1354" y="78"/>
                    </a:lnTo>
                    <a:lnTo>
                      <a:pt x="1453" y="61"/>
                    </a:lnTo>
                    <a:lnTo>
                      <a:pt x="1555" y="43"/>
                    </a:lnTo>
                    <a:lnTo>
                      <a:pt x="1651" y="21"/>
                    </a:lnTo>
                    <a:lnTo>
                      <a:pt x="1749"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7916" name="Freeform 12"/>
              <p:cNvSpPr>
                <a:spLocks/>
              </p:cNvSpPr>
              <p:nvPr/>
            </p:nvSpPr>
            <p:spPr bwMode="auto">
              <a:xfrm>
                <a:off x="4603" y="2017"/>
                <a:ext cx="1280" cy="472"/>
              </a:xfrm>
              <a:custGeom>
                <a:avLst/>
                <a:gdLst/>
                <a:ahLst/>
                <a:cxnLst>
                  <a:cxn ang="0">
                    <a:pos x="0" y="471"/>
                  </a:cxn>
                  <a:cxn ang="0">
                    <a:pos x="93" y="450"/>
                  </a:cxn>
                  <a:cxn ang="0">
                    <a:pos x="185" y="428"/>
                  </a:cxn>
                  <a:cxn ang="0">
                    <a:pos x="275" y="404"/>
                  </a:cxn>
                  <a:cxn ang="0">
                    <a:pos x="364" y="379"/>
                  </a:cxn>
                  <a:cxn ang="0">
                    <a:pos x="448" y="354"/>
                  </a:cxn>
                  <a:cxn ang="0">
                    <a:pos x="534" y="328"/>
                  </a:cxn>
                  <a:cxn ang="0">
                    <a:pos x="615" y="300"/>
                  </a:cxn>
                  <a:cxn ang="0">
                    <a:pos x="698" y="270"/>
                  </a:cxn>
                  <a:cxn ang="0">
                    <a:pos x="775" y="241"/>
                  </a:cxn>
                  <a:cxn ang="0">
                    <a:pos x="852" y="210"/>
                  </a:cxn>
                  <a:cxn ang="0">
                    <a:pos x="926" y="179"/>
                  </a:cxn>
                  <a:cxn ang="0">
                    <a:pos x="1000" y="146"/>
                  </a:cxn>
                  <a:cxn ang="0">
                    <a:pos x="1072" y="111"/>
                  </a:cxn>
                  <a:cxn ang="0">
                    <a:pos x="1143" y="76"/>
                  </a:cxn>
                  <a:cxn ang="0">
                    <a:pos x="1211" y="39"/>
                  </a:cxn>
                  <a:cxn ang="0">
                    <a:pos x="1279" y="0"/>
                  </a:cxn>
                </a:cxnLst>
                <a:rect l="0" t="0" r="r" b="b"/>
                <a:pathLst>
                  <a:path w="1280" h="472">
                    <a:moveTo>
                      <a:pt x="0" y="471"/>
                    </a:moveTo>
                    <a:lnTo>
                      <a:pt x="93" y="450"/>
                    </a:lnTo>
                    <a:lnTo>
                      <a:pt x="185" y="428"/>
                    </a:lnTo>
                    <a:lnTo>
                      <a:pt x="275" y="404"/>
                    </a:lnTo>
                    <a:lnTo>
                      <a:pt x="364" y="379"/>
                    </a:lnTo>
                    <a:lnTo>
                      <a:pt x="448" y="354"/>
                    </a:lnTo>
                    <a:lnTo>
                      <a:pt x="534" y="328"/>
                    </a:lnTo>
                    <a:lnTo>
                      <a:pt x="615" y="300"/>
                    </a:lnTo>
                    <a:lnTo>
                      <a:pt x="698" y="270"/>
                    </a:lnTo>
                    <a:lnTo>
                      <a:pt x="775" y="241"/>
                    </a:lnTo>
                    <a:lnTo>
                      <a:pt x="852" y="210"/>
                    </a:lnTo>
                    <a:lnTo>
                      <a:pt x="926" y="179"/>
                    </a:lnTo>
                    <a:lnTo>
                      <a:pt x="1000" y="146"/>
                    </a:lnTo>
                    <a:lnTo>
                      <a:pt x="1072" y="111"/>
                    </a:lnTo>
                    <a:lnTo>
                      <a:pt x="1143" y="76"/>
                    </a:lnTo>
                    <a:lnTo>
                      <a:pt x="1211" y="39"/>
                    </a:lnTo>
                    <a:lnTo>
                      <a:pt x="1279"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7917" name="Freeform 13"/>
              <p:cNvSpPr>
                <a:spLocks/>
              </p:cNvSpPr>
              <p:nvPr/>
            </p:nvSpPr>
            <p:spPr bwMode="auto">
              <a:xfrm>
                <a:off x="2854" y="2152"/>
                <a:ext cx="1480" cy="539"/>
              </a:xfrm>
              <a:custGeom>
                <a:avLst/>
                <a:gdLst/>
                <a:ahLst/>
                <a:cxnLst>
                  <a:cxn ang="0">
                    <a:pos x="0" y="538"/>
                  </a:cxn>
                  <a:cxn ang="0">
                    <a:pos x="103" y="513"/>
                  </a:cxn>
                  <a:cxn ang="0">
                    <a:pos x="208" y="486"/>
                  </a:cxn>
                  <a:cxn ang="0">
                    <a:pos x="309" y="458"/>
                  </a:cxn>
                  <a:cxn ang="0">
                    <a:pos x="410" y="430"/>
                  </a:cxn>
                  <a:cxn ang="0">
                    <a:pos x="508" y="401"/>
                  </a:cxn>
                  <a:cxn ang="0">
                    <a:pos x="604" y="370"/>
                  </a:cxn>
                  <a:cxn ang="0">
                    <a:pos x="698" y="338"/>
                  </a:cxn>
                  <a:cxn ang="0">
                    <a:pos x="793" y="304"/>
                  </a:cxn>
                  <a:cxn ang="0">
                    <a:pos x="883" y="271"/>
                  </a:cxn>
                  <a:cxn ang="0">
                    <a:pos x="972" y="236"/>
                  </a:cxn>
                  <a:cxn ang="0">
                    <a:pos x="1060" y="200"/>
                  </a:cxn>
                  <a:cxn ang="0">
                    <a:pos x="1148" y="162"/>
                  </a:cxn>
                  <a:cxn ang="0">
                    <a:pos x="1232" y="124"/>
                  </a:cxn>
                  <a:cxn ang="0">
                    <a:pos x="1315" y="83"/>
                  </a:cxn>
                  <a:cxn ang="0">
                    <a:pos x="1397" y="44"/>
                  </a:cxn>
                  <a:cxn ang="0">
                    <a:pos x="1479" y="0"/>
                  </a:cxn>
                </a:cxnLst>
                <a:rect l="0" t="0" r="r" b="b"/>
                <a:pathLst>
                  <a:path w="1480" h="539">
                    <a:moveTo>
                      <a:pt x="0" y="538"/>
                    </a:moveTo>
                    <a:lnTo>
                      <a:pt x="103" y="513"/>
                    </a:lnTo>
                    <a:lnTo>
                      <a:pt x="208" y="486"/>
                    </a:lnTo>
                    <a:lnTo>
                      <a:pt x="309" y="458"/>
                    </a:lnTo>
                    <a:lnTo>
                      <a:pt x="410" y="430"/>
                    </a:lnTo>
                    <a:lnTo>
                      <a:pt x="508" y="401"/>
                    </a:lnTo>
                    <a:lnTo>
                      <a:pt x="604" y="370"/>
                    </a:lnTo>
                    <a:lnTo>
                      <a:pt x="698" y="338"/>
                    </a:lnTo>
                    <a:lnTo>
                      <a:pt x="793" y="304"/>
                    </a:lnTo>
                    <a:lnTo>
                      <a:pt x="883" y="271"/>
                    </a:lnTo>
                    <a:lnTo>
                      <a:pt x="972" y="236"/>
                    </a:lnTo>
                    <a:lnTo>
                      <a:pt x="1060" y="200"/>
                    </a:lnTo>
                    <a:lnTo>
                      <a:pt x="1148" y="162"/>
                    </a:lnTo>
                    <a:lnTo>
                      <a:pt x="1232" y="124"/>
                    </a:lnTo>
                    <a:lnTo>
                      <a:pt x="1315" y="83"/>
                    </a:lnTo>
                    <a:lnTo>
                      <a:pt x="1397" y="44"/>
                    </a:lnTo>
                    <a:lnTo>
                      <a:pt x="1479"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7918" name="Freeform 14"/>
              <p:cNvSpPr>
                <a:spLocks/>
              </p:cNvSpPr>
              <p:nvPr/>
            </p:nvSpPr>
            <p:spPr bwMode="auto">
              <a:xfrm>
                <a:off x="4333" y="1346"/>
                <a:ext cx="1044" cy="807"/>
              </a:xfrm>
              <a:custGeom>
                <a:avLst/>
                <a:gdLst/>
                <a:ahLst/>
                <a:cxnLst>
                  <a:cxn ang="0">
                    <a:pos x="0" y="806"/>
                  </a:cxn>
                  <a:cxn ang="0">
                    <a:pos x="77" y="764"/>
                  </a:cxn>
                  <a:cxn ang="0">
                    <a:pos x="153" y="721"/>
                  </a:cxn>
                  <a:cxn ang="0">
                    <a:pos x="228" y="676"/>
                  </a:cxn>
                  <a:cxn ang="0">
                    <a:pos x="302" y="630"/>
                  </a:cxn>
                  <a:cxn ang="0">
                    <a:pos x="371" y="583"/>
                  </a:cxn>
                  <a:cxn ang="0">
                    <a:pos x="441" y="536"/>
                  </a:cxn>
                  <a:cxn ang="0">
                    <a:pos x="509" y="486"/>
                  </a:cxn>
                  <a:cxn ang="0">
                    <a:pos x="576" y="436"/>
                  </a:cxn>
                  <a:cxn ang="0">
                    <a:pos x="639" y="387"/>
                  </a:cxn>
                  <a:cxn ang="0">
                    <a:pos x="701" y="335"/>
                  </a:cxn>
                  <a:cxn ang="0">
                    <a:pos x="761" y="283"/>
                  </a:cxn>
                  <a:cxn ang="0">
                    <a:pos x="821" y="228"/>
                  </a:cxn>
                  <a:cxn ang="0">
                    <a:pos x="878" y="173"/>
                  </a:cxn>
                  <a:cxn ang="0">
                    <a:pos x="935" y="116"/>
                  </a:cxn>
                  <a:cxn ang="0">
                    <a:pos x="988" y="59"/>
                  </a:cxn>
                  <a:cxn ang="0">
                    <a:pos x="1043" y="0"/>
                  </a:cxn>
                </a:cxnLst>
                <a:rect l="0" t="0" r="r" b="b"/>
                <a:pathLst>
                  <a:path w="1044" h="807">
                    <a:moveTo>
                      <a:pt x="0" y="806"/>
                    </a:moveTo>
                    <a:lnTo>
                      <a:pt x="77" y="764"/>
                    </a:lnTo>
                    <a:lnTo>
                      <a:pt x="153" y="721"/>
                    </a:lnTo>
                    <a:lnTo>
                      <a:pt x="228" y="676"/>
                    </a:lnTo>
                    <a:lnTo>
                      <a:pt x="302" y="630"/>
                    </a:lnTo>
                    <a:lnTo>
                      <a:pt x="371" y="583"/>
                    </a:lnTo>
                    <a:lnTo>
                      <a:pt x="441" y="536"/>
                    </a:lnTo>
                    <a:lnTo>
                      <a:pt x="509" y="486"/>
                    </a:lnTo>
                    <a:lnTo>
                      <a:pt x="576" y="436"/>
                    </a:lnTo>
                    <a:lnTo>
                      <a:pt x="639" y="387"/>
                    </a:lnTo>
                    <a:lnTo>
                      <a:pt x="701" y="335"/>
                    </a:lnTo>
                    <a:lnTo>
                      <a:pt x="761" y="283"/>
                    </a:lnTo>
                    <a:lnTo>
                      <a:pt x="821" y="228"/>
                    </a:lnTo>
                    <a:lnTo>
                      <a:pt x="878" y="173"/>
                    </a:lnTo>
                    <a:lnTo>
                      <a:pt x="935" y="116"/>
                    </a:lnTo>
                    <a:lnTo>
                      <a:pt x="988" y="59"/>
                    </a:lnTo>
                    <a:lnTo>
                      <a:pt x="1043"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7919" name="Line 15"/>
              <p:cNvSpPr>
                <a:spLocks noChangeShapeType="1"/>
              </p:cNvSpPr>
              <p:nvPr/>
            </p:nvSpPr>
            <p:spPr bwMode="auto">
              <a:xfrm>
                <a:off x="4838" y="1849"/>
                <a:ext cx="0" cy="605"/>
              </a:xfrm>
              <a:prstGeom prst="line">
                <a:avLst/>
              </a:prstGeom>
              <a:noFill/>
              <a:ln w="9438">
                <a:solidFill>
                  <a:srgbClr val="000000"/>
                </a:solidFill>
                <a:round/>
                <a:headEnd/>
                <a:tailEnd/>
              </a:ln>
              <a:effectLst/>
            </p:spPr>
            <p:txBody>
              <a:bodyPr/>
              <a:lstStyle/>
              <a:p>
                <a:endParaRPr lang="es-ES_tradnl"/>
              </a:p>
            </p:txBody>
          </p:sp>
          <p:sp>
            <p:nvSpPr>
              <p:cNvPr id="1147920" name="Freeform 16"/>
              <p:cNvSpPr>
                <a:spLocks/>
              </p:cNvSpPr>
              <p:nvPr/>
            </p:nvSpPr>
            <p:spPr bwMode="auto">
              <a:xfrm>
                <a:off x="4786" y="1849"/>
                <a:ext cx="106" cy="107"/>
              </a:xfrm>
              <a:custGeom>
                <a:avLst/>
                <a:gdLst/>
                <a:ahLst/>
                <a:cxnLst>
                  <a:cxn ang="0">
                    <a:pos x="105" y="106"/>
                  </a:cxn>
                  <a:cxn ang="0">
                    <a:pos x="52" y="0"/>
                  </a:cxn>
                  <a:cxn ang="0">
                    <a:pos x="0" y="106"/>
                  </a:cxn>
                </a:cxnLst>
                <a:rect l="0" t="0" r="r" b="b"/>
                <a:pathLst>
                  <a:path w="106" h="107">
                    <a:moveTo>
                      <a:pt x="105" y="106"/>
                    </a:moveTo>
                    <a:lnTo>
                      <a:pt x="52" y="0"/>
                    </a:lnTo>
                    <a:lnTo>
                      <a:pt x="0" y="106"/>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7921" name="Freeform 17"/>
              <p:cNvSpPr>
                <a:spLocks/>
              </p:cNvSpPr>
              <p:nvPr/>
            </p:nvSpPr>
            <p:spPr bwMode="auto">
              <a:xfrm>
                <a:off x="4786" y="2348"/>
                <a:ext cx="106" cy="107"/>
              </a:xfrm>
              <a:custGeom>
                <a:avLst/>
                <a:gdLst/>
                <a:ahLst/>
                <a:cxnLst>
                  <a:cxn ang="0">
                    <a:pos x="105" y="0"/>
                  </a:cxn>
                  <a:cxn ang="0">
                    <a:pos x="52" y="106"/>
                  </a:cxn>
                  <a:cxn ang="0">
                    <a:pos x="0" y="0"/>
                  </a:cxn>
                </a:cxnLst>
                <a:rect l="0" t="0" r="r" b="b"/>
                <a:pathLst>
                  <a:path w="106" h="107">
                    <a:moveTo>
                      <a:pt x="105" y="0"/>
                    </a:moveTo>
                    <a:lnTo>
                      <a:pt x="52" y="106"/>
                    </a:lnTo>
                    <a:lnTo>
                      <a:pt x="0"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47922" name="Line 18"/>
              <p:cNvSpPr>
                <a:spLocks noChangeShapeType="1"/>
              </p:cNvSpPr>
              <p:nvPr/>
            </p:nvSpPr>
            <p:spPr bwMode="auto">
              <a:xfrm flipV="1">
                <a:off x="4838" y="1613"/>
                <a:ext cx="841" cy="539"/>
              </a:xfrm>
              <a:prstGeom prst="line">
                <a:avLst/>
              </a:prstGeom>
              <a:noFill/>
              <a:ln w="9438">
                <a:solidFill>
                  <a:srgbClr val="000000"/>
                </a:solidFill>
                <a:round/>
                <a:headEnd/>
                <a:tailEnd/>
              </a:ln>
              <a:effectLst/>
            </p:spPr>
            <p:txBody>
              <a:bodyPr/>
              <a:lstStyle/>
              <a:p>
                <a:endParaRPr lang="es-ES_tradnl"/>
              </a:p>
            </p:txBody>
          </p:sp>
          <p:sp>
            <p:nvSpPr>
              <p:cNvPr id="1147923" name="Freeform 19"/>
              <p:cNvSpPr>
                <a:spLocks/>
              </p:cNvSpPr>
              <p:nvPr/>
            </p:nvSpPr>
            <p:spPr bwMode="auto">
              <a:xfrm>
                <a:off x="4838" y="2049"/>
                <a:ext cx="120" cy="104"/>
              </a:xfrm>
              <a:custGeom>
                <a:avLst/>
                <a:gdLst/>
                <a:ahLst/>
                <a:cxnLst>
                  <a:cxn ang="0">
                    <a:pos x="61" y="0"/>
                  </a:cxn>
                  <a:cxn ang="0">
                    <a:pos x="0" y="103"/>
                  </a:cxn>
                  <a:cxn ang="0">
                    <a:pos x="119" y="90"/>
                  </a:cxn>
                </a:cxnLst>
                <a:rect l="0" t="0" r="r" b="b"/>
                <a:pathLst>
                  <a:path w="120" h="104">
                    <a:moveTo>
                      <a:pt x="61" y="0"/>
                    </a:moveTo>
                    <a:lnTo>
                      <a:pt x="0" y="103"/>
                    </a:lnTo>
                    <a:lnTo>
                      <a:pt x="119" y="9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grpSp>
        <p:sp>
          <p:nvSpPr>
            <p:cNvPr id="1147924" name="Text Box 20"/>
            <p:cNvSpPr txBox="1">
              <a:spLocks noChangeArrowheads="1"/>
            </p:cNvSpPr>
            <p:nvPr/>
          </p:nvSpPr>
          <p:spPr bwMode="auto">
            <a:xfrm>
              <a:off x="2758" y="172"/>
              <a:ext cx="194" cy="282"/>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600">
                  <a:solidFill>
                    <a:srgbClr val="000000"/>
                  </a:solidFill>
                  <a:latin typeface="Times New Roman" pitchFamily="18" charset="0"/>
                </a:rPr>
                <a:t>H</a:t>
              </a:r>
              <a:endParaRPr lang="en-US" sz="2300">
                <a:latin typeface="Times New Roman" pitchFamily="18" charset="0"/>
              </a:endParaRPr>
            </a:p>
          </p:txBody>
        </p:sp>
        <p:sp>
          <p:nvSpPr>
            <p:cNvPr id="1147925" name="Text Box 21"/>
            <p:cNvSpPr txBox="1">
              <a:spLocks noChangeArrowheads="1"/>
            </p:cNvSpPr>
            <p:nvPr/>
          </p:nvSpPr>
          <p:spPr bwMode="auto">
            <a:xfrm>
              <a:off x="6100" y="3233"/>
              <a:ext cx="195" cy="281"/>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600">
                  <a:solidFill>
                    <a:srgbClr val="000000"/>
                  </a:solidFill>
                  <a:latin typeface="Times New Roman" pitchFamily="18" charset="0"/>
                </a:rPr>
                <a:t>Q</a:t>
              </a:r>
              <a:endParaRPr lang="en-US" sz="2300">
                <a:latin typeface="Times New Roman" pitchFamily="18" charset="0"/>
              </a:endParaRPr>
            </a:p>
          </p:txBody>
        </p:sp>
        <p:sp>
          <p:nvSpPr>
            <p:cNvPr id="1147926" name="Text Box 22"/>
            <p:cNvSpPr txBox="1">
              <a:spLocks noChangeArrowheads="1"/>
            </p:cNvSpPr>
            <p:nvPr/>
          </p:nvSpPr>
          <p:spPr bwMode="auto">
            <a:xfrm>
              <a:off x="5691" y="1486"/>
              <a:ext cx="483" cy="282"/>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endParaRPr lang="en-US" sz="1600" b="1"/>
            </a:p>
          </p:txBody>
        </p:sp>
      </p:grpSp>
      <p:sp>
        <p:nvSpPr>
          <p:cNvPr id="1147927" name="Freeform 23"/>
          <p:cNvSpPr>
            <a:spLocks/>
          </p:cNvSpPr>
          <p:nvPr/>
        </p:nvSpPr>
        <p:spPr bwMode="auto">
          <a:xfrm>
            <a:off x="1484313" y="3897313"/>
            <a:ext cx="774700" cy="719137"/>
          </a:xfrm>
          <a:custGeom>
            <a:avLst/>
            <a:gdLst/>
            <a:ahLst/>
            <a:cxnLst>
              <a:cxn ang="0">
                <a:pos x="0" y="285"/>
              </a:cxn>
              <a:cxn ang="0">
                <a:pos x="10" y="335"/>
              </a:cxn>
              <a:cxn ang="0">
                <a:pos x="31" y="381"/>
              </a:cxn>
              <a:cxn ang="0">
                <a:pos x="60" y="421"/>
              </a:cxn>
              <a:cxn ang="0">
                <a:pos x="95" y="456"/>
              </a:cxn>
              <a:cxn ang="0">
                <a:pos x="138" y="484"/>
              </a:cxn>
              <a:cxn ang="0">
                <a:pos x="187" y="503"/>
              </a:cxn>
              <a:cxn ang="0">
                <a:pos x="241" y="513"/>
              </a:cxn>
              <a:cxn ang="0">
                <a:pos x="293" y="513"/>
              </a:cxn>
              <a:cxn ang="0">
                <a:pos x="346" y="503"/>
              </a:cxn>
              <a:cxn ang="0">
                <a:pos x="393" y="484"/>
              </a:cxn>
              <a:cxn ang="0">
                <a:pos x="435" y="456"/>
              </a:cxn>
              <a:cxn ang="0">
                <a:pos x="472" y="421"/>
              </a:cxn>
              <a:cxn ang="0">
                <a:pos x="501" y="381"/>
              </a:cxn>
              <a:cxn ang="0">
                <a:pos x="521" y="335"/>
              </a:cxn>
              <a:cxn ang="0">
                <a:pos x="533" y="285"/>
              </a:cxn>
              <a:cxn ang="0">
                <a:pos x="533" y="232"/>
              </a:cxn>
              <a:cxn ang="0">
                <a:pos x="521" y="184"/>
              </a:cxn>
              <a:cxn ang="0">
                <a:pos x="501" y="137"/>
              </a:cxn>
              <a:cxn ang="0">
                <a:pos x="472" y="97"/>
              </a:cxn>
              <a:cxn ang="0">
                <a:pos x="435" y="61"/>
              </a:cxn>
              <a:cxn ang="0">
                <a:pos x="393" y="33"/>
              </a:cxn>
              <a:cxn ang="0">
                <a:pos x="346" y="13"/>
              </a:cxn>
              <a:cxn ang="0">
                <a:pos x="293" y="2"/>
              </a:cxn>
              <a:cxn ang="0">
                <a:pos x="241" y="2"/>
              </a:cxn>
              <a:cxn ang="0">
                <a:pos x="187" y="13"/>
              </a:cxn>
              <a:cxn ang="0">
                <a:pos x="138" y="33"/>
              </a:cxn>
              <a:cxn ang="0">
                <a:pos x="95" y="61"/>
              </a:cxn>
              <a:cxn ang="0">
                <a:pos x="60" y="97"/>
              </a:cxn>
              <a:cxn ang="0">
                <a:pos x="31" y="137"/>
              </a:cxn>
              <a:cxn ang="0">
                <a:pos x="10" y="184"/>
              </a:cxn>
              <a:cxn ang="0">
                <a:pos x="0" y="232"/>
              </a:cxn>
              <a:cxn ang="0">
                <a:pos x="0" y="256"/>
              </a:cxn>
              <a:cxn ang="0">
                <a:pos x="0" y="256"/>
              </a:cxn>
            </a:cxnLst>
            <a:rect l="0" t="0" r="r" b="b"/>
            <a:pathLst>
              <a:path w="537" h="514">
                <a:moveTo>
                  <a:pt x="0" y="256"/>
                </a:moveTo>
                <a:lnTo>
                  <a:pt x="0" y="285"/>
                </a:lnTo>
                <a:lnTo>
                  <a:pt x="4" y="310"/>
                </a:lnTo>
                <a:lnTo>
                  <a:pt x="10" y="335"/>
                </a:lnTo>
                <a:lnTo>
                  <a:pt x="21" y="357"/>
                </a:lnTo>
                <a:lnTo>
                  <a:pt x="31" y="381"/>
                </a:lnTo>
                <a:lnTo>
                  <a:pt x="44" y="401"/>
                </a:lnTo>
                <a:lnTo>
                  <a:pt x="60" y="421"/>
                </a:lnTo>
                <a:lnTo>
                  <a:pt x="78" y="438"/>
                </a:lnTo>
                <a:lnTo>
                  <a:pt x="95" y="456"/>
                </a:lnTo>
                <a:lnTo>
                  <a:pt x="116" y="470"/>
                </a:lnTo>
                <a:lnTo>
                  <a:pt x="138" y="484"/>
                </a:lnTo>
                <a:lnTo>
                  <a:pt x="163" y="493"/>
                </a:lnTo>
                <a:lnTo>
                  <a:pt x="187" y="503"/>
                </a:lnTo>
                <a:lnTo>
                  <a:pt x="213" y="509"/>
                </a:lnTo>
                <a:lnTo>
                  <a:pt x="241" y="513"/>
                </a:lnTo>
                <a:lnTo>
                  <a:pt x="269" y="513"/>
                </a:lnTo>
                <a:lnTo>
                  <a:pt x="293" y="513"/>
                </a:lnTo>
                <a:lnTo>
                  <a:pt x="321" y="509"/>
                </a:lnTo>
                <a:lnTo>
                  <a:pt x="346" y="503"/>
                </a:lnTo>
                <a:lnTo>
                  <a:pt x="371" y="493"/>
                </a:lnTo>
                <a:lnTo>
                  <a:pt x="393" y="484"/>
                </a:lnTo>
                <a:lnTo>
                  <a:pt x="416" y="470"/>
                </a:lnTo>
                <a:lnTo>
                  <a:pt x="435" y="456"/>
                </a:lnTo>
                <a:lnTo>
                  <a:pt x="456" y="438"/>
                </a:lnTo>
                <a:lnTo>
                  <a:pt x="472" y="421"/>
                </a:lnTo>
                <a:lnTo>
                  <a:pt x="487" y="401"/>
                </a:lnTo>
                <a:lnTo>
                  <a:pt x="501" y="381"/>
                </a:lnTo>
                <a:lnTo>
                  <a:pt x="513" y="357"/>
                </a:lnTo>
                <a:lnTo>
                  <a:pt x="521" y="335"/>
                </a:lnTo>
                <a:lnTo>
                  <a:pt x="529" y="310"/>
                </a:lnTo>
                <a:lnTo>
                  <a:pt x="533" y="285"/>
                </a:lnTo>
                <a:lnTo>
                  <a:pt x="536" y="256"/>
                </a:lnTo>
                <a:lnTo>
                  <a:pt x="533" y="232"/>
                </a:lnTo>
                <a:lnTo>
                  <a:pt x="529" y="206"/>
                </a:lnTo>
                <a:lnTo>
                  <a:pt x="521" y="184"/>
                </a:lnTo>
                <a:lnTo>
                  <a:pt x="513" y="159"/>
                </a:lnTo>
                <a:lnTo>
                  <a:pt x="501" y="137"/>
                </a:lnTo>
                <a:lnTo>
                  <a:pt x="487" y="116"/>
                </a:lnTo>
                <a:lnTo>
                  <a:pt x="472" y="97"/>
                </a:lnTo>
                <a:lnTo>
                  <a:pt x="456" y="76"/>
                </a:lnTo>
                <a:lnTo>
                  <a:pt x="435" y="61"/>
                </a:lnTo>
                <a:lnTo>
                  <a:pt x="416" y="46"/>
                </a:lnTo>
                <a:lnTo>
                  <a:pt x="393" y="33"/>
                </a:lnTo>
                <a:lnTo>
                  <a:pt x="371" y="21"/>
                </a:lnTo>
                <a:lnTo>
                  <a:pt x="346" y="13"/>
                </a:lnTo>
                <a:lnTo>
                  <a:pt x="321" y="6"/>
                </a:lnTo>
                <a:lnTo>
                  <a:pt x="293" y="2"/>
                </a:lnTo>
                <a:lnTo>
                  <a:pt x="269" y="0"/>
                </a:lnTo>
                <a:lnTo>
                  <a:pt x="241" y="2"/>
                </a:lnTo>
                <a:lnTo>
                  <a:pt x="213" y="6"/>
                </a:lnTo>
                <a:lnTo>
                  <a:pt x="187" y="13"/>
                </a:lnTo>
                <a:lnTo>
                  <a:pt x="163" y="21"/>
                </a:lnTo>
                <a:lnTo>
                  <a:pt x="138" y="33"/>
                </a:lnTo>
                <a:lnTo>
                  <a:pt x="116" y="46"/>
                </a:lnTo>
                <a:lnTo>
                  <a:pt x="95" y="61"/>
                </a:lnTo>
                <a:lnTo>
                  <a:pt x="78" y="76"/>
                </a:lnTo>
                <a:lnTo>
                  <a:pt x="60" y="97"/>
                </a:lnTo>
                <a:lnTo>
                  <a:pt x="44" y="116"/>
                </a:lnTo>
                <a:lnTo>
                  <a:pt x="31" y="137"/>
                </a:lnTo>
                <a:lnTo>
                  <a:pt x="21" y="159"/>
                </a:lnTo>
                <a:lnTo>
                  <a:pt x="10" y="184"/>
                </a:lnTo>
                <a:lnTo>
                  <a:pt x="4" y="206"/>
                </a:lnTo>
                <a:lnTo>
                  <a:pt x="0" y="232"/>
                </a:lnTo>
                <a:lnTo>
                  <a:pt x="0" y="256"/>
                </a:lnTo>
                <a:lnTo>
                  <a:pt x="0" y="256"/>
                </a:lnTo>
                <a:lnTo>
                  <a:pt x="0" y="256"/>
                </a:lnTo>
                <a:lnTo>
                  <a:pt x="0" y="256"/>
                </a:lnTo>
              </a:path>
            </a:pathLst>
          </a:custGeom>
          <a:solidFill>
            <a:srgbClr val="FFFFFF"/>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7928" name="Freeform 24"/>
          <p:cNvSpPr>
            <a:spLocks/>
          </p:cNvSpPr>
          <p:nvPr/>
        </p:nvSpPr>
        <p:spPr bwMode="auto">
          <a:xfrm>
            <a:off x="1554163" y="3900488"/>
            <a:ext cx="635000" cy="536575"/>
          </a:xfrm>
          <a:custGeom>
            <a:avLst/>
            <a:gdLst/>
            <a:ahLst/>
            <a:cxnLst>
              <a:cxn ang="0">
                <a:pos x="439" y="381"/>
              </a:cxn>
              <a:cxn ang="0">
                <a:pos x="223" y="0"/>
              </a:cxn>
              <a:cxn ang="0">
                <a:pos x="0" y="379"/>
              </a:cxn>
              <a:cxn ang="0">
                <a:pos x="439" y="381"/>
              </a:cxn>
              <a:cxn ang="0">
                <a:pos x="439" y="381"/>
              </a:cxn>
              <a:cxn ang="0">
                <a:pos x="439" y="381"/>
              </a:cxn>
              <a:cxn ang="0">
                <a:pos x="439" y="381"/>
              </a:cxn>
            </a:cxnLst>
            <a:rect l="0" t="0" r="r" b="b"/>
            <a:pathLst>
              <a:path w="440" h="382">
                <a:moveTo>
                  <a:pt x="439" y="381"/>
                </a:moveTo>
                <a:lnTo>
                  <a:pt x="223" y="0"/>
                </a:lnTo>
                <a:lnTo>
                  <a:pt x="0" y="379"/>
                </a:lnTo>
                <a:lnTo>
                  <a:pt x="439" y="381"/>
                </a:lnTo>
                <a:lnTo>
                  <a:pt x="439" y="381"/>
                </a:lnTo>
                <a:lnTo>
                  <a:pt x="439" y="381"/>
                </a:lnTo>
                <a:lnTo>
                  <a:pt x="439" y="381"/>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7929" name="Line 25"/>
          <p:cNvSpPr>
            <a:spLocks noChangeShapeType="1"/>
          </p:cNvSpPr>
          <p:nvPr/>
        </p:nvSpPr>
        <p:spPr bwMode="auto">
          <a:xfrm>
            <a:off x="1873250" y="4614863"/>
            <a:ext cx="0" cy="477837"/>
          </a:xfrm>
          <a:prstGeom prst="line">
            <a:avLst/>
          </a:prstGeom>
          <a:noFill/>
          <a:ln w="18875">
            <a:solidFill>
              <a:srgbClr val="000000"/>
            </a:solidFill>
            <a:round/>
            <a:headEnd/>
            <a:tailEnd/>
          </a:ln>
          <a:effectLst/>
        </p:spPr>
        <p:txBody>
          <a:bodyPr/>
          <a:lstStyle/>
          <a:p>
            <a:endParaRPr lang="es-ES_tradnl"/>
          </a:p>
        </p:txBody>
      </p:sp>
      <p:sp>
        <p:nvSpPr>
          <p:cNvPr id="1147930" name="Freeform 26"/>
          <p:cNvSpPr>
            <a:spLocks/>
          </p:cNvSpPr>
          <p:nvPr/>
        </p:nvSpPr>
        <p:spPr bwMode="auto">
          <a:xfrm>
            <a:off x="1689100" y="2736850"/>
            <a:ext cx="366713" cy="307975"/>
          </a:xfrm>
          <a:custGeom>
            <a:avLst/>
            <a:gdLst/>
            <a:ahLst/>
            <a:cxnLst>
              <a:cxn ang="0">
                <a:pos x="127" y="219"/>
              </a:cxn>
              <a:cxn ang="0">
                <a:pos x="253" y="0"/>
              </a:cxn>
              <a:cxn ang="0">
                <a:pos x="0" y="0"/>
              </a:cxn>
              <a:cxn ang="0">
                <a:pos x="127" y="219"/>
              </a:cxn>
              <a:cxn ang="0">
                <a:pos x="127" y="219"/>
              </a:cxn>
              <a:cxn ang="0">
                <a:pos x="127" y="219"/>
              </a:cxn>
            </a:cxnLst>
            <a:rect l="0" t="0" r="r" b="b"/>
            <a:pathLst>
              <a:path w="254" h="220">
                <a:moveTo>
                  <a:pt x="127" y="219"/>
                </a:moveTo>
                <a:lnTo>
                  <a:pt x="253" y="0"/>
                </a:lnTo>
                <a:lnTo>
                  <a:pt x="0" y="0"/>
                </a:lnTo>
                <a:lnTo>
                  <a:pt x="127" y="219"/>
                </a:lnTo>
                <a:lnTo>
                  <a:pt x="127" y="219"/>
                </a:lnTo>
                <a:lnTo>
                  <a:pt x="127" y="219"/>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7931" name="Freeform 27"/>
          <p:cNvSpPr>
            <a:spLocks/>
          </p:cNvSpPr>
          <p:nvPr/>
        </p:nvSpPr>
        <p:spPr bwMode="auto">
          <a:xfrm>
            <a:off x="1689100" y="2736850"/>
            <a:ext cx="366713" cy="307975"/>
          </a:xfrm>
          <a:custGeom>
            <a:avLst/>
            <a:gdLst/>
            <a:ahLst/>
            <a:cxnLst>
              <a:cxn ang="0">
                <a:pos x="0" y="219"/>
              </a:cxn>
              <a:cxn ang="0">
                <a:pos x="0" y="0"/>
              </a:cxn>
              <a:cxn ang="0">
                <a:pos x="253" y="0"/>
              </a:cxn>
              <a:cxn ang="0">
                <a:pos x="253" y="219"/>
              </a:cxn>
              <a:cxn ang="0">
                <a:pos x="0" y="219"/>
              </a:cxn>
              <a:cxn ang="0">
                <a:pos x="0" y="219"/>
              </a:cxn>
              <a:cxn ang="0">
                <a:pos x="0" y="219"/>
              </a:cxn>
              <a:cxn ang="0">
                <a:pos x="0" y="219"/>
              </a:cxn>
            </a:cxnLst>
            <a:rect l="0" t="0" r="r" b="b"/>
            <a:pathLst>
              <a:path w="254" h="220">
                <a:moveTo>
                  <a:pt x="0" y="219"/>
                </a:moveTo>
                <a:lnTo>
                  <a:pt x="0" y="0"/>
                </a:lnTo>
                <a:lnTo>
                  <a:pt x="253" y="0"/>
                </a:lnTo>
                <a:lnTo>
                  <a:pt x="253" y="219"/>
                </a:lnTo>
                <a:lnTo>
                  <a:pt x="0" y="219"/>
                </a:lnTo>
                <a:lnTo>
                  <a:pt x="0" y="219"/>
                </a:lnTo>
                <a:lnTo>
                  <a:pt x="0" y="219"/>
                </a:lnTo>
                <a:lnTo>
                  <a:pt x="0" y="219"/>
                </a:lnTo>
              </a:path>
            </a:pathLst>
          </a:custGeom>
          <a:solidFill>
            <a:srgbClr val="FFFFFF"/>
          </a:solidFill>
          <a:ln w="9525">
            <a:noFill/>
            <a:round/>
            <a:headEnd type="none" w="med" len="med"/>
            <a:tailEnd type="none" w="med" len="med"/>
          </a:ln>
          <a:effectLst/>
        </p:spPr>
        <p:txBody>
          <a:bodyPr/>
          <a:lstStyle/>
          <a:p>
            <a:endParaRPr lang="es-ES_tradnl"/>
          </a:p>
        </p:txBody>
      </p:sp>
      <p:sp>
        <p:nvSpPr>
          <p:cNvPr id="1147932" name="Line 28"/>
          <p:cNvSpPr>
            <a:spLocks noChangeShapeType="1"/>
          </p:cNvSpPr>
          <p:nvPr/>
        </p:nvSpPr>
        <p:spPr bwMode="auto">
          <a:xfrm flipV="1">
            <a:off x="1531938" y="2559050"/>
            <a:ext cx="341312" cy="331788"/>
          </a:xfrm>
          <a:prstGeom prst="line">
            <a:avLst/>
          </a:prstGeom>
          <a:noFill/>
          <a:ln w="9438">
            <a:solidFill>
              <a:srgbClr val="FFFFFF"/>
            </a:solidFill>
            <a:round/>
            <a:headEnd/>
            <a:tailEnd/>
          </a:ln>
          <a:effectLst/>
        </p:spPr>
        <p:txBody>
          <a:bodyPr/>
          <a:lstStyle/>
          <a:p>
            <a:endParaRPr lang="es-ES_tradnl"/>
          </a:p>
        </p:txBody>
      </p:sp>
      <p:sp>
        <p:nvSpPr>
          <p:cNvPr id="1147933" name="Line 29"/>
          <p:cNvSpPr>
            <a:spLocks noChangeShapeType="1"/>
          </p:cNvSpPr>
          <p:nvPr/>
        </p:nvSpPr>
        <p:spPr bwMode="auto">
          <a:xfrm flipV="1">
            <a:off x="1609725" y="2636838"/>
            <a:ext cx="342900" cy="330200"/>
          </a:xfrm>
          <a:prstGeom prst="line">
            <a:avLst/>
          </a:prstGeom>
          <a:noFill/>
          <a:ln w="9438">
            <a:solidFill>
              <a:srgbClr val="FFFFFF"/>
            </a:solidFill>
            <a:round/>
            <a:headEnd/>
            <a:tailEnd/>
          </a:ln>
          <a:effectLst/>
        </p:spPr>
        <p:txBody>
          <a:bodyPr/>
          <a:lstStyle/>
          <a:p>
            <a:endParaRPr lang="es-ES_tradnl"/>
          </a:p>
        </p:txBody>
      </p:sp>
      <p:sp>
        <p:nvSpPr>
          <p:cNvPr id="1147934" name="Line 30"/>
          <p:cNvSpPr>
            <a:spLocks noChangeShapeType="1"/>
          </p:cNvSpPr>
          <p:nvPr/>
        </p:nvSpPr>
        <p:spPr bwMode="auto">
          <a:xfrm flipV="1">
            <a:off x="1687513" y="2711450"/>
            <a:ext cx="341312" cy="331788"/>
          </a:xfrm>
          <a:prstGeom prst="line">
            <a:avLst/>
          </a:prstGeom>
          <a:noFill/>
          <a:ln w="9438">
            <a:solidFill>
              <a:srgbClr val="FFFFFF"/>
            </a:solidFill>
            <a:round/>
            <a:headEnd/>
            <a:tailEnd/>
          </a:ln>
          <a:effectLst/>
        </p:spPr>
        <p:txBody>
          <a:bodyPr/>
          <a:lstStyle/>
          <a:p>
            <a:endParaRPr lang="es-ES_tradnl"/>
          </a:p>
        </p:txBody>
      </p:sp>
      <p:sp>
        <p:nvSpPr>
          <p:cNvPr id="1147935" name="Line 31"/>
          <p:cNvSpPr>
            <a:spLocks noChangeShapeType="1"/>
          </p:cNvSpPr>
          <p:nvPr/>
        </p:nvSpPr>
        <p:spPr bwMode="auto">
          <a:xfrm flipV="1">
            <a:off x="1766888" y="2790825"/>
            <a:ext cx="341312" cy="330200"/>
          </a:xfrm>
          <a:prstGeom prst="line">
            <a:avLst/>
          </a:prstGeom>
          <a:noFill/>
          <a:ln w="9438">
            <a:solidFill>
              <a:srgbClr val="FFFFFF"/>
            </a:solidFill>
            <a:round/>
            <a:headEnd/>
            <a:tailEnd/>
          </a:ln>
          <a:effectLst/>
        </p:spPr>
        <p:txBody>
          <a:bodyPr/>
          <a:lstStyle/>
          <a:p>
            <a:endParaRPr lang="es-ES_tradnl"/>
          </a:p>
        </p:txBody>
      </p:sp>
      <p:sp>
        <p:nvSpPr>
          <p:cNvPr id="1147936" name="Line 32"/>
          <p:cNvSpPr>
            <a:spLocks noChangeShapeType="1"/>
          </p:cNvSpPr>
          <p:nvPr/>
        </p:nvSpPr>
        <p:spPr bwMode="auto">
          <a:xfrm flipV="1">
            <a:off x="1847850" y="2865438"/>
            <a:ext cx="338138" cy="331787"/>
          </a:xfrm>
          <a:prstGeom prst="line">
            <a:avLst/>
          </a:prstGeom>
          <a:noFill/>
          <a:ln w="9438">
            <a:solidFill>
              <a:srgbClr val="FFFFFF"/>
            </a:solidFill>
            <a:round/>
            <a:headEnd/>
            <a:tailEnd/>
          </a:ln>
          <a:effectLst/>
        </p:spPr>
        <p:txBody>
          <a:bodyPr/>
          <a:lstStyle/>
          <a:p>
            <a:endParaRPr lang="es-ES_tradnl"/>
          </a:p>
        </p:txBody>
      </p:sp>
      <p:sp>
        <p:nvSpPr>
          <p:cNvPr id="1147937" name="Freeform 33"/>
          <p:cNvSpPr>
            <a:spLocks/>
          </p:cNvSpPr>
          <p:nvPr/>
        </p:nvSpPr>
        <p:spPr bwMode="auto">
          <a:xfrm>
            <a:off x="1689100" y="2736850"/>
            <a:ext cx="366713" cy="307975"/>
          </a:xfrm>
          <a:custGeom>
            <a:avLst/>
            <a:gdLst/>
            <a:ahLst/>
            <a:cxnLst>
              <a:cxn ang="0">
                <a:pos x="127" y="219"/>
              </a:cxn>
              <a:cxn ang="0">
                <a:pos x="253" y="0"/>
              </a:cxn>
              <a:cxn ang="0">
                <a:pos x="0" y="0"/>
              </a:cxn>
              <a:cxn ang="0">
                <a:pos x="127" y="219"/>
              </a:cxn>
              <a:cxn ang="0">
                <a:pos x="127" y="219"/>
              </a:cxn>
              <a:cxn ang="0">
                <a:pos x="127" y="219"/>
              </a:cxn>
            </a:cxnLst>
            <a:rect l="0" t="0" r="r" b="b"/>
            <a:pathLst>
              <a:path w="254" h="220">
                <a:moveTo>
                  <a:pt x="127" y="219"/>
                </a:moveTo>
                <a:lnTo>
                  <a:pt x="253" y="0"/>
                </a:lnTo>
                <a:lnTo>
                  <a:pt x="0" y="0"/>
                </a:lnTo>
                <a:lnTo>
                  <a:pt x="127" y="219"/>
                </a:lnTo>
                <a:lnTo>
                  <a:pt x="127" y="219"/>
                </a:lnTo>
                <a:lnTo>
                  <a:pt x="127" y="219"/>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7938" name="Freeform 34"/>
          <p:cNvSpPr>
            <a:spLocks/>
          </p:cNvSpPr>
          <p:nvPr/>
        </p:nvSpPr>
        <p:spPr bwMode="auto">
          <a:xfrm>
            <a:off x="1695450" y="3043238"/>
            <a:ext cx="365125" cy="344487"/>
          </a:xfrm>
          <a:custGeom>
            <a:avLst/>
            <a:gdLst/>
            <a:ahLst/>
            <a:cxnLst>
              <a:cxn ang="0">
                <a:pos x="123" y="0"/>
              </a:cxn>
              <a:cxn ang="0">
                <a:pos x="252" y="244"/>
              </a:cxn>
              <a:cxn ang="0">
                <a:pos x="0" y="244"/>
              </a:cxn>
              <a:cxn ang="0">
                <a:pos x="123" y="0"/>
              </a:cxn>
              <a:cxn ang="0">
                <a:pos x="123" y="0"/>
              </a:cxn>
              <a:cxn ang="0">
                <a:pos x="123" y="0"/>
              </a:cxn>
            </a:cxnLst>
            <a:rect l="0" t="0" r="r" b="b"/>
            <a:pathLst>
              <a:path w="253" h="245">
                <a:moveTo>
                  <a:pt x="123" y="0"/>
                </a:moveTo>
                <a:lnTo>
                  <a:pt x="252" y="244"/>
                </a:lnTo>
                <a:lnTo>
                  <a:pt x="0" y="244"/>
                </a:lnTo>
                <a:lnTo>
                  <a:pt x="123" y="0"/>
                </a:lnTo>
                <a:lnTo>
                  <a:pt x="123" y="0"/>
                </a:lnTo>
                <a:lnTo>
                  <a:pt x="123"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7939" name="Freeform 35"/>
          <p:cNvSpPr>
            <a:spLocks/>
          </p:cNvSpPr>
          <p:nvPr/>
        </p:nvSpPr>
        <p:spPr bwMode="auto">
          <a:xfrm>
            <a:off x="1695450" y="3043238"/>
            <a:ext cx="365125" cy="344487"/>
          </a:xfrm>
          <a:custGeom>
            <a:avLst/>
            <a:gdLst/>
            <a:ahLst/>
            <a:cxnLst>
              <a:cxn ang="0">
                <a:pos x="0" y="244"/>
              </a:cxn>
              <a:cxn ang="0">
                <a:pos x="0" y="0"/>
              </a:cxn>
              <a:cxn ang="0">
                <a:pos x="252" y="0"/>
              </a:cxn>
              <a:cxn ang="0">
                <a:pos x="252" y="244"/>
              </a:cxn>
              <a:cxn ang="0">
                <a:pos x="0" y="244"/>
              </a:cxn>
              <a:cxn ang="0">
                <a:pos x="0" y="244"/>
              </a:cxn>
              <a:cxn ang="0">
                <a:pos x="0" y="244"/>
              </a:cxn>
              <a:cxn ang="0">
                <a:pos x="0" y="244"/>
              </a:cxn>
            </a:cxnLst>
            <a:rect l="0" t="0" r="r" b="b"/>
            <a:pathLst>
              <a:path w="253" h="245">
                <a:moveTo>
                  <a:pt x="0" y="244"/>
                </a:moveTo>
                <a:lnTo>
                  <a:pt x="0" y="0"/>
                </a:lnTo>
                <a:lnTo>
                  <a:pt x="252" y="0"/>
                </a:lnTo>
                <a:lnTo>
                  <a:pt x="252" y="244"/>
                </a:lnTo>
                <a:lnTo>
                  <a:pt x="0" y="244"/>
                </a:lnTo>
                <a:lnTo>
                  <a:pt x="0" y="244"/>
                </a:lnTo>
                <a:lnTo>
                  <a:pt x="0" y="244"/>
                </a:lnTo>
                <a:lnTo>
                  <a:pt x="0" y="244"/>
                </a:lnTo>
              </a:path>
            </a:pathLst>
          </a:custGeom>
          <a:solidFill>
            <a:srgbClr val="FFFFFF"/>
          </a:solidFill>
          <a:ln w="9525">
            <a:noFill/>
            <a:round/>
            <a:headEnd type="none" w="med" len="med"/>
            <a:tailEnd type="none" w="med" len="med"/>
          </a:ln>
          <a:effectLst/>
        </p:spPr>
        <p:txBody>
          <a:bodyPr/>
          <a:lstStyle/>
          <a:p>
            <a:endParaRPr lang="es-ES_tradnl"/>
          </a:p>
        </p:txBody>
      </p:sp>
      <p:sp>
        <p:nvSpPr>
          <p:cNvPr id="1147940" name="Line 36"/>
          <p:cNvSpPr>
            <a:spLocks noChangeShapeType="1"/>
          </p:cNvSpPr>
          <p:nvPr/>
        </p:nvSpPr>
        <p:spPr bwMode="auto">
          <a:xfrm flipV="1">
            <a:off x="1520825" y="2865438"/>
            <a:ext cx="355600" cy="350837"/>
          </a:xfrm>
          <a:prstGeom prst="line">
            <a:avLst/>
          </a:prstGeom>
          <a:noFill/>
          <a:ln w="9438">
            <a:solidFill>
              <a:srgbClr val="FFFFFF"/>
            </a:solidFill>
            <a:round/>
            <a:headEnd/>
            <a:tailEnd/>
          </a:ln>
          <a:effectLst/>
        </p:spPr>
        <p:txBody>
          <a:bodyPr/>
          <a:lstStyle/>
          <a:p>
            <a:endParaRPr lang="es-ES_tradnl"/>
          </a:p>
        </p:txBody>
      </p:sp>
      <p:sp>
        <p:nvSpPr>
          <p:cNvPr id="1147941" name="Line 37"/>
          <p:cNvSpPr>
            <a:spLocks noChangeShapeType="1"/>
          </p:cNvSpPr>
          <p:nvPr/>
        </p:nvSpPr>
        <p:spPr bwMode="auto">
          <a:xfrm flipV="1">
            <a:off x="1598613" y="2943225"/>
            <a:ext cx="355600" cy="349250"/>
          </a:xfrm>
          <a:prstGeom prst="line">
            <a:avLst/>
          </a:prstGeom>
          <a:noFill/>
          <a:ln w="9438">
            <a:solidFill>
              <a:srgbClr val="FFFFFF"/>
            </a:solidFill>
            <a:round/>
            <a:headEnd/>
            <a:tailEnd/>
          </a:ln>
          <a:effectLst/>
        </p:spPr>
        <p:txBody>
          <a:bodyPr/>
          <a:lstStyle/>
          <a:p>
            <a:endParaRPr lang="es-ES_tradnl"/>
          </a:p>
        </p:txBody>
      </p:sp>
      <p:sp>
        <p:nvSpPr>
          <p:cNvPr id="1147942" name="Line 38"/>
          <p:cNvSpPr>
            <a:spLocks noChangeShapeType="1"/>
          </p:cNvSpPr>
          <p:nvPr/>
        </p:nvSpPr>
        <p:spPr bwMode="auto">
          <a:xfrm flipV="1">
            <a:off x="1677988" y="3019425"/>
            <a:ext cx="358775" cy="349250"/>
          </a:xfrm>
          <a:prstGeom prst="line">
            <a:avLst/>
          </a:prstGeom>
          <a:noFill/>
          <a:ln w="9438">
            <a:solidFill>
              <a:srgbClr val="FFFFFF"/>
            </a:solidFill>
            <a:round/>
            <a:headEnd/>
            <a:tailEnd/>
          </a:ln>
          <a:effectLst/>
        </p:spPr>
        <p:txBody>
          <a:bodyPr/>
          <a:lstStyle/>
          <a:p>
            <a:endParaRPr lang="es-ES_tradnl"/>
          </a:p>
        </p:txBody>
      </p:sp>
      <p:sp>
        <p:nvSpPr>
          <p:cNvPr id="1147943" name="Line 39"/>
          <p:cNvSpPr>
            <a:spLocks noChangeShapeType="1"/>
          </p:cNvSpPr>
          <p:nvPr/>
        </p:nvSpPr>
        <p:spPr bwMode="auto">
          <a:xfrm flipV="1">
            <a:off x="1757363" y="3097213"/>
            <a:ext cx="358775" cy="349250"/>
          </a:xfrm>
          <a:prstGeom prst="line">
            <a:avLst/>
          </a:prstGeom>
          <a:noFill/>
          <a:ln w="9438">
            <a:solidFill>
              <a:srgbClr val="FFFFFF"/>
            </a:solidFill>
            <a:round/>
            <a:headEnd/>
            <a:tailEnd/>
          </a:ln>
          <a:effectLst/>
        </p:spPr>
        <p:txBody>
          <a:bodyPr/>
          <a:lstStyle/>
          <a:p>
            <a:endParaRPr lang="es-ES_tradnl"/>
          </a:p>
        </p:txBody>
      </p:sp>
      <p:sp>
        <p:nvSpPr>
          <p:cNvPr id="1147944" name="Line 40"/>
          <p:cNvSpPr>
            <a:spLocks noChangeShapeType="1"/>
          </p:cNvSpPr>
          <p:nvPr/>
        </p:nvSpPr>
        <p:spPr bwMode="auto">
          <a:xfrm flipV="1">
            <a:off x="1836738" y="3173413"/>
            <a:ext cx="357187" cy="347662"/>
          </a:xfrm>
          <a:prstGeom prst="line">
            <a:avLst/>
          </a:prstGeom>
          <a:noFill/>
          <a:ln w="9438">
            <a:solidFill>
              <a:srgbClr val="FFFFFF"/>
            </a:solidFill>
            <a:round/>
            <a:headEnd/>
            <a:tailEnd/>
          </a:ln>
          <a:effectLst/>
        </p:spPr>
        <p:txBody>
          <a:bodyPr/>
          <a:lstStyle/>
          <a:p>
            <a:endParaRPr lang="es-ES_tradnl"/>
          </a:p>
        </p:txBody>
      </p:sp>
      <p:sp>
        <p:nvSpPr>
          <p:cNvPr id="1147945" name="Freeform 41"/>
          <p:cNvSpPr>
            <a:spLocks/>
          </p:cNvSpPr>
          <p:nvPr/>
        </p:nvSpPr>
        <p:spPr bwMode="auto">
          <a:xfrm>
            <a:off x="1695450" y="3043238"/>
            <a:ext cx="365125" cy="344487"/>
          </a:xfrm>
          <a:custGeom>
            <a:avLst/>
            <a:gdLst/>
            <a:ahLst/>
            <a:cxnLst>
              <a:cxn ang="0">
                <a:pos x="123" y="0"/>
              </a:cxn>
              <a:cxn ang="0">
                <a:pos x="252" y="244"/>
              </a:cxn>
              <a:cxn ang="0">
                <a:pos x="0" y="244"/>
              </a:cxn>
              <a:cxn ang="0">
                <a:pos x="123" y="0"/>
              </a:cxn>
              <a:cxn ang="0">
                <a:pos x="123" y="0"/>
              </a:cxn>
              <a:cxn ang="0">
                <a:pos x="123" y="0"/>
              </a:cxn>
            </a:cxnLst>
            <a:rect l="0" t="0" r="r" b="b"/>
            <a:pathLst>
              <a:path w="253" h="245">
                <a:moveTo>
                  <a:pt x="123" y="0"/>
                </a:moveTo>
                <a:lnTo>
                  <a:pt x="252" y="244"/>
                </a:lnTo>
                <a:lnTo>
                  <a:pt x="0" y="244"/>
                </a:lnTo>
                <a:lnTo>
                  <a:pt x="123" y="0"/>
                </a:lnTo>
                <a:lnTo>
                  <a:pt x="123" y="0"/>
                </a:lnTo>
                <a:lnTo>
                  <a:pt x="123"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7946" name="Line 42"/>
          <p:cNvSpPr>
            <a:spLocks noChangeShapeType="1"/>
          </p:cNvSpPr>
          <p:nvPr/>
        </p:nvSpPr>
        <p:spPr bwMode="auto">
          <a:xfrm flipH="1">
            <a:off x="1520825" y="3043238"/>
            <a:ext cx="352425" cy="0"/>
          </a:xfrm>
          <a:prstGeom prst="line">
            <a:avLst/>
          </a:prstGeom>
          <a:noFill/>
          <a:ln w="18875">
            <a:solidFill>
              <a:srgbClr val="000000"/>
            </a:solidFill>
            <a:round/>
            <a:headEnd/>
            <a:tailEnd/>
          </a:ln>
          <a:effectLst/>
        </p:spPr>
        <p:txBody>
          <a:bodyPr/>
          <a:lstStyle/>
          <a:p>
            <a:endParaRPr lang="es-ES_tradnl"/>
          </a:p>
        </p:txBody>
      </p:sp>
      <p:sp>
        <p:nvSpPr>
          <p:cNvPr id="1147947" name="Line 43"/>
          <p:cNvSpPr>
            <a:spLocks noChangeShapeType="1"/>
          </p:cNvSpPr>
          <p:nvPr/>
        </p:nvSpPr>
        <p:spPr bwMode="auto">
          <a:xfrm>
            <a:off x="1520825" y="2873375"/>
            <a:ext cx="0" cy="342900"/>
          </a:xfrm>
          <a:prstGeom prst="line">
            <a:avLst/>
          </a:prstGeom>
          <a:noFill/>
          <a:ln w="18875">
            <a:solidFill>
              <a:srgbClr val="000000"/>
            </a:solidFill>
            <a:round/>
            <a:headEnd/>
            <a:tailEnd/>
          </a:ln>
          <a:effectLst/>
        </p:spPr>
        <p:txBody>
          <a:bodyPr/>
          <a:lstStyle/>
          <a:p>
            <a:endParaRPr lang="es-ES_tradnl"/>
          </a:p>
        </p:txBody>
      </p:sp>
      <p:sp>
        <p:nvSpPr>
          <p:cNvPr id="1147948" name="Line 44"/>
          <p:cNvSpPr>
            <a:spLocks noChangeShapeType="1"/>
          </p:cNvSpPr>
          <p:nvPr/>
        </p:nvSpPr>
        <p:spPr bwMode="auto">
          <a:xfrm>
            <a:off x="1873250" y="3386138"/>
            <a:ext cx="0" cy="544512"/>
          </a:xfrm>
          <a:prstGeom prst="line">
            <a:avLst/>
          </a:prstGeom>
          <a:noFill/>
          <a:ln w="18875">
            <a:solidFill>
              <a:srgbClr val="000000"/>
            </a:solidFill>
            <a:round/>
            <a:headEnd/>
            <a:tailEnd/>
          </a:ln>
          <a:effectLst/>
        </p:spPr>
        <p:txBody>
          <a:bodyPr/>
          <a:lstStyle/>
          <a:p>
            <a:endParaRPr lang="es-ES_tradnl"/>
          </a:p>
        </p:txBody>
      </p:sp>
      <p:sp>
        <p:nvSpPr>
          <p:cNvPr id="1147949" name="Line 45"/>
          <p:cNvSpPr>
            <a:spLocks noChangeShapeType="1"/>
          </p:cNvSpPr>
          <p:nvPr/>
        </p:nvSpPr>
        <p:spPr bwMode="auto">
          <a:xfrm>
            <a:off x="1873250" y="1592263"/>
            <a:ext cx="0" cy="1120775"/>
          </a:xfrm>
          <a:prstGeom prst="line">
            <a:avLst/>
          </a:prstGeom>
          <a:noFill/>
          <a:ln w="18875">
            <a:solidFill>
              <a:srgbClr val="000000"/>
            </a:solidFill>
            <a:round/>
            <a:headEnd/>
            <a:tailEnd/>
          </a:ln>
          <a:effectLst/>
        </p:spPr>
        <p:txBody>
          <a:bodyPr/>
          <a:lstStyle/>
          <a:p>
            <a:endParaRPr lang="es-ES_tradnl"/>
          </a:p>
        </p:txBody>
      </p:sp>
      <p:grpSp>
        <p:nvGrpSpPr>
          <p:cNvPr id="4" name="Group 46"/>
          <p:cNvGrpSpPr>
            <a:grpSpLocks/>
          </p:cNvGrpSpPr>
          <p:nvPr/>
        </p:nvGrpSpPr>
        <p:grpSpPr bwMode="auto">
          <a:xfrm>
            <a:off x="600075" y="5253038"/>
            <a:ext cx="1057275" cy="541337"/>
            <a:chOff x="87" y="3052"/>
            <a:chExt cx="732" cy="387"/>
          </a:xfrm>
        </p:grpSpPr>
        <p:sp>
          <p:nvSpPr>
            <p:cNvPr id="1147951" name="Line 47"/>
            <p:cNvSpPr>
              <a:spLocks noChangeShapeType="1"/>
            </p:cNvSpPr>
            <p:nvPr/>
          </p:nvSpPr>
          <p:spPr bwMode="auto">
            <a:xfrm>
              <a:off x="87" y="3068"/>
              <a:ext cx="0" cy="370"/>
            </a:xfrm>
            <a:prstGeom prst="line">
              <a:avLst/>
            </a:prstGeom>
            <a:noFill/>
            <a:ln w="18875">
              <a:solidFill>
                <a:srgbClr val="000000"/>
              </a:solidFill>
              <a:round/>
              <a:headEnd/>
              <a:tailEnd/>
            </a:ln>
            <a:effectLst/>
          </p:spPr>
          <p:txBody>
            <a:bodyPr/>
            <a:lstStyle/>
            <a:p>
              <a:endParaRPr lang="es-ES_tradnl"/>
            </a:p>
          </p:txBody>
        </p:sp>
        <p:sp>
          <p:nvSpPr>
            <p:cNvPr id="1147952" name="Line 48"/>
            <p:cNvSpPr>
              <a:spLocks noChangeShapeType="1"/>
            </p:cNvSpPr>
            <p:nvPr/>
          </p:nvSpPr>
          <p:spPr bwMode="auto">
            <a:xfrm>
              <a:off x="87" y="3439"/>
              <a:ext cx="724" cy="0"/>
            </a:xfrm>
            <a:prstGeom prst="line">
              <a:avLst/>
            </a:prstGeom>
            <a:noFill/>
            <a:ln w="18875">
              <a:solidFill>
                <a:srgbClr val="000000"/>
              </a:solidFill>
              <a:round/>
              <a:headEnd/>
              <a:tailEnd/>
            </a:ln>
            <a:effectLst/>
          </p:spPr>
          <p:txBody>
            <a:bodyPr/>
            <a:lstStyle/>
            <a:p>
              <a:endParaRPr lang="es-ES_tradnl"/>
            </a:p>
          </p:txBody>
        </p:sp>
        <p:sp>
          <p:nvSpPr>
            <p:cNvPr id="1147953" name="Line 49"/>
            <p:cNvSpPr>
              <a:spLocks noChangeShapeType="1"/>
            </p:cNvSpPr>
            <p:nvPr/>
          </p:nvSpPr>
          <p:spPr bwMode="auto">
            <a:xfrm flipV="1">
              <a:off x="819" y="3052"/>
              <a:ext cx="0" cy="387"/>
            </a:xfrm>
            <a:prstGeom prst="line">
              <a:avLst/>
            </a:prstGeom>
            <a:noFill/>
            <a:ln w="18875">
              <a:solidFill>
                <a:srgbClr val="000000"/>
              </a:solidFill>
              <a:round/>
              <a:headEnd/>
              <a:tailEnd/>
            </a:ln>
            <a:effectLst/>
          </p:spPr>
          <p:txBody>
            <a:bodyPr/>
            <a:lstStyle/>
            <a:p>
              <a:endParaRPr lang="es-ES_tradnl"/>
            </a:p>
          </p:txBody>
        </p:sp>
        <p:sp>
          <p:nvSpPr>
            <p:cNvPr id="1147954" name="Line 50"/>
            <p:cNvSpPr>
              <a:spLocks noChangeShapeType="1"/>
            </p:cNvSpPr>
            <p:nvPr/>
          </p:nvSpPr>
          <p:spPr bwMode="auto">
            <a:xfrm>
              <a:off x="87" y="3126"/>
              <a:ext cx="732" cy="0"/>
            </a:xfrm>
            <a:prstGeom prst="line">
              <a:avLst/>
            </a:prstGeom>
            <a:noFill/>
            <a:ln w="18875">
              <a:solidFill>
                <a:srgbClr val="000000"/>
              </a:solidFill>
              <a:round/>
              <a:headEnd/>
              <a:tailEnd/>
            </a:ln>
            <a:effectLst/>
          </p:spPr>
          <p:txBody>
            <a:bodyPr/>
            <a:lstStyle/>
            <a:p>
              <a:endParaRPr lang="es-ES_tradnl"/>
            </a:p>
          </p:txBody>
        </p:sp>
      </p:grpSp>
      <p:sp>
        <p:nvSpPr>
          <p:cNvPr id="1147955" name="Line 51"/>
          <p:cNvSpPr>
            <a:spLocks noChangeShapeType="1"/>
          </p:cNvSpPr>
          <p:nvPr/>
        </p:nvSpPr>
        <p:spPr bwMode="auto">
          <a:xfrm flipH="1">
            <a:off x="1382713" y="5091113"/>
            <a:ext cx="485775" cy="0"/>
          </a:xfrm>
          <a:prstGeom prst="line">
            <a:avLst/>
          </a:prstGeom>
          <a:noFill/>
          <a:ln w="18875">
            <a:solidFill>
              <a:srgbClr val="000000"/>
            </a:solidFill>
            <a:round/>
            <a:headEnd/>
            <a:tailEnd/>
          </a:ln>
          <a:effectLst/>
        </p:spPr>
        <p:txBody>
          <a:bodyPr/>
          <a:lstStyle/>
          <a:p>
            <a:endParaRPr lang="es-ES_tradnl"/>
          </a:p>
        </p:txBody>
      </p:sp>
      <p:sp>
        <p:nvSpPr>
          <p:cNvPr id="1147956" name="Line 52"/>
          <p:cNvSpPr>
            <a:spLocks noChangeShapeType="1"/>
          </p:cNvSpPr>
          <p:nvPr/>
        </p:nvSpPr>
        <p:spPr bwMode="auto">
          <a:xfrm>
            <a:off x="1395413" y="5091113"/>
            <a:ext cx="0" cy="438150"/>
          </a:xfrm>
          <a:prstGeom prst="line">
            <a:avLst/>
          </a:prstGeom>
          <a:noFill/>
          <a:ln w="18875">
            <a:solidFill>
              <a:srgbClr val="000000"/>
            </a:solidFill>
            <a:round/>
            <a:headEnd/>
            <a:tailEnd/>
          </a:ln>
          <a:effectLst/>
        </p:spPr>
        <p:txBody>
          <a:bodyPr/>
          <a:lstStyle/>
          <a:p>
            <a:endParaRPr lang="es-ES_tradnl"/>
          </a:p>
        </p:txBody>
      </p:sp>
      <p:sp>
        <p:nvSpPr>
          <p:cNvPr id="1147957" name="Line 53"/>
          <p:cNvSpPr>
            <a:spLocks noChangeShapeType="1"/>
          </p:cNvSpPr>
          <p:nvPr/>
        </p:nvSpPr>
        <p:spPr bwMode="auto">
          <a:xfrm>
            <a:off x="1868488" y="1577975"/>
            <a:ext cx="785812" cy="0"/>
          </a:xfrm>
          <a:prstGeom prst="line">
            <a:avLst/>
          </a:prstGeom>
          <a:noFill/>
          <a:ln w="18875">
            <a:solidFill>
              <a:srgbClr val="000000"/>
            </a:solidFill>
            <a:round/>
            <a:headEnd/>
            <a:tailEnd/>
          </a:ln>
          <a:effectLst/>
        </p:spPr>
        <p:txBody>
          <a:bodyPr/>
          <a:lstStyle/>
          <a:p>
            <a:endParaRPr lang="es-ES_tradnl"/>
          </a:p>
        </p:txBody>
      </p:sp>
      <p:grpSp>
        <p:nvGrpSpPr>
          <p:cNvPr id="5" name="Group 54"/>
          <p:cNvGrpSpPr>
            <a:grpSpLocks/>
          </p:cNvGrpSpPr>
          <p:nvPr/>
        </p:nvGrpSpPr>
        <p:grpSpPr bwMode="auto">
          <a:xfrm>
            <a:off x="2282825" y="1828800"/>
            <a:ext cx="1058863" cy="542925"/>
            <a:chOff x="1253" y="608"/>
            <a:chExt cx="733" cy="387"/>
          </a:xfrm>
        </p:grpSpPr>
        <p:sp>
          <p:nvSpPr>
            <p:cNvPr id="1147959" name="Line 55"/>
            <p:cNvSpPr>
              <a:spLocks noChangeShapeType="1"/>
            </p:cNvSpPr>
            <p:nvPr/>
          </p:nvSpPr>
          <p:spPr bwMode="auto">
            <a:xfrm>
              <a:off x="1253" y="624"/>
              <a:ext cx="0" cy="370"/>
            </a:xfrm>
            <a:prstGeom prst="line">
              <a:avLst/>
            </a:prstGeom>
            <a:noFill/>
            <a:ln w="18875">
              <a:solidFill>
                <a:srgbClr val="000000"/>
              </a:solidFill>
              <a:round/>
              <a:headEnd/>
              <a:tailEnd/>
            </a:ln>
            <a:effectLst/>
          </p:spPr>
          <p:txBody>
            <a:bodyPr/>
            <a:lstStyle/>
            <a:p>
              <a:endParaRPr lang="es-ES_tradnl"/>
            </a:p>
          </p:txBody>
        </p:sp>
        <p:sp>
          <p:nvSpPr>
            <p:cNvPr id="1147960" name="Line 56"/>
            <p:cNvSpPr>
              <a:spLocks noChangeShapeType="1"/>
            </p:cNvSpPr>
            <p:nvPr/>
          </p:nvSpPr>
          <p:spPr bwMode="auto">
            <a:xfrm>
              <a:off x="1253" y="995"/>
              <a:ext cx="725" cy="0"/>
            </a:xfrm>
            <a:prstGeom prst="line">
              <a:avLst/>
            </a:prstGeom>
            <a:noFill/>
            <a:ln w="18875">
              <a:solidFill>
                <a:srgbClr val="000000"/>
              </a:solidFill>
              <a:round/>
              <a:headEnd/>
              <a:tailEnd/>
            </a:ln>
            <a:effectLst/>
          </p:spPr>
          <p:txBody>
            <a:bodyPr/>
            <a:lstStyle/>
            <a:p>
              <a:endParaRPr lang="es-ES_tradnl"/>
            </a:p>
          </p:txBody>
        </p:sp>
        <p:sp>
          <p:nvSpPr>
            <p:cNvPr id="1147961" name="Line 57"/>
            <p:cNvSpPr>
              <a:spLocks noChangeShapeType="1"/>
            </p:cNvSpPr>
            <p:nvPr/>
          </p:nvSpPr>
          <p:spPr bwMode="auto">
            <a:xfrm flipV="1">
              <a:off x="1986" y="608"/>
              <a:ext cx="0" cy="387"/>
            </a:xfrm>
            <a:prstGeom prst="line">
              <a:avLst/>
            </a:prstGeom>
            <a:noFill/>
            <a:ln w="18875">
              <a:solidFill>
                <a:srgbClr val="000000"/>
              </a:solidFill>
              <a:round/>
              <a:headEnd/>
              <a:tailEnd/>
            </a:ln>
            <a:effectLst/>
          </p:spPr>
          <p:txBody>
            <a:bodyPr/>
            <a:lstStyle/>
            <a:p>
              <a:endParaRPr lang="es-ES_tradnl"/>
            </a:p>
          </p:txBody>
        </p:sp>
        <p:sp>
          <p:nvSpPr>
            <p:cNvPr id="1147962" name="Line 58"/>
            <p:cNvSpPr>
              <a:spLocks noChangeShapeType="1"/>
            </p:cNvSpPr>
            <p:nvPr/>
          </p:nvSpPr>
          <p:spPr bwMode="auto">
            <a:xfrm>
              <a:off x="1253" y="682"/>
              <a:ext cx="733" cy="0"/>
            </a:xfrm>
            <a:prstGeom prst="line">
              <a:avLst/>
            </a:prstGeom>
            <a:noFill/>
            <a:ln w="18875">
              <a:solidFill>
                <a:srgbClr val="000000"/>
              </a:solidFill>
              <a:round/>
              <a:headEnd/>
              <a:tailEnd/>
            </a:ln>
            <a:effectLst/>
          </p:spPr>
          <p:txBody>
            <a:bodyPr/>
            <a:lstStyle/>
            <a:p>
              <a:endParaRPr lang="es-ES_tradnl"/>
            </a:p>
          </p:txBody>
        </p:sp>
      </p:grpSp>
      <p:sp>
        <p:nvSpPr>
          <p:cNvPr id="1147963" name="Line 59"/>
          <p:cNvSpPr>
            <a:spLocks noChangeShapeType="1"/>
          </p:cNvSpPr>
          <p:nvPr/>
        </p:nvSpPr>
        <p:spPr bwMode="auto">
          <a:xfrm>
            <a:off x="2640013" y="1577975"/>
            <a:ext cx="0" cy="193675"/>
          </a:xfrm>
          <a:prstGeom prst="line">
            <a:avLst/>
          </a:prstGeom>
          <a:noFill/>
          <a:ln w="18875">
            <a:solidFill>
              <a:srgbClr val="000000"/>
            </a:solidFill>
            <a:round/>
            <a:headEnd/>
            <a:tailEnd/>
          </a:ln>
          <a:effectLst/>
        </p:spPr>
        <p:txBody>
          <a:bodyPr/>
          <a:lstStyle/>
          <a:p>
            <a:endParaRPr lang="es-ES_tradnl"/>
          </a:p>
        </p:txBody>
      </p:sp>
      <p:sp>
        <p:nvSpPr>
          <p:cNvPr id="1147964" name="Line 60"/>
          <p:cNvSpPr>
            <a:spLocks noChangeShapeType="1"/>
          </p:cNvSpPr>
          <p:nvPr/>
        </p:nvSpPr>
        <p:spPr bwMode="auto">
          <a:xfrm flipV="1">
            <a:off x="766763" y="1624013"/>
            <a:ext cx="0" cy="3733800"/>
          </a:xfrm>
          <a:prstGeom prst="line">
            <a:avLst/>
          </a:prstGeom>
          <a:noFill/>
          <a:ln w="18875">
            <a:solidFill>
              <a:srgbClr val="7F604F"/>
            </a:solidFill>
            <a:round/>
            <a:headEnd type="triangle" w="med" len="med"/>
            <a:tailEnd type="triangle" w="med" len="med"/>
          </a:ln>
          <a:effectLst/>
        </p:spPr>
        <p:txBody>
          <a:bodyPr/>
          <a:lstStyle/>
          <a:p>
            <a:endParaRPr lang="es-ES_tradnl"/>
          </a:p>
        </p:txBody>
      </p:sp>
      <p:sp>
        <p:nvSpPr>
          <p:cNvPr id="1147965" name="Line 61"/>
          <p:cNvSpPr>
            <a:spLocks noChangeShapeType="1"/>
          </p:cNvSpPr>
          <p:nvPr/>
        </p:nvSpPr>
        <p:spPr bwMode="auto">
          <a:xfrm flipH="1">
            <a:off x="447675" y="1577975"/>
            <a:ext cx="1373188" cy="0"/>
          </a:xfrm>
          <a:prstGeom prst="line">
            <a:avLst/>
          </a:prstGeom>
          <a:noFill/>
          <a:ln w="18875">
            <a:solidFill>
              <a:srgbClr val="000000"/>
            </a:solidFill>
            <a:prstDash val="dash"/>
            <a:round/>
            <a:headEnd/>
            <a:tailEnd/>
          </a:ln>
          <a:effectLst/>
        </p:spPr>
        <p:txBody>
          <a:bodyPr/>
          <a:lstStyle/>
          <a:p>
            <a:endParaRPr lang="es-ES_tradnl"/>
          </a:p>
        </p:txBody>
      </p:sp>
      <p:sp>
        <p:nvSpPr>
          <p:cNvPr id="1147966" name="Text Box 62"/>
          <p:cNvSpPr txBox="1">
            <a:spLocks noChangeArrowheads="1"/>
          </p:cNvSpPr>
          <p:nvPr/>
        </p:nvSpPr>
        <p:spPr bwMode="auto">
          <a:xfrm>
            <a:off x="393700" y="3448050"/>
            <a:ext cx="8983663"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H</a:t>
            </a:r>
            <a:r>
              <a:rPr lang="en-US" sz="900">
                <a:solidFill>
                  <a:srgbClr val="000000"/>
                </a:solidFill>
                <a:latin typeface="Times New Roman" pitchFamily="18" charset="0"/>
              </a:rPr>
              <a:t>ph</a:t>
            </a:r>
            <a:endParaRPr lang="en-US" sz="2300">
              <a:latin typeface="Times New Roman" pitchFamily="18" charset="0"/>
            </a:endParaRPr>
          </a:p>
        </p:txBody>
      </p:sp>
      <p:sp>
        <p:nvSpPr>
          <p:cNvPr id="1147967" name="Text Box 63"/>
          <p:cNvSpPr txBox="1">
            <a:spLocks noChangeArrowheads="1"/>
          </p:cNvSpPr>
          <p:nvPr/>
        </p:nvSpPr>
        <p:spPr bwMode="auto">
          <a:xfrm>
            <a:off x="4119563" y="5095875"/>
            <a:ext cx="5072062"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H</a:t>
            </a:r>
            <a:r>
              <a:rPr lang="en-US" sz="900">
                <a:solidFill>
                  <a:srgbClr val="000000"/>
                </a:solidFill>
                <a:latin typeface="Times New Roman" pitchFamily="18" charset="0"/>
              </a:rPr>
              <a:t>ph</a:t>
            </a:r>
            <a:endParaRPr lang="en-US" sz="2300">
              <a:latin typeface="Times New Roman" pitchFamily="18" charset="0"/>
            </a:endParaRPr>
          </a:p>
        </p:txBody>
      </p:sp>
      <p:sp>
        <p:nvSpPr>
          <p:cNvPr id="1147968" name="Line 64"/>
          <p:cNvSpPr>
            <a:spLocks noChangeShapeType="1"/>
          </p:cNvSpPr>
          <p:nvPr/>
        </p:nvSpPr>
        <p:spPr bwMode="auto">
          <a:xfrm>
            <a:off x="4454525" y="4762500"/>
            <a:ext cx="0" cy="885825"/>
          </a:xfrm>
          <a:prstGeom prst="line">
            <a:avLst/>
          </a:prstGeom>
          <a:noFill/>
          <a:ln w="18875">
            <a:solidFill>
              <a:srgbClr val="7F604F"/>
            </a:solidFill>
            <a:round/>
            <a:headEnd type="triangle" w="med" len="med"/>
            <a:tailEnd type="triangle" w="med" len="med"/>
          </a:ln>
          <a:effectLst/>
        </p:spPr>
        <p:txBody>
          <a:bodyPr/>
          <a:lstStyle/>
          <a:p>
            <a:endParaRPr lang="es-ES_tradnl"/>
          </a:p>
        </p:txBody>
      </p:sp>
      <p:sp>
        <p:nvSpPr>
          <p:cNvPr id="1147969" name="Text Box 65"/>
          <p:cNvSpPr txBox="1">
            <a:spLocks noChangeArrowheads="1"/>
          </p:cNvSpPr>
          <p:nvPr/>
        </p:nvSpPr>
        <p:spPr bwMode="auto">
          <a:xfrm>
            <a:off x="7608888" y="2925763"/>
            <a:ext cx="1169987" cy="396875"/>
          </a:xfrm>
          <a:prstGeom prst="rect">
            <a:avLst/>
          </a:prstGeom>
          <a:noFill/>
          <a:ln w="9525">
            <a:noFill/>
            <a:miter lim="800000"/>
            <a:headEnd/>
            <a:tailEnd/>
          </a:ln>
          <a:effectLst/>
        </p:spPr>
        <p:txBody>
          <a:bodyPr>
            <a:spAutoFit/>
          </a:bodyPr>
          <a:lstStyle/>
          <a:p>
            <a:pPr>
              <a:spcBef>
                <a:spcPct val="50000"/>
              </a:spcBef>
            </a:pPr>
            <a:r>
              <a:rPr lang="es-AR" sz="2000" b="1"/>
              <a:t>Pérdida</a:t>
            </a:r>
            <a:endParaRPr lang="en-US" sz="2000" b="1"/>
          </a:p>
        </p:txBody>
      </p:sp>
      <p:sp>
        <p:nvSpPr>
          <p:cNvPr id="1147970" name="Text Box 66"/>
          <p:cNvSpPr txBox="1">
            <a:spLocks noChangeArrowheads="1"/>
          </p:cNvSpPr>
          <p:nvPr/>
        </p:nvSpPr>
        <p:spPr bwMode="auto">
          <a:xfrm>
            <a:off x="8483600" y="5994400"/>
            <a:ext cx="660400" cy="214313"/>
          </a:xfrm>
          <a:prstGeom prst="rect">
            <a:avLst/>
          </a:prstGeom>
          <a:noFill/>
          <a:ln w="9525">
            <a:noFill/>
            <a:miter lim="800000"/>
            <a:headEnd/>
            <a:tailEnd/>
          </a:ln>
          <a:effectLst/>
        </p:spPr>
        <p:txBody>
          <a:bodyPr>
            <a:spAutoFit/>
          </a:bodyPr>
          <a:lstStyle/>
          <a:p>
            <a:pPr algn="ctr" eaLnBrk="0" hangingPunct="0"/>
            <a:r>
              <a:rPr lang="en-US" sz="800" b="1"/>
              <a:t>BGA-RB</a:t>
            </a:r>
          </a:p>
        </p:txBody>
      </p:sp>
    </p:spTree>
  </p:cSld>
  <p:clrMapOvr>
    <a:masterClrMapping/>
  </p:clrMapOvr>
  <p:transition>
    <p:cu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8930" name="AutoShape 2"/>
          <p:cNvSpPr>
            <a:spLocks noChangeArrowheads="1"/>
          </p:cNvSpPr>
          <p:nvPr/>
        </p:nvSpPr>
        <p:spPr bwMode="auto">
          <a:xfrm flipV="1">
            <a:off x="1630363" y="504825"/>
            <a:ext cx="6456362" cy="5272088"/>
          </a:xfrm>
          <a:prstGeom prst="roundRect">
            <a:avLst>
              <a:gd name="adj" fmla="val 0"/>
            </a:avLst>
          </a:prstGeom>
          <a:noFill/>
          <a:ln w="9525">
            <a:noFill/>
            <a:round/>
            <a:headEnd/>
            <a:tailEnd/>
          </a:ln>
          <a:effectLst/>
        </p:spPr>
        <p:txBody>
          <a:bodyPr wrap="none" anchor="ctr"/>
          <a:lstStyle/>
          <a:p>
            <a:endParaRPr lang="es-ES_tradnl"/>
          </a:p>
        </p:txBody>
      </p:sp>
      <p:sp>
        <p:nvSpPr>
          <p:cNvPr id="1148931" name="Rectangle 3"/>
          <p:cNvSpPr>
            <a:spLocks noGrp="1" noChangeArrowheads="1"/>
          </p:cNvSpPr>
          <p:nvPr>
            <p:ph type="body" idx="1"/>
          </p:nvPr>
        </p:nvSpPr>
        <p:spPr>
          <a:xfrm>
            <a:off x="779463" y="371475"/>
            <a:ext cx="8364537" cy="504825"/>
          </a:xfrm>
          <a:noFill/>
          <a:ln/>
        </p:spPr>
        <p:txBody>
          <a:bodyPr lIns="0" tIns="0" rIns="0" bIns="0"/>
          <a:lstStyle/>
          <a:p>
            <a:pPr marL="0" indent="0" algn="ctr" defTabSz="755650">
              <a:spcBef>
                <a:spcPct val="0"/>
              </a:spcBef>
              <a:buClr>
                <a:srgbClr val="810000"/>
              </a:buClr>
              <a:buSzPct val="90000"/>
              <a:buFont typeface="Monotype Sorts" pitchFamily="2" charset="2"/>
              <a:buNone/>
            </a:pPr>
            <a:r>
              <a:rPr lang="en-US" sz="2800" b="1"/>
              <a:t>Relación entre Q, H, P ante cambios </a:t>
            </a:r>
            <a:endParaRPr lang="en-US" sz="2800"/>
          </a:p>
        </p:txBody>
      </p:sp>
      <p:sp>
        <p:nvSpPr>
          <p:cNvPr id="1148932" name="AutoShape 4"/>
          <p:cNvSpPr>
            <a:spLocks noChangeArrowheads="1"/>
          </p:cNvSpPr>
          <p:nvPr/>
        </p:nvSpPr>
        <p:spPr bwMode="auto">
          <a:xfrm flipV="1">
            <a:off x="6359525" y="942975"/>
            <a:ext cx="1460500" cy="344488"/>
          </a:xfrm>
          <a:prstGeom prst="roundRect">
            <a:avLst>
              <a:gd name="adj" fmla="val 0"/>
            </a:avLst>
          </a:prstGeom>
          <a:solidFill>
            <a:srgbClr val="C0C0C0"/>
          </a:solidFill>
          <a:ln w="18875">
            <a:solidFill>
              <a:srgbClr val="C0C0C0"/>
            </a:solidFill>
            <a:round/>
            <a:headEnd/>
            <a:tailEnd/>
          </a:ln>
          <a:effectLst/>
        </p:spPr>
        <p:txBody>
          <a:bodyPr wrap="none" anchor="ctr"/>
          <a:lstStyle/>
          <a:p>
            <a:endParaRPr lang="es-ES_tradnl"/>
          </a:p>
        </p:txBody>
      </p:sp>
      <p:sp>
        <p:nvSpPr>
          <p:cNvPr id="1148933" name="AutoShape 5"/>
          <p:cNvSpPr>
            <a:spLocks noChangeArrowheads="1"/>
          </p:cNvSpPr>
          <p:nvPr/>
        </p:nvSpPr>
        <p:spPr bwMode="auto">
          <a:xfrm flipV="1">
            <a:off x="2078038" y="896938"/>
            <a:ext cx="1746250" cy="333375"/>
          </a:xfrm>
          <a:prstGeom prst="roundRect">
            <a:avLst>
              <a:gd name="adj" fmla="val 0"/>
            </a:avLst>
          </a:prstGeom>
          <a:solidFill>
            <a:srgbClr val="C0C0C0"/>
          </a:solidFill>
          <a:ln w="18875">
            <a:solidFill>
              <a:srgbClr val="C0C0C0"/>
            </a:solidFill>
            <a:round/>
            <a:headEnd/>
            <a:tailEnd/>
          </a:ln>
          <a:effectLst/>
        </p:spPr>
        <p:txBody>
          <a:bodyPr wrap="none" anchor="ctr"/>
          <a:lstStyle/>
          <a:p>
            <a:endParaRPr lang="es-ES_tradnl"/>
          </a:p>
        </p:txBody>
      </p:sp>
      <p:grpSp>
        <p:nvGrpSpPr>
          <p:cNvPr id="2" name="Group 6"/>
          <p:cNvGrpSpPr>
            <a:grpSpLocks/>
          </p:cNvGrpSpPr>
          <p:nvPr/>
        </p:nvGrpSpPr>
        <p:grpSpPr bwMode="auto">
          <a:xfrm>
            <a:off x="1033463" y="1212850"/>
            <a:ext cx="7440612" cy="4645025"/>
            <a:chOff x="13" y="122"/>
            <a:chExt cx="6444" cy="3316"/>
          </a:xfrm>
        </p:grpSpPr>
        <p:sp>
          <p:nvSpPr>
            <p:cNvPr id="1148935" name="Freeform 7"/>
            <p:cNvSpPr>
              <a:spLocks/>
            </p:cNvSpPr>
            <p:nvPr/>
          </p:nvSpPr>
          <p:spPr bwMode="auto">
            <a:xfrm>
              <a:off x="34" y="122"/>
              <a:ext cx="2957" cy="3218"/>
            </a:xfrm>
            <a:custGeom>
              <a:avLst/>
              <a:gdLst/>
              <a:ahLst/>
              <a:cxnLst>
                <a:cxn ang="0">
                  <a:pos x="0" y="0"/>
                </a:cxn>
                <a:cxn ang="0">
                  <a:pos x="0" y="293"/>
                </a:cxn>
                <a:cxn ang="0">
                  <a:pos x="0" y="3217"/>
                </a:cxn>
                <a:cxn ang="0">
                  <a:pos x="2956" y="3217"/>
                </a:cxn>
              </a:cxnLst>
              <a:rect l="0" t="0" r="r" b="b"/>
              <a:pathLst>
                <a:path w="2957" h="3218">
                  <a:moveTo>
                    <a:pt x="0" y="0"/>
                  </a:moveTo>
                  <a:lnTo>
                    <a:pt x="0" y="293"/>
                  </a:lnTo>
                  <a:lnTo>
                    <a:pt x="0" y="3217"/>
                  </a:lnTo>
                  <a:lnTo>
                    <a:pt x="2956" y="3217"/>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8936" name="Freeform 8"/>
            <p:cNvSpPr>
              <a:spLocks/>
            </p:cNvSpPr>
            <p:nvPr/>
          </p:nvSpPr>
          <p:spPr bwMode="auto">
            <a:xfrm>
              <a:off x="13" y="122"/>
              <a:ext cx="43" cy="43"/>
            </a:xfrm>
            <a:custGeom>
              <a:avLst/>
              <a:gdLst/>
              <a:ahLst/>
              <a:cxnLst>
                <a:cxn ang="0">
                  <a:pos x="42" y="42"/>
                </a:cxn>
                <a:cxn ang="0">
                  <a:pos x="21" y="0"/>
                </a:cxn>
                <a:cxn ang="0">
                  <a:pos x="0" y="42"/>
                </a:cxn>
                <a:cxn ang="0">
                  <a:pos x="42" y="42"/>
                </a:cxn>
                <a:cxn ang="0">
                  <a:pos x="42" y="42"/>
                </a:cxn>
                <a:cxn ang="0">
                  <a:pos x="42" y="42"/>
                </a:cxn>
              </a:cxnLst>
              <a:rect l="0" t="0" r="r" b="b"/>
              <a:pathLst>
                <a:path w="43" h="43">
                  <a:moveTo>
                    <a:pt x="42" y="42"/>
                  </a:moveTo>
                  <a:lnTo>
                    <a:pt x="21" y="0"/>
                  </a:lnTo>
                  <a:lnTo>
                    <a:pt x="0" y="42"/>
                  </a:lnTo>
                  <a:lnTo>
                    <a:pt x="42" y="42"/>
                  </a:lnTo>
                  <a:lnTo>
                    <a:pt x="42" y="42"/>
                  </a:lnTo>
                  <a:lnTo>
                    <a:pt x="42" y="42"/>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8937" name="Freeform 9"/>
            <p:cNvSpPr>
              <a:spLocks/>
            </p:cNvSpPr>
            <p:nvPr/>
          </p:nvSpPr>
          <p:spPr bwMode="auto">
            <a:xfrm>
              <a:off x="2948" y="3319"/>
              <a:ext cx="43" cy="43"/>
            </a:xfrm>
            <a:custGeom>
              <a:avLst/>
              <a:gdLst/>
              <a:ahLst/>
              <a:cxnLst>
                <a:cxn ang="0">
                  <a:pos x="0" y="0"/>
                </a:cxn>
                <a:cxn ang="0">
                  <a:pos x="42" y="20"/>
                </a:cxn>
                <a:cxn ang="0">
                  <a:pos x="0" y="42"/>
                </a:cxn>
                <a:cxn ang="0">
                  <a:pos x="0" y="0"/>
                </a:cxn>
                <a:cxn ang="0">
                  <a:pos x="0" y="0"/>
                </a:cxn>
                <a:cxn ang="0">
                  <a:pos x="0" y="0"/>
                </a:cxn>
              </a:cxnLst>
              <a:rect l="0" t="0" r="r" b="b"/>
              <a:pathLst>
                <a:path w="43" h="43">
                  <a:moveTo>
                    <a:pt x="0" y="0"/>
                  </a:moveTo>
                  <a:lnTo>
                    <a:pt x="42" y="20"/>
                  </a:lnTo>
                  <a:lnTo>
                    <a:pt x="0" y="42"/>
                  </a:lnTo>
                  <a:lnTo>
                    <a:pt x="0" y="0"/>
                  </a:lnTo>
                  <a:lnTo>
                    <a:pt x="0" y="0"/>
                  </a:lnTo>
                  <a:lnTo>
                    <a:pt x="0" y="0"/>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8938" name="Line 10"/>
            <p:cNvSpPr>
              <a:spLocks noChangeShapeType="1"/>
            </p:cNvSpPr>
            <p:nvPr/>
          </p:nvSpPr>
          <p:spPr bwMode="auto">
            <a:xfrm>
              <a:off x="734" y="3242"/>
              <a:ext cx="0" cy="195"/>
            </a:xfrm>
            <a:prstGeom prst="line">
              <a:avLst/>
            </a:prstGeom>
            <a:noFill/>
            <a:ln w="18875">
              <a:solidFill>
                <a:srgbClr val="000000"/>
              </a:solidFill>
              <a:round/>
              <a:headEnd/>
              <a:tailEnd/>
            </a:ln>
            <a:effectLst/>
          </p:spPr>
          <p:txBody>
            <a:bodyPr/>
            <a:lstStyle/>
            <a:p>
              <a:endParaRPr lang="es-ES_tradnl"/>
            </a:p>
          </p:txBody>
        </p:sp>
        <p:sp>
          <p:nvSpPr>
            <p:cNvPr id="1148939" name="Line 11"/>
            <p:cNvSpPr>
              <a:spLocks noChangeShapeType="1"/>
            </p:cNvSpPr>
            <p:nvPr/>
          </p:nvSpPr>
          <p:spPr bwMode="auto">
            <a:xfrm>
              <a:off x="1433" y="3242"/>
              <a:ext cx="0" cy="195"/>
            </a:xfrm>
            <a:prstGeom prst="line">
              <a:avLst/>
            </a:prstGeom>
            <a:noFill/>
            <a:ln w="18875">
              <a:solidFill>
                <a:srgbClr val="000000"/>
              </a:solidFill>
              <a:round/>
              <a:headEnd/>
              <a:tailEnd/>
            </a:ln>
            <a:effectLst/>
          </p:spPr>
          <p:txBody>
            <a:bodyPr/>
            <a:lstStyle/>
            <a:p>
              <a:endParaRPr lang="es-ES_tradnl"/>
            </a:p>
          </p:txBody>
        </p:sp>
        <p:sp>
          <p:nvSpPr>
            <p:cNvPr id="1148940" name="Line 12"/>
            <p:cNvSpPr>
              <a:spLocks noChangeShapeType="1"/>
            </p:cNvSpPr>
            <p:nvPr/>
          </p:nvSpPr>
          <p:spPr bwMode="auto">
            <a:xfrm>
              <a:off x="2130" y="3242"/>
              <a:ext cx="0" cy="195"/>
            </a:xfrm>
            <a:prstGeom prst="line">
              <a:avLst/>
            </a:prstGeom>
            <a:noFill/>
            <a:ln w="18875">
              <a:solidFill>
                <a:srgbClr val="000000"/>
              </a:solidFill>
              <a:round/>
              <a:headEnd/>
              <a:tailEnd/>
            </a:ln>
            <a:effectLst/>
          </p:spPr>
          <p:txBody>
            <a:bodyPr/>
            <a:lstStyle/>
            <a:p>
              <a:endParaRPr lang="es-ES_tradnl"/>
            </a:p>
          </p:txBody>
        </p:sp>
        <p:sp>
          <p:nvSpPr>
            <p:cNvPr id="1148941" name="Line 13"/>
            <p:cNvSpPr>
              <a:spLocks noChangeShapeType="1"/>
            </p:cNvSpPr>
            <p:nvPr/>
          </p:nvSpPr>
          <p:spPr bwMode="auto">
            <a:xfrm>
              <a:off x="2830" y="3242"/>
              <a:ext cx="0" cy="195"/>
            </a:xfrm>
            <a:prstGeom prst="line">
              <a:avLst/>
            </a:prstGeom>
            <a:noFill/>
            <a:ln w="18875">
              <a:solidFill>
                <a:srgbClr val="000000"/>
              </a:solidFill>
              <a:round/>
              <a:headEnd/>
              <a:tailEnd/>
            </a:ln>
            <a:effectLst/>
          </p:spPr>
          <p:txBody>
            <a:bodyPr/>
            <a:lstStyle/>
            <a:p>
              <a:endParaRPr lang="es-ES_tradnl"/>
            </a:p>
          </p:txBody>
        </p:sp>
        <p:sp>
          <p:nvSpPr>
            <p:cNvPr id="1148942" name="Line 14"/>
            <p:cNvSpPr>
              <a:spLocks noChangeShapeType="1"/>
            </p:cNvSpPr>
            <p:nvPr/>
          </p:nvSpPr>
          <p:spPr bwMode="auto">
            <a:xfrm>
              <a:off x="66" y="220"/>
              <a:ext cx="68" cy="0"/>
            </a:xfrm>
            <a:prstGeom prst="line">
              <a:avLst/>
            </a:prstGeom>
            <a:noFill/>
            <a:ln w="18875">
              <a:solidFill>
                <a:srgbClr val="000000"/>
              </a:solidFill>
              <a:round/>
              <a:headEnd/>
              <a:tailEnd/>
            </a:ln>
            <a:effectLst/>
          </p:spPr>
          <p:txBody>
            <a:bodyPr/>
            <a:lstStyle/>
            <a:p>
              <a:endParaRPr lang="es-ES_tradnl"/>
            </a:p>
          </p:txBody>
        </p:sp>
        <p:sp>
          <p:nvSpPr>
            <p:cNvPr id="1148943" name="Line 15"/>
            <p:cNvSpPr>
              <a:spLocks noChangeShapeType="1"/>
            </p:cNvSpPr>
            <p:nvPr/>
          </p:nvSpPr>
          <p:spPr bwMode="auto">
            <a:xfrm>
              <a:off x="66" y="610"/>
              <a:ext cx="68" cy="0"/>
            </a:xfrm>
            <a:prstGeom prst="line">
              <a:avLst/>
            </a:prstGeom>
            <a:noFill/>
            <a:ln w="18875">
              <a:solidFill>
                <a:srgbClr val="000000"/>
              </a:solidFill>
              <a:round/>
              <a:headEnd/>
              <a:tailEnd/>
            </a:ln>
            <a:effectLst/>
          </p:spPr>
          <p:txBody>
            <a:bodyPr/>
            <a:lstStyle/>
            <a:p>
              <a:endParaRPr lang="es-ES_tradnl"/>
            </a:p>
          </p:txBody>
        </p:sp>
        <p:sp>
          <p:nvSpPr>
            <p:cNvPr id="1148944" name="Line 16"/>
            <p:cNvSpPr>
              <a:spLocks noChangeShapeType="1"/>
            </p:cNvSpPr>
            <p:nvPr/>
          </p:nvSpPr>
          <p:spPr bwMode="auto">
            <a:xfrm>
              <a:off x="66" y="1000"/>
              <a:ext cx="68" cy="0"/>
            </a:xfrm>
            <a:prstGeom prst="line">
              <a:avLst/>
            </a:prstGeom>
            <a:noFill/>
            <a:ln w="18875">
              <a:solidFill>
                <a:srgbClr val="000000"/>
              </a:solidFill>
              <a:round/>
              <a:headEnd/>
              <a:tailEnd/>
            </a:ln>
            <a:effectLst/>
          </p:spPr>
          <p:txBody>
            <a:bodyPr/>
            <a:lstStyle/>
            <a:p>
              <a:endParaRPr lang="es-ES_tradnl"/>
            </a:p>
          </p:txBody>
        </p:sp>
        <p:sp>
          <p:nvSpPr>
            <p:cNvPr id="1148945" name="Line 17"/>
            <p:cNvSpPr>
              <a:spLocks noChangeShapeType="1"/>
            </p:cNvSpPr>
            <p:nvPr/>
          </p:nvSpPr>
          <p:spPr bwMode="auto">
            <a:xfrm>
              <a:off x="66" y="1390"/>
              <a:ext cx="68" cy="0"/>
            </a:xfrm>
            <a:prstGeom prst="line">
              <a:avLst/>
            </a:prstGeom>
            <a:noFill/>
            <a:ln w="18875">
              <a:solidFill>
                <a:srgbClr val="000000"/>
              </a:solidFill>
              <a:round/>
              <a:headEnd/>
              <a:tailEnd/>
            </a:ln>
            <a:effectLst/>
          </p:spPr>
          <p:txBody>
            <a:bodyPr/>
            <a:lstStyle/>
            <a:p>
              <a:endParaRPr lang="es-ES_tradnl"/>
            </a:p>
          </p:txBody>
        </p:sp>
        <p:sp>
          <p:nvSpPr>
            <p:cNvPr id="1148946" name="Line 18"/>
            <p:cNvSpPr>
              <a:spLocks noChangeShapeType="1"/>
            </p:cNvSpPr>
            <p:nvPr/>
          </p:nvSpPr>
          <p:spPr bwMode="auto">
            <a:xfrm>
              <a:off x="66" y="1779"/>
              <a:ext cx="68" cy="0"/>
            </a:xfrm>
            <a:prstGeom prst="line">
              <a:avLst/>
            </a:prstGeom>
            <a:noFill/>
            <a:ln w="18875">
              <a:solidFill>
                <a:srgbClr val="000000"/>
              </a:solidFill>
              <a:round/>
              <a:headEnd/>
              <a:tailEnd/>
            </a:ln>
            <a:effectLst/>
          </p:spPr>
          <p:txBody>
            <a:bodyPr/>
            <a:lstStyle/>
            <a:p>
              <a:endParaRPr lang="es-ES_tradnl"/>
            </a:p>
          </p:txBody>
        </p:sp>
        <p:sp>
          <p:nvSpPr>
            <p:cNvPr id="1148947" name="Line 19"/>
            <p:cNvSpPr>
              <a:spLocks noChangeShapeType="1"/>
            </p:cNvSpPr>
            <p:nvPr/>
          </p:nvSpPr>
          <p:spPr bwMode="auto">
            <a:xfrm>
              <a:off x="66" y="2170"/>
              <a:ext cx="68" cy="0"/>
            </a:xfrm>
            <a:prstGeom prst="line">
              <a:avLst/>
            </a:prstGeom>
            <a:noFill/>
            <a:ln w="18875">
              <a:solidFill>
                <a:srgbClr val="000000"/>
              </a:solidFill>
              <a:round/>
              <a:headEnd/>
              <a:tailEnd/>
            </a:ln>
            <a:effectLst/>
          </p:spPr>
          <p:txBody>
            <a:bodyPr/>
            <a:lstStyle/>
            <a:p>
              <a:endParaRPr lang="es-ES_tradnl"/>
            </a:p>
          </p:txBody>
        </p:sp>
        <p:sp>
          <p:nvSpPr>
            <p:cNvPr id="1148948" name="Line 20"/>
            <p:cNvSpPr>
              <a:spLocks noChangeShapeType="1"/>
            </p:cNvSpPr>
            <p:nvPr/>
          </p:nvSpPr>
          <p:spPr bwMode="auto">
            <a:xfrm>
              <a:off x="66" y="2560"/>
              <a:ext cx="68" cy="0"/>
            </a:xfrm>
            <a:prstGeom prst="line">
              <a:avLst/>
            </a:prstGeom>
            <a:noFill/>
            <a:ln w="18875">
              <a:solidFill>
                <a:srgbClr val="000000"/>
              </a:solidFill>
              <a:round/>
              <a:headEnd/>
              <a:tailEnd/>
            </a:ln>
            <a:effectLst/>
          </p:spPr>
          <p:txBody>
            <a:bodyPr/>
            <a:lstStyle/>
            <a:p>
              <a:endParaRPr lang="es-ES_tradnl"/>
            </a:p>
          </p:txBody>
        </p:sp>
        <p:sp>
          <p:nvSpPr>
            <p:cNvPr id="1148949" name="Line 21"/>
            <p:cNvSpPr>
              <a:spLocks noChangeShapeType="1"/>
            </p:cNvSpPr>
            <p:nvPr/>
          </p:nvSpPr>
          <p:spPr bwMode="auto">
            <a:xfrm>
              <a:off x="66" y="2949"/>
              <a:ext cx="68" cy="0"/>
            </a:xfrm>
            <a:prstGeom prst="line">
              <a:avLst/>
            </a:prstGeom>
            <a:noFill/>
            <a:ln w="18875">
              <a:solidFill>
                <a:srgbClr val="000000"/>
              </a:solidFill>
              <a:round/>
              <a:headEnd/>
              <a:tailEnd/>
            </a:ln>
            <a:effectLst/>
          </p:spPr>
          <p:txBody>
            <a:bodyPr/>
            <a:lstStyle/>
            <a:p>
              <a:endParaRPr lang="es-ES_tradnl"/>
            </a:p>
          </p:txBody>
        </p:sp>
        <p:sp>
          <p:nvSpPr>
            <p:cNvPr id="1148950" name="Freeform 22"/>
            <p:cNvSpPr>
              <a:spLocks/>
            </p:cNvSpPr>
            <p:nvPr/>
          </p:nvSpPr>
          <p:spPr bwMode="auto">
            <a:xfrm>
              <a:off x="1652" y="2560"/>
              <a:ext cx="1179" cy="390"/>
            </a:xfrm>
            <a:custGeom>
              <a:avLst/>
              <a:gdLst/>
              <a:ahLst/>
              <a:cxnLst>
                <a:cxn ang="0">
                  <a:pos x="1178" y="0"/>
                </a:cxn>
                <a:cxn ang="0">
                  <a:pos x="1115" y="28"/>
                </a:cxn>
                <a:cxn ang="0">
                  <a:pos x="1052" y="56"/>
                </a:cxn>
                <a:cxn ang="0">
                  <a:pos x="987" y="84"/>
                </a:cxn>
                <a:cxn ang="0">
                  <a:pos x="922" y="109"/>
                </a:cxn>
                <a:cxn ang="0">
                  <a:pos x="854" y="135"/>
                </a:cxn>
                <a:cxn ang="0">
                  <a:pos x="785" y="160"/>
                </a:cxn>
                <a:cxn ang="0">
                  <a:pos x="714" y="185"/>
                </a:cxn>
                <a:cxn ang="0">
                  <a:pos x="643" y="208"/>
                </a:cxn>
                <a:cxn ang="0">
                  <a:pos x="567" y="233"/>
                </a:cxn>
                <a:cxn ang="0">
                  <a:pos x="491" y="257"/>
                </a:cxn>
                <a:cxn ang="0">
                  <a:pos x="413" y="282"/>
                </a:cxn>
                <a:cxn ang="0">
                  <a:pos x="335" y="303"/>
                </a:cxn>
                <a:cxn ang="0">
                  <a:pos x="252" y="326"/>
                </a:cxn>
                <a:cxn ang="0">
                  <a:pos x="170" y="347"/>
                </a:cxn>
                <a:cxn ang="0">
                  <a:pos x="85" y="369"/>
                </a:cxn>
                <a:cxn ang="0">
                  <a:pos x="0" y="389"/>
                </a:cxn>
              </a:cxnLst>
              <a:rect l="0" t="0" r="r" b="b"/>
              <a:pathLst>
                <a:path w="1179" h="390">
                  <a:moveTo>
                    <a:pt x="1178" y="0"/>
                  </a:moveTo>
                  <a:lnTo>
                    <a:pt x="1115" y="28"/>
                  </a:lnTo>
                  <a:lnTo>
                    <a:pt x="1052" y="56"/>
                  </a:lnTo>
                  <a:lnTo>
                    <a:pt x="987" y="84"/>
                  </a:lnTo>
                  <a:lnTo>
                    <a:pt x="922" y="109"/>
                  </a:lnTo>
                  <a:lnTo>
                    <a:pt x="854" y="135"/>
                  </a:lnTo>
                  <a:lnTo>
                    <a:pt x="785" y="160"/>
                  </a:lnTo>
                  <a:lnTo>
                    <a:pt x="714" y="185"/>
                  </a:lnTo>
                  <a:lnTo>
                    <a:pt x="643" y="208"/>
                  </a:lnTo>
                  <a:lnTo>
                    <a:pt x="567" y="233"/>
                  </a:lnTo>
                  <a:lnTo>
                    <a:pt x="491" y="257"/>
                  </a:lnTo>
                  <a:lnTo>
                    <a:pt x="413" y="282"/>
                  </a:lnTo>
                  <a:lnTo>
                    <a:pt x="335" y="303"/>
                  </a:lnTo>
                  <a:lnTo>
                    <a:pt x="252" y="326"/>
                  </a:lnTo>
                  <a:lnTo>
                    <a:pt x="170" y="347"/>
                  </a:lnTo>
                  <a:lnTo>
                    <a:pt x="85" y="369"/>
                  </a:lnTo>
                  <a:lnTo>
                    <a:pt x="0" y="389"/>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8951" name="Freeform 23"/>
            <p:cNvSpPr>
              <a:spLocks/>
            </p:cNvSpPr>
            <p:nvPr/>
          </p:nvSpPr>
          <p:spPr bwMode="auto">
            <a:xfrm>
              <a:off x="34" y="2949"/>
              <a:ext cx="1619" cy="294"/>
            </a:xfrm>
            <a:custGeom>
              <a:avLst/>
              <a:gdLst/>
              <a:ahLst/>
              <a:cxnLst>
                <a:cxn ang="0">
                  <a:pos x="1618" y="0"/>
                </a:cxn>
                <a:cxn ang="0">
                  <a:pos x="1528" y="22"/>
                </a:cxn>
                <a:cxn ang="0">
                  <a:pos x="1438" y="44"/>
                </a:cxn>
                <a:cxn ang="0">
                  <a:pos x="1345" y="66"/>
                </a:cxn>
                <a:cxn ang="0">
                  <a:pos x="1252" y="84"/>
                </a:cxn>
                <a:cxn ang="0">
                  <a:pos x="1156" y="105"/>
                </a:cxn>
                <a:cxn ang="0">
                  <a:pos x="1061" y="123"/>
                </a:cxn>
                <a:cxn ang="0">
                  <a:pos x="961" y="142"/>
                </a:cxn>
                <a:cxn ang="0">
                  <a:pos x="864" y="160"/>
                </a:cxn>
                <a:cxn ang="0">
                  <a:pos x="761" y="178"/>
                </a:cxn>
                <a:cxn ang="0">
                  <a:pos x="658" y="197"/>
                </a:cxn>
                <a:cxn ang="0">
                  <a:pos x="553" y="215"/>
                </a:cxn>
                <a:cxn ang="0">
                  <a:pos x="446" y="230"/>
                </a:cxn>
                <a:cxn ang="0">
                  <a:pos x="336" y="247"/>
                </a:cxn>
                <a:cxn ang="0">
                  <a:pos x="227" y="263"/>
                </a:cxn>
                <a:cxn ang="0">
                  <a:pos x="113" y="278"/>
                </a:cxn>
                <a:cxn ang="0">
                  <a:pos x="0" y="293"/>
                </a:cxn>
              </a:cxnLst>
              <a:rect l="0" t="0" r="r" b="b"/>
              <a:pathLst>
                <a:path w="1619" h="294">
                  <a:moveTo>
                    <a:pt x="1618" y="0"/>
                  </a:moveTo>
                  <a:lnTo>
                    <a:pt x="1528" y="22"/>
                  </a:lnTo>
                  <a:lnTo>
                    <a:pt x="1438" y="44"/>
                  </a:lnTo>
                  <a:lnTo>
                    <a:pt x="1345" y="66"/>
                  </a:lnTo>
                  <a:lnTo>
                    <a:pt x="1252" y="84"/>
                  </a:lnTo>
                  <a:lnTo>
                    <a:pt x="1156" y="105"/>
                  </a:lnTo>
                  <a:lnTo>
                    <a:pt x="1061" y="123"/>
                  </a:lnTo>
                  <a:lnTo>
                    <a:pt x="961" y="142"/>
                  </a:lnTo>
                  <a:lnTo>
                    <a:pt x="864" y="160"/>
                  </a:lnTo>
                  <a:lnTo>
                    <a:pt x="761" y="178"/>
                  </a:lnTo>
                  <a:lnTo>
                    <a:pt x="658" y="197"/>
                  </a:lnTo>
                  <a:lnTo>
                    <a:pt x="553" y="215"/>
                  </a:lnTo>
                  <a:lnTo>
                    <a:pt x="446" y="230"/>
                  </a:lnTo>
                  <a:lnTo>
                    <a:pt x="336" y="247"/>
                  </a:lnTo>
                  <a:lnTo>
                    <a:pt x="227" y="263"/>
                  </a:lnTo>
                  <a:lnTo>
                    <a:pt x="113" y="278"/>
                  </a:lnTo>
                  <a:lnTo>
                    <a:pt x="0" y="293"/>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8952" name="Freeform 24"/>
            <p:cNvSpPr>
              <a:spLocks/>
            </p:cNvSpPr>
            <p:nvPr/>
          </p:nvSpPr>
          <p:spPr bwMode="auto">
            <a:xfrm>
              <a:off x="34" y="3087"/>
              <a:ext cx="1759" cy="156"/>
            </a:xfrm>
            <a:custGeom>
              <a:avLst/>
              <a:gdLst/>
              <a:ahLst/>
              <a:cxnLst>
                <a:cxn ang="0">
                  <a:pos x="0" y="155"/>
                </a:cxn>
                <a:cxn ang="0">
                  <a:pos x="131" y="146"/>
                </a:cxn>
                <a:cxn ang="0">
                  <a:pos x="260" y="136"/>
                </a:cxn>
                <a:cxn ang="0">
                  <a:pos x="384" y="127"/>
                </a:cxn>
                <a:cxn ang="0">
                  <a:pos x="507" y="116"/>
                </a:cxn>
                <a:cxn ang="0">
                  <a:pos x="626" y="107"/>
                </a:cxn>
                <a:cxn ang="0">
                  <a:pos x="742" y="98"/>
                </a:cxn>
                <a:cxn ang="0">
                  <a:pos x="855" y="88"/>
                </a:cxn>
                <a:cxn ang="0">
                  <a:pos x="967" y="76"/>
                </a:cxn>
                <a:cxn ang="0">
                  <a:pos x="1075" y="66"/>
                </a:cxn>
                <a:cxn ang="0">
                  <a:pos x="1181" y="57"/>
                </a:cxn>
                <a:cxn ang="0">
                  <a:pos x="1282" y="48"/>
                </a:cxn>
                <a:cxn ang="0">
                  <a:pos x="1383" y="39"/>
                </a:cxn>
                <a:cxn ang="0">
                  <a:pos x="1480" y="29"/>
                </a:cxn>
                <a:cxn ang="0">
                  <a:pos x="1574" y="20"/>
                </a:cxn>
                <a:cxn ang="0">
                  <a:pos x="1666" y="11"/>
                </a:cxn>
                <a:cxn ang="0">
                  <a:pos x="1758" y="0"/>
                </a:cxn>
              </a:cxnLst>
              <a:rect l="0" t="0" r="r" b="b"/>
              <a:pathLst>
                <a:path w="1759" h="156">
                  <a:moveTo>
                    <a:pt x="0" y="155"/>
                  </a:moveTo>
                  <a:lnTo>
                    <a:pt x="131" y="146"/>
                  </a:lnTo>
                  <a:lnTo>
                    <a:pt x="260" y="136"/>
                  </a:lnTo>
                  <a:lnTo>
                    <a:pt x="384" y="127"/>
                  </a:lnTo>
                  <a:lnTo>
                    <a:pt x="507" y="116"/>
                  </a:lnTo>
                  <a:lnTo>
                    <a:pt x="626" y="107"/>
                  </a:lnTo>
                  <a:lnTo>
                    <a:pt x="742" y="98"/>
                  </a:lnTo>
                  <a:lnTo>
                    <a:pt x="855" y="88"/>
                  </a:lnTo>
                  <a:lnTo>
                    <a:pt x="967" y="76"/>
                  </a:lnTo>
                  <a:lnTo>
                    <a:pt x="1075" y="66"/>
                  </a:lnTo>
                  <a:lnTo>
                    <a:pt x="1181" y="57"/>
                  </a:lnTo>
                  <a:lnTo>
                    <a:pt x="1282" y="48"/>
                  </a:lnTo>
                  <a:lnTo>
                    <a:pt x="1383" y="39"/>
                  </a:lnTo>
                  <a:lnTo>
                    <a:pt x="1480" y="29"/>
                  </a:lnTo>
                  <a:lnTo>
                    <a:pt x="1574" y="20"/>
                  </a:lnTo>
                  <a:lnTo>
                    <a:pt x="1666" y="11"/>
                  </a:lnTo>
                  <a:lnTo>
                    <a:pt x="1758"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8953" name="Freeform 25"/>
            <p:cNvSpPr>
              <a:spLocks/>
            </p:cNvSpPr>
            <p:nvPr/>
          </p:nvSpPr>
          <p:spPr bwMode="auto">
            <a:xfrm>
              <a:off x="1792" y="2949"/>
              <a:ext cx="1039" cy="139"/>
            </a:xfrm>
            <a:custGeom>
              <a:avLst/>
              <a:gdLst/>
              <a:ahLst/>
              <a:cxnLst>
                <a:cxn ang="0">
                  <a:pos x="0" y="138"/>
                </a:cxn>
                <a:cxn ang="0">
                  <a:pos x="85" y="130"/>
                </a:cxn>
                <a:cxn ang="0">
                  <a:pos x="169" y="121"/>
                </a:cxn>
                <a:cxn ang="0">
                  <a:pos x="248" y="112"/>
                </a:cxn>
                <a:cxn ang="0">
                  <a:pos x="326" y="103"/>
                </a:cxn>
                <a:cxn ang="0">
                  <a:pos x="400" y="95"/>
                </a:cxn>
                <a:cxn ang="0">
                  <a:pos x="472" y="86"/>
                </a:cxn>
                <a:cxn ang="0">
                  <a:pos x="541" y="77"/>
                </a:cxn>
                <a:cxn ang="0">
                  <a:pos x="608" y="68"/>
                </a:cxn>
                <a:cxn ang="0">
                  <a:pos x="671" y="61"/>
                </a:cxn>
                <a:cxn ang="0">
                  <a:pos x="732" y="52"/>
                </a:cxn>
                <a:cxn ang="0">
                  <a:pos x="788" y="44"/>
                </a:cxn>
                <a:cxn ang="0">
                  <a:pos x="844" y="35"/>
                </a:cxn>
                <a:cxn ang="0">
                  <a:pos x="896" y="29"/>
                </a:cxn>
                <a:cxn ang="0">
                  <a:pos x="946" y="20"/>
                </a:cxn>
                <a:cxn ang="0">
                  <a:pos x="992" y="10"/>
                </a:cxn>
                <a:cxn ang="0">
                  <a:pos x="1038" y="0"/>
                </a:cxn>
              </a:cxnLst>
              <a:rect l="0" t="0" r="r" b="b"/>
              <a:pathLst>
                <a:path w="1039" h="139">
                  <a:moveTo>
                    <a:pt x="0" y="138"/>
                  </a:moveTo>
                  <a:lnTo>
                    <a:pt x="85" y="130"/>
                  </a:lnTo>
                  <a:lnTo>
                    <a:pt x="169" y="121"/>
                  </a:lnTo>
                  <a:lnTo>
                    <a:pt x="248" y="112"/>
                  </a:lnTo>
                  <a:lnTo>
                    <a:pt x="326" y="103"/>
                  </a:lnTo>
                  <a:lnTo>
                    <a:pt x="400" y="95"/>
                  </a:lnTo>
                  <a:lnTo>
                    <a:pt x="472" y="86"/>
                  </a:lnTo>
                  <a:lnTo>
                    <a:pt x="541" y="77"/>
                  </a:lnTo>
                  <a:lnTo>
                    <a:pt x="608" y="68"/>
                  </a:lnTo>
                  <a:lnTo>
                    <a:pt x="671" y="61"/>
                  </a:lnTo>
                  <a:lnTo>
                    <a:pt x="732" y="52"/>
                  </a:lnTo>
                  <a:lnTo>
                    <a:pt x="788" y="44"/>
                  </a:lnTo>
                  <a:lnTo>
                    <a:pt x="844" y="35"/>
                  </a:lnTo>
                  <a:lnTo>
                    <a:pt x="896" y="29"/>
                  </a:lnTo>
                  <a:lnTo>
                    <a:pt x="946" y="20"/>
                  </a:lnTo>
                  <a:lnTo>
                    <a:pt x="992" y="10"/>
                  </a:lnTo>
                  <a:lnTo>
                    <a:pt x="1038"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8954" name="Freeform 26"/>
            <p:cNvSpPr>
              <a:spLocks/>
            </p:cNvSpPr>
            <p:nvPr/>
          </p:nvSpPr>
          <p:spPr bwMode="auto">
            <a:xfrm>
              <a:off x="34" y="2441"/>
              <a:ext cx="1579" cy="802"/>
            </a:xfrm>
            <a:custGeom>
              <a:avLst/>
              <a:gdLst/>
              <a:ahLst/>
              <a:cxnLst>
                <a:cxn ang="0">
                  <a:pos x="0" y="801"/>
                </a:cxn>
                <a:cxn ang="0">
                  <a:pos x="108" y="795"/>
                </a:cxn>
                <a:cxn ang="0">
                  <a:pos x="216" y="781"/>
                </a:cxn>
                <a:cxn ang="0">
                  <a:pos x="323" y="762"/>
                </a:cxn>
                <a:cxn ang="0">
                  <a:pos x="429" y="736"/>
                </a:cxn>
                <a:cxn ang="0">
                  <a:pos x="531" y="707"/>
                </a:cxn>
                <a:cxn ang="0">
                  <a:pos x="632" y="670"/>
                </a:cxn>
                <a:cxn ang="0">
                  <a:pos x="733" y="629"/>
                </a:cxn>
                <a:cxn ang="0">
                  <a:pos x="834" y="580"/>
                </a:cxn>
                <a:cxn ang="0">
                  <a:pos x="930" y="529"/>
                </a:cxn>
                <a:cxn ang="0">
                  <a:pos x="1026" y="471"/>
                </a:cxn>
                <a:cxn ang="0">
                  <a:pos x="1120" y="408"/>
                </a:cxn>
                <a:cxn ang="0">
                  <a:pos x="1215" y="337"/>
                </a:cxn>
                <a:cxn ang="0">
                  <a:pos x="1306" y="263"/>
                </a:cxn>
                <a:cxn ang="0">
                  <a:pos x="1397" y="181"/>
                </a:cxn>
                <a:cxn ang="0">
                  <a:pos x="1487" y="94"/>
                </a:cxn>
                <a:cxn ang="0">
                  <a:pos x="1578" y="0"/>
                </a:cxn>
              </a:cxnLst>
              <a:rect l="0" t="0" r="r" b="b"/>
              <a:pathLst>
                <a:path w="1579" h="802">
                  <a:moveTo>
                    <a:pt x="0" y="801"/>
                  </a:moveTo>
                  <a:lnTo>
                    <a:pt x="108" y="795"/>
                  </a:lnTo>
                  <a:lnTo>
                    <a:pt x="216" y="781"/>
                  </a:lnTo>
                  <a:lnTo>
                    <a:pt x="323" y="762"/>
                  </a:lnTo>
                  <a:lnTo>
                    <a:pt x="429" y="736"/>
                  </a:lnTo>
                  <a:lnTo>
                    <a:pt x="531" y="707"/>
                  </a:lnTo>
                  <a:lnTo>
                    <a:pt x="632" y="670"/>
                  </a:lnTo>
                  <a:lnTo>
                    <a:pt x="733" y="629"/>
                  </a:lnTo>
                  <a:lnTo>
                    <a:pt x="834" y="580"/>
                  </a:lnTo>
                  <a:lnTo>
                    <a:pt x="930" y="529"/>
                  </a:lnTo>
                  <a:lnTo>
                    <a:pt x="1026" y="471"/>
                  </a:lnTo>
                  <a:lnTo>
                    <a:pt x="1120" y="408"/>
                  </a:lnTo>
                  <a:lnTo>
                    <a:pt x="1215" y="337"/>
                  </a:lnTo>
                  <a:lnTo>
                    <a:pt x="1306" y="263"/>
                  </a:lnTo>
                  <a:lnTo>
                    <a:pt x="1397" y="181"/>
                  </a:lnTo>
                  <a:lnTo>
                    <a:pt x="1487" y="94"/>
                  </a:lnTo>
                  <a:lnTo>
                    <a:pt x="1578"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8955" name="Freeform 27"/>
            <p:cNvSpPr>
              <a:spLocks/>
            </p:cNvSpPr>
            <p:nvPr/>
          </p:nvSpPr>
          <p:spPr bwMode="auto">
            <a:xfrm>
              <a:off x="1612" y="220"/>
              <a:ext cx="1219" cy="2222"/>
            </a:xfrm>
            <a:custGeom>
              <a:avLst/>
              <a:gdLst/>
              <a:ahLst/>
              <a:cxnLst>
                <a:cxn ang="0">
                  <a:pos x="0" y="2221"/>
                </a:cxn>
                <a:cxn ang="0">
                  <a:pos x="84" y="2126"/>
                </a:cxn>
                <a:cxn ang="0">
                  <a:pos x="170" y="2022"/>
                </a:cxn>
                <a:cxn ang="0">
                  <a:pos x="253" y="1914"/>
                </a:cxn>
                <a:cxn ang="0">
                  <a:pos x="337" y="1799"/>
                </a:cxn>
                <a:cxn ang="0">
                  <a:pos x="417" y="1682"/>
                </a:cxn>
                <a:cxn ang="0">
                  <a:pos x="497" y="1556"/>
                </a:cxn>
                <a:cxn ang="0">
                  <a:pos x="574" y="1426"/>
                </a:cxn>
                <a:cxn ang="0">
                  <a:pos x="652" y="1290"/>
                </a:cxn>
                <a:cxn ang="0">
                  <a:pos x="726" y="1151"/>
                </a:cxn>
                <a:cxn ang="0">
                  <a:pos x="800" y="1003"/>
                </a:cxn>
                <a:cxn ang="0">
                  <a:pos x="872" y="852"/>
                </a:cxn>
                <a:cxn ang="0">
                  <a:pos x="944" y="692"/>
                </a:cxn>
                <a:cxn ang="0">
                  <a:pos x="1014" y="528"/>
                </a:cxn>
                <a:cxn ang="0">
                  <a:pos x="1084" y="359"/>
                </a:cxn>
                <a:cxn ang="0">
                  <a:pos x="1150" y="182"/>
                </a:cxn>
                <a:cxn ang="0">
                  <a:pos x="1218" y="0"/>
                </a:cxn>
              </a:cxnLst>
              <a:rect l="0" t="0" r="r" b="b"/>
              <a:pathLst>
                <a:path w="1219" h="2222">
                  <a:moveTo>
                    <a:pt x="0" y="2221"/>
                  </a:moveTo>
                  <a:lnTo>
                    <a:pt x="84" y="2126"/>
                  </a:lnTo>
                  <a:lnTo>
                    <a:pt x="170" y="2022"/>
                  </a:lnTo>
                  <a:lnTo>
                    <a:pt x="253" y="1914"/>
                  </a:lnTo>
                  <a:lnTo>
                    <a:pt x="337" y="1799"/>
                  </a:lnTo>
                  <a:lnTo>
                    <a:pt x="417" y="1682"/>
                  </a:lnTo>
                  <a:lnTo>
                    <a:pt x="497" y="1556"/>
                  </a:lnTo>
                  <a:lnTo>
                    <a:pt x="574" y="1426"/>
                  </a:lnTo>
                  <a:lnTo>
                    <a:pt x="652" y="1290"/>
                  </a:lnTo>
                  <a:lnTo>
                    <a:pt x="726" y="1151"/>
                  </a:lnTo>
                  <a:lnTo>
                    <a:pt x="800" y="1003"/>
                  </a:lnTo>
                  <a:lnTo>
                    <a:pt x="872" y="852"/>
                  </a:lnTo>
                  <a:lnTo>
                    <a:pt x="944" y="692"/>
                  </a:lnTo>
                  <a:lnTo>
                    <a:pt x="1014" y="528"/>
                  </a:lnTo>
                  <a:lnTo>
                    <a:pt x="1084" y="359"/>
                  </a:lnTo>
                  <a:lnTo>
                    <a:pt x="1150" y="182"/>
                  </a:lnTo>
                  <a:lnTo>
                    <a:pt x="1218"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8956" name="Freeform 28"/>
            <p:cNvSpPr>
              <a:spLocks/>
            </p:cNvSpPr>
            <p:nvPr/>
          </p:nvSpPr>
          <p:spPr bwMode="auto">
            <a:xfrm>
              <a:off x="3488" y="131"/>
              <a:ext cx="2969" cy="3210"/>
            </a:xfrm>
            <a:custGeom>
              <a:avLst/>
              <a:gdLst/>
              <a:ahLst/>
              <a:cxnLst>
                <a:cxn ang="0">
                  <a:pos x="0" y="0"/>
                </a:cxn>
                <a:cxn ang="0">
                  <a:pos x="0" y="294"/>
                </a:cxn>
                <a:cxn ang="0">
                  <a:pos x="0" y="3209"/>
                </a:cxn>
                <a:cxn ang="0">
                  <a:pos x="2968" y="3209"/>
                </a:cxn>
              </a:cxnLst>
              <a:rect l="0" t="0" r="r" b="b"/>
              <a:pathLst>
                <a:path w="2969" h="3210">
                  <a:moveTo>
                    <a:pt x="0" y="0"/>
                  </a:moveTo>
                  <a:lnTo>
                    <a:pt x="0" y="294"/>
                  </a:lnTo>
                  <a:lnTo>
                    <a:pt x="0" y="3209"/>
                  </a:lnTo>
                  <a:lnTo>
                    <a:pt x="2968" y="3209"/>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8957" name="Freeform 29"/>
            <p:cNvSpPr>
              <a:spLocks/>
            </p:cNvSpPr>
            <p:nvPr/>
          </p:nvSpPr>
          <p:spPr bwMode="auto">
            <a:xfrm>
              <a:off x="3467" y="131"/>
              <a:ext cx="43" cy="42"/>
            </a:xfrm>
            <a:custGeom>
              <a:avLst/>
              <a:gdLst/>
              <a:ahLst/>
              <a:cxnLst>
                <a:cxn ang="0">
                  <a:pos x="42" y="41"/>
                </a:cxn>
                <a:cxn ang="0">
                  <a:pos x="21" y="0"/>
                </a:cxn>
                <a:cxn ang="0">
                  <a:pos x="0" y="41"/>
                </a:cxn>
                <a:cxn ang="0">
                  <a:pos x="42" y="41"/>
                </a:cxn>
                <a:cxn ang="0">
                  <a:pos x="42" y="41"/>
                </a:cxn>
                <a:cxn ang="0">
                  <a:pos x="42" y="41"/>
                </a:cxn>
              </a:cxnLst>
              <a:rect l="0" t="0" r="r" b="b"/>
              <a:pathLst>
                <a:path w="43" h="42">
                  <a:moveTo>
                    <a:pt x="42" y="41"/>
                  </a:moveTo>
                  <a:lnTo>
                    <a:pt x="21" y="0"/>
                  </a:lnTo>
                  <a:lnTo>
                    <a:pt x="0" y="41"/>
                  </a:lnTo>
                  <a:lnTo>
                    <a:pt x="42" y="41"/>
                  </a:lnTo>
                  <a:lnTo>
                    <a:pt x="42" y="41"/>
                  </a:lnTo>
                  <a:lnTo>
                    <a:pt x="42" y="41"/>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8958" name="Freeform 30"/>
            <p:cNvSpPr>
              <a:spLocks/>
            </p:cNvSpPr>
            <p:nvPr/>
          </p:nvSpPr>
          <p:spPr bwMode="auto">
            <a:xfrm>
              <a:off x="6413" y="3319"/>
              <a:ext cx="44" cy="43"/>
            </a:xfrm>
            <a:custGeom>
              <a:avLst/>
              <a:gdLst/>
              <a:ahLst/>
              <a:cxnLst>
                <a:cxn ang="0">
                  <a:pos x="0" y="0"/>
                </a:cxn>
                <a:cxn ang="0">
                  <a:pos x="43" y="21"/>
                </a:cxn>
                <a:cxn ang="0">
                  <a:pos x="0" y="42"/>
                </a:cxn>
                <a:cxn ang="0">
                  <a:pos x="0" y="0"/>
                </a:cxn>
                <a:cxn ang="0">
                  <a:pos x="0" y="0"/>
                </a:cxn>
                <a:cxn ang="0">
                  <a:pos x="0" y="0"/>
                </a:cxn>
              </a:cxnLst>
              <a:rect l="0" t="0" r="r" b="b"/>
              <a:pathLst>
                <a:path w="44" h="43">
                  <a:moveTo>
                    <a:pt x="0" y="0"/>
                  </a:moveTo>
                  <a:lnTo>
                    <a:pt x="43" y="21"/>
                  </a:lnTo>
                  <a:lnTo>
                    <a:pt x="0" y="42"/>
                  </a:lnTo>
                  <a:lnTo>
                    <a:pt x="0" y="0"/>
                  </a:lnTo>
                  <a:lnTo>
                    <a:pt x="0" y="0"/>
                  </a:lnTo>
                  <a:lnTo>
                    <a:pt x="0" y="0"/>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48959" name="Line 31"/>
            <p:cNvSpPr>
              <a:spLocks noChangeShapeType="1"/>
            </p:cNvSpPr>
            <p:nvPr/>
          </p:nvSpPr>
          <p:spPr bwMode="auto">
            <a:xfrm>
              <a:off x="4189" y="3243"/>
              <a:ext cx="0" cy="195"/>
            </a:xfrm>
            <a:prstGeom prst="line">
              <a:avLst/>
            </a:prstGeom>
            <a:noFill/>
            <a:ln w="18875">
              <a:solidFill>
                <a:srgbClr val="000000"/>
              </a:solidFill>
              <a:round/>
              <a:headEnd/>
              <a:tailEnd/>
            </a:ln>
            <a:effectLst/>
          </p:spPr>
          <p:txBody>
            <a:bodyPr/>
            <a:lstStyle/>
            <a:p>
              <a:endParaRPr lang="es-ES_tradnl"/>
            </a:p>
          </p:txBody>
        </p:sp>
        <p:sp>
          <p:nvSpPr>
            <p:cNvPr id="1148960" name="Line 32"/>
            <p:cNvSpPr>
              <a:spLocks noChangeShapeType="1"/>
            </p:cNvSpPr>
            <p:nvPr/>
          </p:nvSpPr>
          <p:spPr bwMode="auto">
            <a:xfrm>
              <a:off x="4891" y="3243"/>
              <a:ext cx="0" cy="195"/>
            </a:xfrm>
            <a:prstGeom prst="line">
              <a:avLst/>
            </a:prstGeom>
            <a:noFill/>
            <a:ln w="18875">
              <a:solidFill>
                <a:srgbClr val="000000"/>
              </a:solidFill>
              <a:round/>
              <a:headEnd/>
              <a:tailEnd/>
            </a:ln>
            <a:effectLst/>
          </p:spPr>
          <p:txBody>
            <a:bodyPr/>
            <a:lstStyle/>
            <a:p>
              <a:endParaRPr lang="es-ES_tradnl"/>
            </a:p>
          </p:txBody>
        </p:sp>
        <p:sp>
          <p:nvSpPr>
            <p:cNvPr id="1148961" name="Line 33"/>
            <p:cNvSpPr>
              <a:spLocks noChangeShapeType="1"/>
            </p:cNvSpPr>
            <p:nvPr/>
          </p:nvSpPr>
          <p:spPr bwMode="auto">
            <a:xfrm>
              <a:off x="5592" y="3243"/>
              <a:ext cx="0" cy="195"/>
            </a:xfrm>
            <a:prstGeom prst="line">
              <a:avLst/>
            </a:prstGeom>
            <a:noFill/>
            <a:ln w="18875">
              <a:solidFill>
                <a:srgbClr val="000000"/>
              </a:solidFill>
              <a:round/>
              <a:headEnd/>
              <a:tailEnd/>
            </a:ln>
            <a:effectLst/>
          </p:spPr>
          <p:txBody>
            <a:bodyPr/>
            <a:lstStyle/>
            <a:p>
              <a:endParaRPr lang="es-ES_tradnl"/>
            </a:p>
          </p:txBody>
        </p:sp>
        <p:sp>
          <p:nvSpPr>
            <p:cNvPr id="1148962" name="Line 34"/>
            <p:cNvSpPr>
              <a:spLocks noChangeShapeType="1"/>
            </p:cNvSpPr>
            <p:nvPr/>
          </p:nvSpPr>
          <p:spPr bwMode="auto">
            <a:xfrm>
              <a:off x="6295" y="3243"/>
              <a:ext cx="0" cy="195"/>
            </a:xfrm>
            <a:prstGeom prst="line">
              <a:avLst/>
            </a:prstGeom>
            <a:noFill/>
            <a:ln w="18875">
              <a:solidFill>
                <a:srgbClr val="000000"/>
              </a:solidFill>
              <a:round/>
              <a:headEnd/>
              <a:tailEnd/>
            </a:ln>
            <a:effectLst/>
          </p:spPr>
          <p:txBody>
            <a:bodyPr/>
            <a:lstStyle/>
            <a:p>
              <a:endParaRPr lang="es-ES_tradnl"/>
            </a:p>
          </p:txBody>
        </p:sp>
        <p:sp>
          <p:nvSpPr>
            <p:cNvPr id="1148963" name="Line 35"/>
            <p:cNvSpPr>
              <a:spLocks noChangeShapeType="1"/>
            </p:cNvSpPr>
            <p:nvPr/>
          </p:nvSpPr>
          <p:spPr bwMode="auto">
            <a:xfrm>
              <a:off x="3387" y="229"/>
              <a:ext cx="201" cy="0"/>
            </a:xfrm>
            <a:prstGeom prst="line">
              <a:avLst/>
            </a:prstGeom>
            <a:noFill/>
            <a:ln w="18875">
              <a:solidFill>
                <a:srgbClr val="000000"/>
              </a:solidFill>
              <a:round/>
              <a:headEnd/>
              <a:tailEnd/>
            </a:ln>
            <a:effectLst/>
          </p:spPr>
          <p:txBody>
            <a:bodyPr/>
            <a:lstStyle/>
            <a:p>
              <a:endParaRPr lang="es-ES_tradnl"/>
            </a:p>
          </p:txBody>
        </p:sp>
        <p:sp>
          <p:nvSpPr>
            <p:cNvPr id="1148964" name="Line 36"/>
            <p:cNvSpPr>
              <a:spLocks noChangeShapeType="1"/>
            </p:cNvSpPr>
            <p:nvPr/>
          </p:nvSpPr>
          <p:spPr bwMode="auto">
            <a:xfrm>
              <a:off x="3387" y="618"/>
              <a:ext cx="201" cy="0"/>
            </a:xfrm>
            <a:prstGeom prst="line">
              <a:avLst/>
            </a:prstGeom>
            <a:noFill/>
            <a:ln w="18875">
              <a:solidFill>
                <a:srgbClr val="000000"/>
              </a:solidFill>
              <a:round/>
              <a:headEnd/>
              <a:tailEnd/>
            </a:ln>
            <a:effectLst/>
          </p:spPr>
          <p:txBody>
            <a:bodyPr/>
            <a:lstStyle/>
            <a:p>
              <a:endParaRPr lang="es-ES_tradnl"/>
            </a:p>
          </p:txBody>
        </p:sp>
        <p:sp>
          <p:nvSpPr>
            <p:cNvPr id="1148965" name="Line 37"/>
            <p:cNvSpPr>
              <a:spLocks noChangeShapeType="1"/>
            </p:cNvSpPr>
            <p:nvPr/>
          </p:nvSpPr>
          <p:spPr bwMode="auto">
            <a:xfrm>
              <a:off x="3387" y="1007"/>
              <a:ext cx="201" cy="0"/>
            </a:xfrm>
            <a:prstGeom prst="line">
              <a:avLst/>
            </a:prstGeom>
            <a:noFill/>
            <a:ln w="18875">
              <a:solidFill>
                <a:srgbClr val="000000"/>
              </a:solidFill>
              <a:round/>
              <a:headEnd/>
              <a:tailEnd/>
            </a:ln>
            <a:effectLst/>
          </p:spPr>
          <p:txBody>
            <a:bodyPr/>
            <a:lstStyle/>
            <a:p>
              <a:endParaRPr lang="es-ES_tradnl"/>
            </a:p>
          </p:txBody>
        </p:sp>
        <p:sp>
          <p:nvSpPr>
            <p:cNvPr id="1148966" name="Line 38"/>
            <p:cNvSpPr>
              <a:spLocks noChangeShapeType="1"/>
            </p:cNvSpPr>
            <p:nvPr/>
          </p:nvSpPr>
          <p:spPr bwMode="auto">
            <a:xfrm>
              <a:off x="3387" y="1397"/>
              <a:ext cx="201" cy="0"/>
            </a:xfrm>
            <a:prstGeom prst="line">
              <a:avLst/>
            </a:prstGeom>
            <a:noFill/>
            <a:ln w="18875">
              <a:solidFill>
                <a:srgbClr val="000000"/>
              </a:solidFill>
              <a:round/>
              <a:headEnd/>
              <a:tailEnd/>
            </a:ln>
            <a:effectLst/>
          </p:spPr>
          <p:txBody>
            <a:bodyPr/>
            <a:lstStyle/>
            <a:p>
              <a:endParaRPr lang="es-ES_tradnl"/>
            </a:p>
          </p:txBody>
        </p:sp>
        <p:sp>
          <p:nvSpPr>
            <p:cNvPr id="1148967" name="Line 39"/>
            <p:cNvSpPr>
              <a:spLocks noChangeShapeType="1"/>
            </p:cNvSpPr>
            <p:nvPr/>
          </p:nvSpPr>
          <p:spPr bwMode="auto">
            <a:xfrm>
              <a:off x="3387" y="1784"/>
              <a:ext cx="201" cy="0"/>
            </a:xfrm>
            <a:prstGeom prst="line">
              <a:avLst/>
            </a:prstGeom>
            <a:noFill/>
            <a:ln w="18875">
              <a:solidFill>
                <a:srgbClr val="000000"/>
              </a:solidFill>
              <a:round/>
              <a:headEnd/>
              <a:tailEnd/>
            </a:ln>
            <a:effectLst/>
          </p:spPr>
          <p:txBody>
            <a:bodyPr/>
            <a:lstStyle/>
            <a:p>
              <a:endParaRPr lang="es-ES_tradnl"/>
            </a:p>
          </p:txBody>
        </p:sp>
        <p:sp>
          <p:nvSpPr>
            <p:cNvPr id="1148968" name="Line 40"/>
            <p:cNvSpPr>
              <a:spLocks noChangeShapeType="1"/>
            </p:cNvSpPr>
            <p:nvPr/>
          </p:nvSpPr>
          <p:spPr bwMode="auto">
            <a:xfrm>
              <a:off x="3387" y="2174"/>
              <a:ext cx="201" cy="0"/>
            </a:xfrm>
            <a:prstGeom prst="line">
              <a:avLst/>
            </a:prstGeom>
            <a:noFill/>
            <a:ln w="18875">
              <a:solidFill>
                <a:srgbClr val="000000"/>
              </a:solidFill>
              <a:round/>
              <a:headEnd/>
              <a:tailEnd/>
            </a:ln>
            <a:effectLst/>
          </p:spPr>
          <p:txBody>
            <a:bodyPr/>
            <a:lstStyle/>
            <a:p>
              <a:endParaRPr lang="es-ES_tradnl"/>
            </a:p>
          </p:txBody>
        </p:sp>
        <p:sp>
          <p:nvSpPr>
            <p:cNvPr id="1148969" name="Line 41"/>
            <p:cNvSpPr>
              <a:spLocks noChangeShapeType="1"/>
            </p:cNvSpPr>
            <p:nvPr/>
          </p:nvSpPr>
          <p:spPr bwMode="auto">
            <a:xfrm>
              <a:off x="3387" y="2563"/>
              <a:ext cx="201" cy="0"/>
            </a:xfrm>
            <a:prstGeom prst="line">
              <a:avLst/>
            </a:prstGeom>
            <a:noFill/>
            <a:ln w="18875">
              <a:solidFill>
                <a:srgbClr val="000000"/>
              </a:solidFill>
              <a:round/>
              <a:headEnd/>
              <a:tailEnd/>
            </a:ln>
            <a:effectLst/>
          </p:spPr>
          <p:txBody>
            <a:bodyPr/>
            <a:lstStyle/>
            <a:p>
              <a:endParaRPr lang="es-ES_tradnl"/>
            </a:p>
          </p:txBody>
        </p:sp>
        <p:sp>
          <p:nvSpPr>
            <p:cNvPr id="1148970" name="Line 42"/>
            <p:cNvSpPr>
              <a:spLocks noChangeShapeType="1"/>
            </p:cNvSpPr>
            <p:nvPr/>
          </p:nvSpPr>
          <p:spPr bwMode="auto">
            <a:xfrm>
              <a:off x="3387" y="2952"/>
              <a:ext cx="201" cy="0"/>
            </a:xfrm>
            <a:prstGeom prst="line">
              <a:avLst/>
            </a:prstGeom>
            <a:noFill/>
            <a:ln w="18875">
              <a:solidFill>
                <a:srgbClr val="000000"/>
              </a:solidFill>
              <a:round/>
              <a:headEnd/>
              <a:tailEnd/>
            </a:ln>
            <a:effectLst/>
          </p:spPr>
          <p:txBody>
            <a:bodyPr/>
            <a:lstStyle/>
            <a:p>
              <a:endParaRPr lang="es-ES_tradnl"/>
            </a:p>
          </p:txBody>
        </p:sp>
        <p:sp>
          <p:nvSpPr>
            <p:cNvPr id="1148971" name="Line 43"/>
            <p:cNvSpPr>
              <a:spLocks noChangeShapeType="1"/>
            </p:cNvSpPr>
            <p:nvPr/>
          </p:nvSpPr>
          <p:spPr bwMode="auto">
            <a:xfrm flipV="1">
              <a:off x="3488" y="2563"/>
              <a:ext cx="2807" cy="389"/>
            </a:xfrm>
            <a:prstGeom prst="line">
              <a:avLst/>
            </a:prstGeom>
            <a:noFill/>
            <a:ln w="18875">
              <a:solidFill>
                <a:srgbClr val="000000"/>
              </a:solidFill>
              <a:round/>
              <a:headEnd/>
              <a:tailEnd/>
            </a:ln>
            <a:effectLst/>
          </p:spPr>
          <p:txBody>
            <a:bodyPr/>
            <a:lstStyle/>
            <a:p>
              <a:endParaRPr lang="es-ES_tradnl"/>
            </a:p>
          </p:txBody>
        </p:sp>
        <p:sp>
          <p:nvSpPr>
            <p:cNvPr id="1148972" name="Freeform 44"/>
            <p:cNvSpPr>
              <a:spLocks/>
            </p:cNvSpPr>
            <p:nvPr/>
          </p:nvSpPr>
          <p:spPr bwMode="auto">
            <a:xfrm>
              <a:off x="3488" y="2270"/>
              <a:ext cx="1906" cy="683"/>
            </a:xfrm>
            <a:custGeom>
              <a:avLst/>
              <a:gdLst/>
              <a:ahLst/>
              <a:cxnLst>
                <a:cxn ang="0">
                  <a:pos x="0" y="682"/>
                </a:cxn>
                <a:cxn ang="0">
                  <a:pos x="148" y="635"/>
                </a:cxn>
                <a:cxn ang="0">
                  <a:pos x="294" y="587"/>
                </a:cxn>
                <a:cxn ang="0">
                  <a:pos x="434" y="541"/>
                </a:cxn>
                <a:cxn ang="0">
                  <a:pos x="571" y="494"/>
                </a:cxn>
                <a:cxn ang="0">
                  <a:pos x="703" y="451"/>
                </a:cxn>
                <a:cxn ang="0">
                  <a:pos x="832" y="405"/>
                </a:cxn>
                <a:cxn ang="0">
                  <a:pos x="956" y="362"/>
                </a:cxn>
                <a:cxn ang="0">
                  <a:pos x="1077" y="318"/>
                </a:cxn>
                <a:cxn ang="0">
                  <a:pos x="1193" y="278"/>
                </a:cxn>
                <a:cxn ang="0">
                  <a:pos x="1305" y="235"/>
                </a:cxn>
                <a:cxn ang="0">
                  <a:pos x="1414" y="195"/>
                </a:cxn>
                <a:cxn ang="0">
                  <a:pos x="1520" y="154"/>
                </a:cxn>
                <a:cxn ang="0">
                  <a:pos x="1621" y="117"/>
                </a:cxn>
                <a:cxn ang="0">
                  <a:pos x="1719" y="77"/>
                </a:cxn>
                <a:cxn ang="0">
                  <a:pos x="1813" y="40"/>
                </a:cxn>
                <a:cxn ang="0">
                  <a:pos x="1905" y="0"/>
                </a:cxn>
              </a:cxnLst>
              <a:rect l="0" t="0" r="r" b="b"/>
              <a:pathLst>
                <a:path w="1906" h="683">
                  <a:moveTo>
                    <a:pt x="0" y="682"/>
                  </a:moveTo>
                  <a:lnTo>
                    <a:pt x="148" y="635"/>
                  </a:lnTo>
                  <a:lnTo>
                    <a:pt x="294" y="587"/>
                  </a:lnTo>
                  <a:lnTo>
                    <a:pt x="434" y="541"/>
                  </a:lnTo>
                  <a:lnTo>
                    <a:pt x="571" y="494"/>
                  </a:lnTo>
                  <a:lnTo>
                    <a:pt x="703" y="451"/>
                  </a:lnTo>
                  <a:lnTo>
                    <a:pt x="832" y="405"/>
                  </a:lnTo>
                  <a:lnTo>
                    <a:pt x="956" y="362"/>
                  </a:lnTo>
                  <a:lnTo>
                    <a:pt x="1077" y="318"/>
                  </a:lnTo>
                  <a:lnTo>
                    <a:pt x="1193" y="278"/>
                  </a:lnTo>
                  <a:lnTo>
                    <a:pt x="1305" y="235"/>
                  </a:lnTo>
                  <a:lnTo>
                    <a:pt x="1414" y="195"/>
                  </a:lnTo>
                  <a:lnTo>
                    <a:pt x="1520" y="154"/>
                  </a:lnTo>
                  <a:lnTo>
                    <a:pt x="1621" y="117"/>
                  </a:lnTo>
                  <a:lnTo>
                    <a:pt x="1719" y="77"/>
                  </a:lnTo>
                  <a:lnTo>
                    <a:pt x="1813" y="40"/>
                  </a:lnTo>
                  <a:lnTo>
                    <a:pt x="1905"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8973" name="Freeform 45"/>
            <p:cNvSpPr>
              <a:spLocks/>
            </p:cNvSpPr>
            <p:nvPr/>
          </p:nvSpPr>
          <p:spPr bwMode="auto">
            <a:xfrm>
              <a:off x="5393" y="1784"/>
              <a:ext cx="903" cy="487"/>
            </a:xfrm>
            <a:custGeom>
              <a:avLst/>
              <a:gdLst/>
              <a:ahLst/>
              <a:cxnLst>
                <a:cxn ang="0">
                  <a:pos x="0" y="486"/>
                </a:cxn>
                <a:cxn ang="0">
                  <a:pos x="85" y="453"/>
                </a:cxn>
                <a:cxn ang="0">
                  <a:pos x="166" y="416"/>
                </a:cxn>
                <a:cxn ang="0">
                  <a:pos x="243" y="383"/>
                </a:cxn>
                <a:cxn ang="0">
                  <a:pos x="319" y="348"/>
                </a:cxn>
                <a:cxn ang="0">
                  <a:pos x="388" y="315"/>
                </a:cxn>
                <a:cxn ang="0">
                  <a:pos x="454" y="283"/>
                </a:cxn>
                <a:cxn ang="0">
                  <a:pos x="516" y="252"/>
                </a:cxn>
                <a:cxn ang="0">
                  <a:pos x="576" y="219"/>
                </a:cxn>
                <a:cxn ang="0">
                  <a:pos x="628" y="192"/>
                </a:cxn>
                <a:cxn ang="0">
                  <a:pos x="679" y="162"/>
                </a:cxn>
                <a:cxn ang="0">
                  <a:pos x="724" y="134"/>
                </a:cxn>
                <a:cxn ang="0">
                  <a:pos x="768" y="105"/>
                </a:cxn>
                <a:cxn ang="0">
                  <a:pos x="806" y="79"/>
                </a:cxn>
                <a:cxn ang="0">
                  <a:pos x="841" y="52"/>
                </a:cxn>
                <a:cxn ang="0">
                  <a:pos x="873" y="27"/>
                </a:cxn>
                <a:cxn ang="0">
                  <a:pos x="902" y="0"/>
                </a:cxn>
              </a:cxnLst>
              <a:rect l="0" t="0" r="r" b="b"/>
              <a:pathLst>
                <a:path w="903" h="487">
                  <a:moveTo>
                    <a:pt x="0" y="486"/>
                  </a:moveTo>
                  <a:lnTo>
                    <a:pt x="85" y="453"/>
                  </a:lnTo>
                  <a:lnTo>
                    <a:pt x="166" y="416"/>
                  </a:lnTo>
                  <a:lnTo>
                    <a:pt x="243" y="383"/>
                  </a:lnTo>
                  <a:lnTo>
                    <a:pt x="319" y="348"/>
                  </a:lnTo>
                  <a:lnTo>
                    <a:pt x="388" y="315"/>
                  </a:lnTo>
                  <a:lnTo>
                    <a:pt x="454" y="283"/>
                  </a:lnTo>
                  <a:lnTo>
                    <a:pt x="516" y="252"/>
                  </a:lnTo>
                  <a:lnTo>
                    <a:pt x="576" y="219"/>
                  </a:lnTo>
                  <a:lnTo>
                    <a:pt x="628" y="192"/>
                  </a:lnTo>
                  <a:lnTo>
                    <a:pt x="679" y="162"/>
                  </a:lnTo>
                  <a:lnTo>
                    <a:pt x="724" y="134"/>
                  </a:lnTo>
                  <a:lnTo>
                    <a:pt x="768" y="105"/>
                  </a:lnTo>
                  <a:lnTo>
                    <a:pt x="806" y="79"/>
                  </a:lnTo>
                  <a:lnTo>
                    <a:pt x="841" y="52"/>
                  </a:lnTo>
                  <a:lnTo>
                    <a:pt x="873" y="27"/>
                  </a:lnTo>
                  <a:lnTo>
                    <a:pt x="902"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8974" name="Freeform 46"/>
            <p:cNvSpPr>
              <a:spLocks/>
            </p:cNvSpPr>
            <p:nvPr/>
          </p:nvSpPr>
          <p:spPr bwMode="auto">
            <a:xfrm>
              <a:off x="3488" y="1959"/>
              <a:ext cx="1464" cy="994"/>
            </a:xfrm>
            <a:custGeom>
              <a:avLst/>
              <a:gdLst/>
              <a:ahLst/>
              <a:cxnLst>
                <a:cxn ang="0">
                  <a:pos x="0" y="993"/>
                </a:cxn>
                <a:cxn ang="0">
                  <a:pos x="94" y="953"/>
                </a:cxn>
                <a:cxn ang="0">
                  <a:pos x="190" y="909"/>
                </a:cxn>
                <a:cxn ang="0">
                  <a:pos x="282" y="864"/>
                </a:cxn>
                <a:cxn ang="0">
                  <a:pos x="378" y="813"/>
                </a:cxn>
                <a:cxn ang="0">
                  <a:pos x="469" y="763"/>
                </a:cxn>
                <a:cxn ang="0">
                  <a:pos x="562" y="708"/>
                </a:cxn>
                <a:cxn ang="0">
                  <a:pos x="654" y="651"/>
                </a:cxn>
                <a:cxn ang="0">
                  <a:pos x="746" y="589"/>
                </a:cxn>
                <a:cxn ang="0">
                  <a:pos x="836" y="527"/>
                </a:cxn>
                <a:cxn ang="0">
                  <a:pos x="926" y="461"/>
                </a:cxn>
                <a:cxn ang="0">
                  <a:pos x="1016" y="392"/>
                </a:cxn>
                <a:cxn ang="0">
                  <a:pos x="1107" y="319"/>
                </a:cxn>
                <a:cxn ang="0">
                  <a:pos x="1195" y="245"/>
                </a:cxn>
                <a:cxn ang="0">
                  <a:pos x="1284" y="166"/>
                </a:cxn>
                <a:cxn ang="0">
                  <a:pos x="1374" y="85"/>
                </a:cxn>
                <a:cxn ang="0">
                  <a:pos x="1463" y="0"/>
                </a:cxn>
              </a:cxnLst>
              <a:rect l="0" t="0" r="r" b="b"/>
              <a:pathLst>
                <a:path w="1464" h="994">
                  <a:moveTo>
                    <a:pt x="0" y="993"/>
                  </a:moveTo>
                  <a:lnTo>
                    <a:pt x="94" y="953"/>
                  </a:lnTo>
                  <a:lnTo>
                    <a:pt x="190" y="909"/>
                  </a:lnTo>
                  <a:lnTo>
                    <a:pt x="282" y="864"/>
                  </a:lnTo>
                  <a:lnTo>
                    <a:pt x="378" y="813"/>
                  </a:lnTo>
                  <a:lnTo>
                    <a:pt x="469" y="763"/>
                  </a:lnTo>
                  <a:lnTo>
                    <a:pt x="562" y="708"/>
                  </a:lnTo>
                  <a:lnTo>
                    <a:pt x="654" y="651"/>
                  </a:lnTo>
                  <a:lnTo>
                    <a:pt x="746" y="589"/>
                  </a:lnTo>
                  <a:lnTo>
                    <a:pt x="836" y="527"/>
                  </a:lnTo>
                  <a:lnTo>
                    <a:pt x="926" y="461"/>
                  </a:lnTo>
                  <a:lnTo>
                    <a:pt x="1016" y="392"/>
                  </a:lnTo>
                  <a:lnTo>
                    <a:pt x="1107" y="319"/>
                  </a:lnTo>
                  <a:lnTo>
                    <a:pt x="1195" y="245"/>
                  </a:lnTo>
                  <a:lnTo>
                    <a:pt x="1284" y="166"/>
                  </a:lnTo>
                  <a:lnTo>
                    <a:pt x="1374" y="85"/>
                  </a:lnTo>
                  <a:lnTo>
                    <a:pt x="1463"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48975" name="Freeform 47"/>
            <p:cNvSpPr>
              <a:spLocks/>
            </p:cNvSpPr>
            <p:nvPr/>
          </p:nvSpPr>
          <p:spPr bwMode="auto">
            <a:xfrm>
              <a:off x="4951" y="229"/>
              <a:ext cx="1345" cy="1731"/>
            </a:xfrm>
            <a:custGeom>
              <a:avLst/>
              <a:gdLst/>
              <a:ahLst/>
              <a:cxnLst>
                <a:cxn ang="0">
                  <a:pos x="0" y="1730"/>
                </a:cxn>
                <a:cxn ang="0">
                  <a:pos x="87" y="1644"/>
                </a:cxn>
                <a:cxn ang="0">
                  <a:pos x="175" y="1554"/>
                </a:cxn>
                <a:cxn ang="0">
                  <a:pos x="261" y="1463"/>
                </a:cxn>
                <a:cxn ang="0">
                  <a:pos x="348" y="1367"/>
                </a:cxn>
                <a:cxn ang="0">
                  <a:pos x="431" y="1270"/>
                </a:cxn>
                <a:cxn ang="0">
                  <a:pos x="518" y="1169"/>
                </a:cxn>
                <a:cxn ang="0">
                  <a:pos x="601" y="1066"/>
                </a:cxn>
                <a:cxn ang="0">
                  <a:pos x="687" y="959"/>
                </a:cxn>
                <a:cxn ang="0">
                  <a:pos x="768" y="852"/>
                </a:cxn>
                <a:cxn ang="0">
                  <a:pos x="851" y="739"/>
                </a:cxn>
                <a:cxn ang="0">
                  <a:pos x="934" y="624"/>
                </a:cxn>
                <a:cxn ang="0">
                  <a:pos x="1018" y="504"/>
                </a:cxn>
                <a:cxn ang="0">
                  <a:pos x="1098" y="385"/>
                </a:cxn>
                <a:cxn ang="0">
                  <a:pos x="1180" y="260"/>
                </a:cxn>
                <a:cxn ang="0">
                  <a:pos x="1261" y="132"/>
                </a:cxn>
                <a:cxn ang="0">
                  <a:pos x="1344" y="0"/>
                </a:cxn>
              </a:cxnLst>
              <a:rect l="0" t="0" r="r" b="b"/>
              <a:pathLst>
                <a:path w="1345" h="1731">
                  <a:moveTo>
                    <a:pt x="0" y="1730"/>
                  </a:moveTo>
                  <a:lnTo>
                    <a:pt x="87" y="1644"/>
                  </a:lnTo>
                  <a:lnTo>
                    <a:pt x="175" y="1554"/>
                  </a:lnTo>
                  <a:lnTo>
                    <a:pt x="261" y="1463"/>
                  </a:lnTo>
                  <a:lnTo>
                    <a:pt x="348" y="1367"/>
                  </a:lnTo>
                  <a:lnTo>
                    <a:pt x="431" y="1270"/>
                  </a:lnTo>
                  <a:lnTo>
                    <a:pt x="518" y="1169"/>
                  </a:lnTo>
                  <a:lnTo>
                    <a:pt x="601" y="1066"/>
                  </a:lnTo>
                  <a:lnTo>
                    <a:pt x="687" y="959"/>
                  </a:lnTo>
                  <a:lnTo>
                    <a:pt x="768" y="852"/>
                  </a:lnTo>
                  <a:lnTo>
                    <a:pt x="851" y="739"/>
                  </a:lnTo>
                  <a:lnTo>
                    <a:pt x="934" y="624"/>
                  </a:lnTo>
                  <a:lnTo>
                    <a:pt x="1018" y="504"/>
                  </a:lnTo>
                  <a:lnTo>
                    <a:pt x="1098" y="385"/>
                  </a:lnTo>
                  <a:lnTo>
                    <a:pt x="1180" y="260"/>
                  </a:lnTo>
                  <a:lnTo>
                    <a:pt x="1261" y="132"/>
                  </a:lnTo>
                  <a:lnTo>
                    <a:pt x="1344"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grpSp>
      <p:sp>
        <p:nvSpPr>
          <p:cNvPr id="1148976" name="Text Box 48"/>
          <p:cNvSpPr txBox="1">
            <a:spLocks noChangeArrowheads="1"/>
          </p:cNvSpPr>
          <p:nvPr/>
        </p:nvSpPr>
        <p:spPr bwMode="auto">
          <a:xfrm>
            <a:off x="1036638" y="925513"/>
            <a:ext cx="7099300"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x Q, H, P</a:t>
            </a:r>
            <a:endParaRPr lang="en-US" sz="2300">
              <a:latin typeface="Times New Roman" pitchFamily="18" charset="0"/>
            </a:endParaRPr>
          </a:p>
        </p:txBody>
      </p:sp>
      <p:sp>
        <p:nvSpPr>
          <p:cNvPr id="1148977" name="Text Box 49"/>
          <p:cNvSpPr txBox="1">
            <a:spLocks noChangeArrowheads="1"/>
          </p:cNvSpPr>
          <p:nvPr/>
        </p:nvSpPr>
        <p:spPr bwMode="auto">
          <a:xfrm>
            <a:off x="752475" y="1260475"/>
            <a:ext cx="7397750" cy="0"/>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32</a:t>
            </a:r>
            <a:endParaRPr lang="en-US" sz="2300">
              <a:latin typeface="Times New Roman" pitchFamily="18" charset="0"/>
            </a:endParaRPr>
          </a:p>
        </p:txBody>
      </p:sp>
      <p:sp>
        <p:nvSpPr>
          <p:cNvPr id="1148978" name="Text Box 50"/>
          <p:cNvSpPr txBox="1">
            <a:spLocks noChangeArrowheads="1"/>
          </p:cNvSpPr>
          <p:nvPr/>
        </p:nvSpPr>
        <p:spPr bwMode="auto">
          <a:xfrm>
            <a:off x="752475" y="1800225"/>
            <a:ext cx="7397750"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28</a:t>
            </a:r>
            <a:endParaRPr lang="en-US" sz="2300">
              <a:latin typeface="Times New Roman" pitchFamily="18" charset="0"/>
            </a:endParaRPr>
          </a:p>
        </p:txBody>
      </p:sp>
      <p:sp>
        <p:nvSpPr>
          <p:cNvPr id="1148979" name="Text Box 51"/>
          <p:cNvSpPr txBox="1">
            <a:spLocks noChangeArrowheads="1"/>
          </p:cNvSpPr>
          <p:nvPr/>
        </p:nvSpPr>
        <p:spPr bwMode="auto">
          <a:xfrm>
            <a:off x="762000" y="2341563"/>
            <a:ext cx="7388225"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24</a:t>
            </a:r>
            <a:endParaRPr lang="en-US" sz="2300">
              <a:latin typeface="Times New Roman" pitchFamily="18" charset="0"/>
            </a:endParaRPr>
          </a:p>
        </p:txBody>
      </p:sp>
      <p:sp>
        <p:nvSpPr>
          <p:cNvPr id="1148980" name="Text Box 52"/>
          <p:cNvSpPr txBox="1">
            <a:spLocks noChangeArrowheads="1"/>
          </p:cNvSpPr>
          <p:nvPr/>
        </p:nvSpPr>
        <p:spPr bwMode="auto">
          <a:xfrm>
            <a:off x="762000" y="2894013"/>
            <a:ext cx="7388225" cy="0"/>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20</a:t>
            </a:r>
            <a:endParaRPr lang="en-US" sz="2300">
              <a:latin typeface="Times New Roman" pitchFamily="18" charset="0"/>
            </a:endParaRPr>
          </a:p>
        </p:txBody>
      </p:sp>
      <p:sp>
        <p:nvSpPr>
          <p:cNvPr id="1148981" name="Text Box 53"/>
          <p:cNvSpPr txBox="1">
            <a:spLocks noChangeArrowheads="1"/>
          </p:cNvSpPr>
          <p:nvPr/>
        </p:nvSpPr>
        <p:spPr bwMode="auto">
          <a:xfrm>
            <a:off x="752475" y="3436938"/>
            <a:ext cx="7397750"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16</a:t>
            </a:r>
            <a:endParaRPr lang="en-US" sz="2300">
              <a:latin typeface="Times New Roman" pitchFamily="18" charset="0"/>
            </a:endParaRPr>
          </a:p>
        </p:txBody>
      </p:sp>
      <p:sp>
        <p:nvSpPr>
          <p:cNvPr id="1148982" name="Text Box 54"/>
          <p:cNvSpPr txBox="1">
            <a:spLocks noChangeArrowheads="1"/>
          </p:cNvSpPr>
          <p:nvPr/>
        </p:nvSpPr>
        <p:spPr bwMode="auto">
          <a:xfrm>
            <a:off x="752475" y="3956050"/>
            <a:ext cx="7397750"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12</a:t>
            </a:r>
            <a:endParaRPr lang="en-US" sz="2300">
              <a:latin typeface="Times New Roman" pitchFamily="18" charset="0"/>
            </a:endParaRPr>
          </a:p>
        </p:txBody>
      </p:sp>
      <p:sp>
        <p:nvSpPr>
          <p:cNvPr id="1148983" name="Text Box 55"/>
          <p:cNvSpPr txBox="1">
            <a:spLocks noChangeArrowheads="1"/>
          </p:cNvSpPr>
          <p:nvPr/>
        </p:nvSpPr>
        <p:spPr bwMode="auto">
          <a:xfrm>
            <a:off x="857250" y="4506913"/>
            <a:ext cx="7288213"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8</a:t>
            </a:r>
            <a:endParaRPr lang="en-US" sz="2300">
              <a:latin typeface="Times New Roman" pitchFamily="18" charset="0"/>
            </a:endParaRPr>
          </a:p>
        </p:txBody>
      </p:sp>
      <p:sp>
        <p:nvSpPr>
          <p:cNvPr id="1148984" name="Text Box 56"/>
          <p:cNvSpPr txBox="1">
            <a:spLocks noChangeArrowheads="1"/>
          </p:cNvSpPr>
          <p:nvPr/>
        </p:nvSpPr>
        <p:spPr bwMode="auto">
          <a:xfrm>
            <a:off x="857250" y="5086350"/>
            <a:ext cx="7288213"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4</a:t>
            </a:r>
            <a:endParaRPr lang="en-US" sz="2300">
              <a:latin typeface="Times New Roman" pitchFamily="18" charset="0"/>
            </a:endParaRPr>
          </a:p>
        </p:txBody>
      </p:sp>
      <p:sp>
        <p:nvSpPr>
          <p:cNvPr id="1148985" name="Text Box 57"/>
          <p:cNvSpPr txBox="1">
            <a:spLocks noChangeArrowheads="1"/>
          </p:cNvSpPr>
          <p:nvPr/>
        </p:nvSpPr>
        <p:spPr bwMode="auto">
          <a:xfrm>
            <a:off x="4843463" y="1270000"/>
            <a:ext cx="3101975"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8</a:t>
            </a:r>
            <a:endParaRPr lang="en-US" sz="2300">
              <a:latin typeface="Times New Roman" pitchFamily="18" charset="0"/>
            </a:endParaRPr>
          </a:p>
        </p:txBody>
      </p:sp>
      <p:sp>
        <p:nvSpPr>
          <p:cNvPr id="1148986" name="Text Box 58"/>
          <p:cNvSpPr txBox="1">
            <a:spLocks noChangeArrowheads="1"/>
          </p:cNvSpPr>
          <p:nvPr/>
        </p:nvSpPr>
        <p:spPr bwMode="auto">
          <a:xfrm>
            <a:off x="4843463" y="1822450"/>
            <a:ext cx="3101975"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7</a:t>
            </a:r>
            <a:endParaRPr lang="en-US" sz="2300">
              <a:latin typeface="Times New Roman" pitchFamily="18" charset="0"/>
            </a:endParaRPr>
          </a:p>
        </p:txBody>
      </p:sp>
      <p:sp>
        <p:nvSpPr>
          <p:cNvPr id="1148987" name="Text Box 59"/>
          <p:cNvSpPr txBox="1">
            <a:spLocks noChangeArrowheads="1"/>
          </p:cNvSpPr>
          <p:nvPr/>
        </p:nvSpPr>
        <p:spPr bwMode="auto">
          <a:xfrm>
            <a:off x="4835525" y="2341563"/>
            <a:ext cx="3109913"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6</a:t>
            </a:r>
            <a:endParaRPr lang="en-US" sz="2300">
              <a:latin typeface="Times New Roman" pitchFamily="18" charset="0"/>
            </a:endParaRPr>
          </a:p>
        </p:txBody>
      </p:sp>
      <p:sp>
        <p:nvSpPr>
          <p:cNvPr id="1148988" name="Text Box 60"/>
          <p:cNvSpPr txBox="1">
            <a:spLocks noChangeArrowheads="1"/>
          </p:cNvSpPr>
          <p:nvPr/>
        </p:nvSpPr>
        <p:spPr bwMode="auto">
          <a:xfrm>
            <a:off x="4808538" y="2863850"/>
            <a:ext cx="117475" cy="285750"/>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5</a:t>
            </a:r>
            <a:endParaRPr lang="en-US" sz="2300">
              <a:latin typeface="Times New Roman" pitchFamily="18" charset="0"/>
            </a:endParaRPr>
          </a:p>
        </p:txBody>
      </p:sp>
      <p:sp>
        <p:nvSpPr>
          <p:cNvPr id="1148989" name="Text Box 61"/>
          <p:cNvSpPr txBox="1">
            <a:spLocks noChangeArrowheads="1"/>
          </p:cNvSpPr>
          <p:nvPr/>
        </p:nvSpPr>
        <p:spPr bwMode="auto">
          <a:xfrm>
            <a:off x="4843463" y="3436938"/>
            <a:ext cx="3101975"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4</a:t>
            </a:r>
            <a:endParaRPr lang="en-US" sz="2300">
              <a:latin typeface="Times New Roman" pitchFamily="18" charset="0"/>
            </a:endParaRPr>
          </a:p>
        </p:txBody>
      </p:sp>
      <p:sp>
        <p:nvSpPr>
          <p:cNvPr id="1148990" name="Text Box 62"/>
          <p:cNvSpPr txBox="1">
            <a:spLocks noChangeArrowheads="1"/>
          </p:cNvSpPr>
          <p:nvPr/>
        </p:nvSpPr>
        <p:spPr bwMode="auto">
          <a:xfrm>
            <a:off x="4843463" y="4002088"/>
            <a:ext cx="3101975" cy="0"/>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3</a:t>
            </a:r>
            <a:endParaRPr lang="en-US" sz="2300">
              <a:latin typeface="Times New Roman" pitchFamily="18" charset="0"/>
            </a:endParaRPr>
          </a:p>
        </p:txBody>
      </p:sp>
      <p:sp>
        <p:nvSpPr>
          <p:cNvPr id="1148991" name="Text Box 63"/>
          <p:cNvSpPr txBox="1">
            <a:spLocks noChangeArrowheads="1"/>
          </p:cNvSpPr>
          <p:nvPr/>
        </p:nvSpPr>
        <p:spPr bwMode="auto">
          <a:xfrm>
            <a:off x="4852988" y="4521200"/>
            <a:ext cx="3092450"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2</a:t>
            </a:r>
            <a:endParaRPr lang="en-US" sz="2300">
              <a:latin typeface="Times New Roman" pitchFamily="18" charset="0"/>
            </a:endParaRPr>
          </a:p>
        </p:txBody>
      </p:sp>
      <p:sp>
        <p:nvSpPr>
          <p:cNvPr id="1148992" name="Text Box 64"/>
          <p:cNvSpPr txBox="1">
            <a:spLocks noChangeArrowheads="1"/>
          </p:cNvSpPr>
          <p:nvPr/>
        </p:nvSpPr>
        <p:spPr bwMode="auto">
          <a:xfrm>
            <a:off x="4852988" y="5084763"/>
            <a:ext cx="3092450"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1</a:t>
            </a:r>
            <a:endParaRPr lang="en-US" sz="2300">
              <a:latin typeface="Times New Roman" pitchFamily="18" charset="0"/>
            </a:endParaRPr>
          </a:p>
        </p:txBody>
      </p:sp>
      <p:sp>
        <p:nvSpPr>
          <p:cNvPr id="1148993" name="Text Box 65"/>
          <p:cNvSpPr txBox="1">
            <a:spLocks noChangeArrowheads="1"/>
          </p:cNvSpPr>
          <p:nvPr/>
        </p:nvSpPr>
        <p:spPr bwMode="auto">
          <a:xfrm>
            <a:off x="5014913" y="958850"/>
            <a:ext cx="2922587"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x Q, H, P</a:t>
            </a:r>
            <a:endParaRPr lang="en-US" sz="2300">
              <a:latin typeface="Times New Roman" pitchFamily="18" charset="0"/>
            </a:endParaRPr>
          </a:p>
        </p:txBody>
      </p:sp>
      <p:sp>
        <p:nvSpPr>
          <p:cNvPr id="1148994" name="Text Box 66"/>
          <p:cNvSpPr txBox="1">
            <a:spLocks noChangeArrowheads="1"/>
          </p:cNvSpPr>
          <p:nvPr/>
        </p:nvSpPr>
        <p:spPr bwMode="auto">
          <a:xfrm>
            <a:off x="4568825" y="5613400"/>
            <a:ext cx="3389313"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x d</a:t>
            </a:r>
            <a:endParaRPr lang="en-US" sz="2300">
              <a:latin typeface="Times New Roman" pitchFamily="18" charset="0"/>
            </a:endParaRPr>
          </a:p>
        </p:txBody>
      </p:sp>
      <p:sp>
        <p:nvSpPr>
          <p:cNvPr id="1148995" name="Text Box 67"/>
          <p:cNvSpPr txBox="1">
            <a:spLocks noChangeArrowheads="1"/>
          </p:cNvSpPr>
          <p:nvPr/>
        </p:nvSpPr>
        <p:spPr bwMode="auto">
          <a:xfrm>
            <a:off x="7759700" y="5614988"/>
            <a:ext cx="795338"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x n</a:t>
            </a:r>
            <a:endParaRPr lang="en-US" sz="2300">
              <a:latin typeface="Times New Roman" pitchFamily="18" charset="0"/>
            </a:endParaRPr>
          </a:p>
        </p:txBody>
      </p:sp>
      <p:sp>
        <p:nvSpPr>
          <p:cNvPr id="1148996" name="Text Box 68"/>
          <p:cNvSpPr txBox="1">
            <a:spLocks noChangeArrowheads="1"/>
          </p:cNvSpPr>
          <p:nvPr/>
        </p:nvSpPr>
        <p:spPr bwMode="auto">
          <a:xfrm>
            <a:off x="1720850" y="5902325"/>
            <a:ext cx="6381750"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1.25</a:t>
            </a:r>
            <a:endParaRPr lang="en-US" sz="2300">
              <a:latin typeface="Times New Roman" pitchFamily="18" charset="0"/>
            </a:endParaRPr>
          </a:p>
        </p:txBody>
      </p:sp>
      <p:sp>
        <p:nvSpPr>
          <p:cNvPr id="1148997" name="Text Box 69"/>
          <p:cNvSpPr txBox="1">
            <a:spLocks noChangeArrowheads="1"/>
          </p:cNvSpPr>
          <p:nvPr/>
        </p:nvSpPr>
        <p:spPr bwMode="auto">
          <a:xfrm>
            <a:off x="5708650" y="5902325"/>
            <a:ext cx="2192338"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1.25</a:t>
            </a:r>
            <a:endParaRPr lang="en-US" sz="2300">
              <a:latin typeface="Times New Roman" pitchFamily="18" charset="0"/>
            </a:endParaRPr>
          </a:p>
        </p:txBody>
      </p:sp>
      <p:sp>
        <p:nvSpPr>
          <p:cNvPr id="1148998" name="Text Box 70"/>
          <p:cNvSpPr txBox="1">
            <a:spLocks noChangeArrowheads="1"/>
          </p:cNvSpPr>
          <p:nvPr/>
        </p:nvSpPr>
        <p:spPr bwMode="auto">
          <a:xfrm>
            <a:off x="2584450" y="5902325"/>
            <a:ext cx="5473700"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1.5</a:t>
            </a:r>
            <a:endParaRPr lang="en-US" sz="2300">
              <a:latin typeface="Times New Roman" pitchFamily="18" charset="0"/>
            </a:endParaRPr>
          </a:p>
        </p:txBody>
      </p:sp>
      <p:sp>
        <p:nvSpPr>
          <p:cNvPr id="1148999" name="Text Box 71"/>
          <p:cNvSpPr txBox="1">
            <a:spLocks noChangeArrowheads="1"/>
          </p:cNvSpPr>
          <p:nvPr/>
        </p:nvSpPr>
        <p:spPr bwMode="auto">
          <a:xfrm>
            <a:off x="6570663" y="5902325"/>
            <a:ext cx="1287462"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1.5</a:t>
            </a:r>
            <a:endParaRPr lang="en-US" sz="2300">
              <a:latin typeface="Times New Roman" pitchFamily="18" charset="0"/>
            </a:endParaRPr>
          </a:p>
        </p:txBody>
      </p:sp>
      <p:sp>
        <p:nvSpPr>
          <p:cNvPr id="1149000" name="Text Box 72"/>
          <p:cNvSpPr txBox="1">
            <a:spLocks noChangeArrowheads="1"/>
          </p:cNvSpPr>
          <p:nvPr/>
        </p:nvSpPr>
        <p:spPr bwMode="auto">
          <a:xfrm>
            <a:off x="3333750" y="5902325"/>
            <a:ext cx="4687888"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1.75</a:t>
            </a:r>
            <a:endParaRPr lang="en-US" sz="2300">
              <a:latin typeface="Times New Roman" pitchFamily="18" charset="0"/>
            </a:endParaRPr>
          </a:p>
        </p:txBody>
      </p:sp>
      <p:sp>
        <p:nvSpPr>
          <p:cNvPr id="1149001" name="Text Box 73"/>
          <p:cNvSpPr txBox="1">
            <a:spLocks noChangeArrowheads="1"/>
          </p:cNvSpPr>
          <p:nvPr/>
        </p:nvSpPr>
        <p:spPr bwMode="auto">
          <a:xfrm>
            <a:off x="7340600" y="5902325"/>
            <a:ext cx="479425"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1.75</a:t>
            </a:r>
            <a:endParaRPr lang="en-US" sz="2300">
              <a:latin typeface="Times New Roman" pitchFamily="18" charset="0"/>
            </a:endParaRPr>
          </a:p>
        </p:txBody>
      </p:sp>
      <p:sp>
        <p:nvSpPr>
          <p:cNvPr id="1149002" name="Text Box 74"/>
          <p:cNvSpPr txBox="1">
            <a:spLocks noChangeArrowheads="1"/>
          </p:cNvSpPr>
          <p:nvPr/>
        </p:nvSpPr>
        <p:spPr bwMode="auto">
          <a:xfrm>
            <a:off x="4264025" y="5902325"/>
            <a:ext cx="3709988"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2</a:t>
            </a:r>
            <a:endParaRPr lang="en-US" sz="2300">
              <a:latin typeface="Times New Roman" pitchFamily="18" charset="0"/>
            </a:endParaRPr>
          </a:p>
        </p:txBody>
      </p:sp>
      <p:sp>
        <p:nvSpPr>
          <p:cNvPr id="1149003" name="Text Box 75"/>
          <p:cNvSpPr txBox="1">
            <a:spLocks noChangeArrowheads="1"/>
          </p:cNvSpPr>
          <p:nvPr/>
        </p:nvSpPr>
        <p:spPr bwMode="auto">
          <a:xfrm>
            <a:off x="7775575" y="5902325"/>
            <a:ext cx="485775"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Times New Roman" pitchFamily="18" charset="0"/>
              </a:rPr>
              <a:t>2</a:t>
            </a:r>
            <a:endParaRPr lang="en-US" sz="2300">
              <a:latin typeface="Times New Roman" pitchFamily="18" charset="0"/>
            </a:endParaRPr>
          </a:p>
        </p:txBody>
      </p:sp>
      <p:pic>
        <p:nvPicPr>
          <p:cNvPr id="1149004" name="Picture 76"/>
          <p:cNvPicPr>
            <a:picLocks noChangeArrowheads="1"/>
          </p:cNvPicPr>
          <p:nvPr/>
        </p:nvPicPr>
        <p:blipFill>
          <a:blip r:embed="rId2" cstate="print"/>
          <a:srcRect/>
          <a:stretch>
            <a:fillRect/>
          </a:stretch>
        </p:blipFill>
        <p:spPr bwMode="auto">
          <a:xfrm rot="-10800000" flipH="1" flipV="1">
            <a:off x="1255713" y="2590800"/>
            <a:ext cx="1524000" cy="820738"/>
          </a:xfrm>
          <a:prstGeom prst="rect">
            <a:avLst/>
          </a:prstGeom>
          <a:noFill/>
          <a:ln w="9525">
            <a:noFill/>
            <a:miter lim="800000"/>
            <a:headEnd/>
            <a:tailEnd/>
          </a:ln>
          <a:effectLst/>
        </p:spPr>
      </p:pic>
      <p:pic>
        <p:nvPicPr>
          <p:cNvPr id="1149005" name="Picture 77"/>
          <p:cNvPicPr>
            <a:picLocks noChangeArrowheads="1"/>
          </p:cNvPicPr>
          <p:nvPr/>
        </p:nvPicPr>
        <p:blipFill>
          <a:blip r:embed="rId3" cstate="print"/>
          <a:srcRect/>
          <a:stretch>
            <a:fillRect/>
          </a:stretch>
        </p:blipFill>
        <p:spPr bwMode="auto">
          <a:xfrm rot="-10800000" flipH="1" flipV="1">
            <a:off x="1255713" y="3486150"/>
            <a:ext cx="1447800" cy="835025"/>
          </a:xfrm>
          <a:prstGeom prst="rect">
            <a:avLst/>
          </a:prstGeom>
          <a:noFill/>
          <a:ln w="9525">
            <a:noFill/>
            <a:miter lim="800000"/>
            <a:headEnd/>
            <a:tailEnd/>
          </a:ln>
          <a:effectLst/>
        </p:spPr>
      </p:pic>
      <p:pic>
        <p:nvPicPr>
          <p:cNvPr id="1149006" name="Picture 78"/>
          <p:cNvPicPr>
            <a:picLocks noChangeArrowheads="1"/>
          </p:cNvPicPr>
          <p:nvPr/>
        </p:nvPicPr>
        <p:blipFill>
          <a:blip r:embed="rId4" cstate="print"/>
          <a:srcRect/>
          <a:stretch>
            <a:fillRect/>
          </a:stretch>
        </p:blipFill>
        <p:spPr bwMode="auto">
          <a:xfrm rot="10800000" flipH="1" flipV="1">
            <a:off x="1208088" y="1633538"/>
            <a:ext cx="1704975" cy="811212"/>
          </a:xfrm>
          <a:prstGeom prst="rect">
            <a:avLst/>
          </a:prstGeom>
          <a:noFill/>
          <a:ln w="9525">
            <a:noFill/>
            <a:miter lim="800000"/>
            <a:headEnd/>
            <a:tailEnd/>
          </a:ln>
          <a:effectLst/>
        </p:spPr>
      </p:pic>
      <p:sp>
        <p:nvSpPr>
          <p:cNvPr id="1149007" name="Line 79"/>
          <p:cNvSpPr>
            <a:spLocks noChangeShapeType="1"/>
          </p:cNvSpPr>
          <p:nvPr/>
        </p:nvSpPr>
        <p:spPr bwMode="auto">
          <a:xfrm>
            <a:off x="2551113" y="3940175"/>
            <a:ext cx="523875" cy="1368425"/>
          </a:xfrm>
          <a:prstGeom prst="line">
            <a:avLst/>
          </a:prstGeom>
          <a:noFill/>
          <a:ln w="18875">
            <a:solidFill>
              <a:srgbClr val="0000FF"/>
            </a:solidFill>
            <a:round/>
            <a:headEnd/>
            <a:tailEnd type="triangle" w="med" len="med"/>
          </a:ln>
          <a:effectLst/>
        </p:spPr>
        <p:txBody>
          <a:bodyPr/>
          <a:lstStyle/>
          <a:p>
            <a:endParaRPr lang="es-ES_tradnl"/>
          </a:p>
        </p:txBody>
      </p:sp>
      <p:sp>
        <p:nvSpPr>
          <p:cNvPr id="1149008" name="Line 80"/>
          <p:cNvSpPr>
            <a:spLocks noChangeShapeType="1"/>
          </p:cNvSpPr>
          <p:nvPr/>
        </p:nvSpPr>
        <p:spPr bwMode="auto">
          <a:xfrm>
            <a:off x="2598738" y="3016250"/>
            <a:ext cx="1049337" cy="1855788"/>
          </a:xfrm>
          <a:prstGeom prst="line">
            <a:avLst/>
          </a:prstGeom>
          <a:noFill/>
          <a:ln w="18875">
            <a:solidFill>
              <a:srgbClr val="C20000"/>
            </a:solidFill>
            <a:round/>
            <a:headEnd/>
            <a:tailEnd type="triangle" w="med" len="med"/>
          </a:ln>
          <a:effectLst/>
        </p:spPr>
        <p:txBody>
          <a:bodyPr/>
          <a:lstStyle/>
          <a:p>
            <a:endParaRPr lang="es-ES_tradnl"/>
          </a:p>
        </p:txBody>
      </p:sp>
      <p:sp>
        <p:nvSpPr>
          <p:cNvPr id="1149009" name="Line 81"/>
          <p:cNvSpPr>
            <a:spLocks noChangeShapeType="1"/>
          </p:cNvSpPr>
          <p:nvPr/>
        </p:nvSpPr>
        <p:spPr bwMode="auto">
          <a:xfrm>
            <a:off x="2582863" y="2157413"/>
            <a:ext cx="1238250" cy="436562"/>
          </a:xfrm>
          <a:prstGeom prst="line">
            <a:avLst/>
          </a:prstGeom>
          <a:noFill/>
          <a:ln w="18875">
            <a:solidFill>
              <a:srgbClr val="008000"/>
            </a:solidFill>
            <a:round/>
            <a:headEnd/>
            <a:tailEnd type="triangle" w="med" len="med"/>
          </a:ln>
          <a:effectLst/>
        </p:spPr>
        <p:txBody>
          <a:bodyPr/>
          <a:lstStyle/>
          <a:p>
            <a:endParaRPr lang="es-ES_tradnl"/>
          </a:p>
        </p:txBody>
      </p:sp>
      <p:pic>
        <p:nvPicPr>
          <p:cNvPr id="1149010" name="Picture 82"/>
          <p:cNvPicPr>
            <a:picLocks noChangeArrowheads="1"/>
          </p:cNvPicPr>
          <p:nvPr/>
        </p:nvPicPr>
        <p:blipFill>
          <a:blip r:embed="rId5" cstate="print"/>
          <a:srcRect/>
          <a:stretch>
            <a:fillRect/>
          </a:stretch>
        </p:blipFill>
        <p:spPr bwMode="auto">
          <a:xfrm rot="-10800000" flipH="1" flipV="1">
            <a:off x="5086350" y="1692275"/>
            <a:ext cx="1503363" cy="868363"/>
          </a:xfrm>
          <a:prstGeom prst="rect">
            <a:avLst/>
          </a:prstGeom>
          <a:noFill/>
          <a:ln w="9525">
            <a:noFill/>
            <a:miter lim="800000"/>
            <a:headEnd/>
            <a:tailEnd/>
          </a:ln>
          <a:effectLst/>
        </p:spPr>
      </p:pic>
      <p:pic>
        <p:nvPicPr>
          <p:cNvPr id="1149011" name="Picture 83"/>
          <p:cNvPicPr>
            <a:picLocks noChangeArrowheads="1"/>
          </p:cNvPicPr>
          <p:nvPr/>
        </p:nvPicPr>
        <p:blipFill>
          <a:blip r:embed="rId6" cstate="print"/>
          <a:srcRect/>
          <a:stretch>
            <a:fillRect/>
          </a:stretch>
        </p:blipFill>
        <p:spPr bwMode="auto">
          <a:xfrm rot="10800000" flipH="1" flipV="1">
            <a:off x="5099050" y="2943225"/>
            <a:ext cx="1562100" cy="842963"/>
          </a:xfrm>
          <a:prstGeom prst="rect">
            <a:avLst/>
          </a:prstGeom>
          <a:noFill/>
          <a:ln w="9525">
            <a:noFill/>
            <a:miter lim="800000"/>
            <a:headEnd/>
            <a:tailEnd/>
          </a:ln>
          <a:effectLst/>
        </p:spPr>
      </p:pic>
      <p:pic>
        <p:nvPicPr>
          <p:cNvPr id="1149012" name="Picture 84"/>
          <p:cNvPicPr>
            <a:picLocks noChangeArrowheads="1"/>
          </p:cNvPicPr>
          <p:nvPr/>
        </p:nvPicPr>
        <p:blipFill>
          <a:blip r:embed="rId7" cstate="print"/>
          <a:srcRect/>
          <a:stretch>
            <a:fillRect/>
          </a:stretch>
        </p:blipFill>
        <p:spPr bwMode="auto">
          <a:xfrm rot="-10800000" flipH="1" flipV="1">
            <a:off x="5656263" y="4870450"/>
            <a:ext cx="1439862" cy="755650"/>
          </a:xfrm>
          <a:prstGeom prst="rect">
            <a:avLst/>
          </a:prstGeom>
          <a:noFill/>
          <a:ln w="9525">
            <a:noFill/>
            <a:miter lim="800000"/>
            <a:headEnd/>
            <a:tailEnd/>
          </a:ln>
          <a:effectLst/>
        </p:spPr>
      </p:pic>
      <p:sp>
        <p:nvSpPr>
          <p:cNvPr id="1149013" name="Line 85"/>
          <p:cNvSpPr>
            <a:spLocks noChangeShapeType="1"/>
          </p:cNvSpPr>
          <p:nvPr/>
        </p:nvSpPr>
        <p:spPr bwMode="auto">
          <a:xfrm>
            <a:off x="6443663" y="2259013"/>
            <a:ext cx="844550" cy="700087"/>
          </a:xfrm>
          <a:prstGeom prst="line">
            <a:avLst/>
          </a:prstGeom>
          <a:noFill/>
          <a:ln w="18875">
            <a:solidFill>
              <a:srgbClr val="008000"/>
            </a:solidFill>
            <a:round/>
            <a:headEnd/>
            <a:tailEnd type="triangle" w="med" len="med"/>
          </a:ln>
          <a:effectLst/>
        </p:spPr>
        <p:txBody>
          <a:bodyPr/>
          <a:lstStyle/>
          <a:p>
            <a:endParaRPr lang="es-ES_tradnl"/>
          </a:p>
        </p:txBody>
      </p:sp>
      <p:sp>
        <p:nvSpPr>
          <p:cNvPr id="1149014" name="Line 86"/>
          <p:cNvSpPr>
            <a:spLocks noChangeShapeType="1"/>
          </p:cNvSpPr>
          <p:nvPr/>
        </p:nvSpPr>
        <p:spPr bwMode="auto">
          <a:xfrm>
            <a:off x="6494463" y="3524250"/>
            <a:ext cx="461962" cy="771525"/>
          </a:xfrm>
          <a:prstGeom prst="line">
            <a:avLst/>
          </a:prstGeom>
          <a:noFill/>
          <a:ln w="18875">
            <a:solidFill>
              <a:srgbClr val="0000FF"/>
            </a:solidFill>
            <a:round/>
            <a:headEnd/>
            <a:tailEnd type="triangle" w="med" len="med"/>
          </a:ln>
          <a:effectLst/>
        </p:spPr>
        <p:txBody>
          <a:bodyPr/>
          <a:lstStyle/>
          <a:p>
            <a:endParaRPr lang="es-ES_tradnl"/>
          </a:p>
        </p:txBody>
      </p:sp>
      <p:sp>
        <p:nvSpPr>
          <p:cNvPr id="1149015" name="Line 87"/>
          <p:cNvSpPr>
            <a:spLocks noChangeShapeType="1"/>
          </p:cNvSpPr>
          <p:nvPr/>
        </p:nvSpPr>
        <p:spPr bwMode="auto">
          <a:xfrm flipV="1">
            <a:off x="6994525" y="4849813"/>
            <a:ext cx="427038" cy="282575"/>
          </a:xfrm>
          <a:prstGeom prst="line">
            <a:avLst/>
          </a:prstGeom>
          <a:noFill/>
          <a:ln w="18875">
            <a:solidFill>
              <a:srgbClr val="C20000"/>
            </a:solidFill>
            <a:round/>
            <a:headEnd/>
            <a:tailEnd type="triangle" w="med" len="med"/>
          </a:ln>
          <a:effectLst/>
        </p:spPr>
        <p:txBody>
          <a:bodyPr/>
          <a:lstStyle/>
          <a:p>
            <a:endParaRPr lang="es-ES_tradnl"/>
          </a:p>
        </p:txBody>
      </p:sp>
      <p:sp>
        <p:nvSpPr>
          <p:cNvPr id="1149016" name="Text Box 88"/>
          <p:cNvSpPr txBox="1">
            <a:spLocks noChangeArrowheads="1"/>
          </p:cNvSpPr>
          <p:nvPr/>
        </p:nvSpPr>
        <p:spPr bwMode="auto">
          <a:xfrm>
            <a:off x="2128838" y="914400"/>
            <a:ext cx="5953125"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1800" b="1">
                <a:solidFill>
                  <a:srgbClr val="0000FF"/>
                </a:solidFill>
              </a:rPr>
              <a:t>Diámetro del</a:t>
            </a:r>
          </a:p>
          <a:p>
            <a:pPr defTabSz="709613">
              <a:buClr>
                <a:srgbClr val="810000"/>
              </a:buClr>
              <a:buSzPct val="90000"/>
              <a:buFont typeface="Monotype Sorts" pitchFamily="2" charset="2"/>
              <a:buNone/>
            </a:pPr>
            <a:r>
              <a:rPr lang="en-US" sz="1800" b="1">
                <a:solidFill>
                  <a:srgbClr val="0000FF"/>
                </a:solidFill>
              </a:rPr>
              <a:t> impulsor</a:t>
            </a:r>
            <a:endParaRPr lang="en-US" sz="1800" b="1"/>
          </a:p>
        </p:txBody>
      </p:sp>
      <p:sp>
        <p:nvSpPr>
          <p:cNvPr id="1149017" name="Text Box 89"/>
          <p:cNvSpPr txBox="1">
            <a:spLocks noChangeArrowheads="1"/>
          </p:cNvSpPr>
          <p:nvPr/>
        </p:nvSpPr>
        <p:spPr bwMode="auto">
          <a:xfrm>
            <a:off x="6418263" y="962025"/>
            <a:ext cx="1447800" cy="0"/>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1800" b="1">
                <a:solidFill>
                  <a:srgbClr val="0000FF"/>
                </a:solidFill>
              </a:rPr>
              <a:t>Velocidad</a:t>
            </a:r>
          </a:p>
          <a:p>
            <a:pPr defTabSz="709613">
              <a:buClr>
                <a:srgbClr val="810000"/>
              </a:buClr>
              <a:buSzPct val="90000"/>
              <a:buFont typeface="Monotype Sorts" pitchFamily="2" charset="2"/>
              <a:buNone/>
            </a:pPr>
            <a:r>
              <a:rPr lang="en-US" sz="1800" b="1">
                <a:solidFill>
                  <a:srgbClr val="0000FF"/>
                </a:solidFill>
              </a:rPr>
              <a:t>del impulsor</a:t>
            </a:r>
            <a:endParaRPr lang="en-US" sz="1800" b="1"/>
          </a:p>
        </p:txBody>
      </p:sp>
      <p:sp>
        <p:nvSpPr>
          <p:cNvPr id="1149018" name="Text Box 90"/>
          <p:cNvSpPr txBox="1">
            <a:spLocks noChangeArrowheads="1"/>
          </p:cNvSpPr>
          <p:nvPr/>
        </p:nvSpPr>
        <p:spPr bwMode="auto">
          <a:xfrm>
            <a:off x="8483600" y="5994400"/>
            <a:ext cx="660400" cy="214313"/>
          </a:xfrm>
          <a:prstGeom prst="rect">
            <a:avLst/>
          </a:prstGeom>
          <a:noFill/>
          <a:ln w="9525">
            <a:noFill/>
            <a:miter lim="800000"/>
            <a:headEnd/>
            <a:tailEnd/>
          </a:ln>
          <a:effectLst/>
        </p:spPr>
        <p:txBody>
          <a:bodyPr>
            <a:spAutoFit/>
          </a:bodyPr>
          <a:lstStyle/>
          <a:p>
            <a:pPr algn="ctr" eaLnBrk="0" hangingPunct="0"/>
            <a:r>
              <a:rPr lang="en-US" sz="800" b="1"/>
              <a:t>BGA-RB</a:t>
            </a:r>
          </a:p>
        </p:txBody>
      </p:sp>
    </p:spTree>
  </p:cSld>
  <p:clrMapOvr>
    <a:masterClrMapping/>
  </p:clrMapOvr>
  <p:transition>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2002" name="AutoShape 2"/>
          <p:cNvSpPr>
            <a:spLocks noChangeArrowheads="1"/>
          </p:cNvSpPr>
          <p:nvPr/>
        </p:nvSpPr>
        <p:spPr bwMode="auto">
          <a:xfrm flipV="1">
            <a:off x="450850" y="622300"/>
            <a:ext cx="8069263" cy="5272088"/>
          </a:xfrm>
          <a:prstGeom prst="roundRect">
            <a:avLst>
              <a:gd name="adj" fmla="val 0"/>
            </a:avLst>
          </a:prstGeom>
          <a:noFill/>
          <a:ln w="9525">
            <a:noFill/>
            <a:round/>
            <a:headEnd/>
            <a:tailEnd/>
          </a:ln>
          <a:effectLst/>
        </p:spPr>
        <p:txBody>
          <a:bodyPr wrap="none" anchor="ctr"/>
          <a:lstStyle/>
          <a:p>
            <a:endParaRPr lang="es-ES_tradnl"/>
          </a:p>
        </p:txBody>
      </p:sp>
      <p:sp>
        <p:nvSpPr>
          <p:cNvPr id="1152003" name="Rectangle 3"/>
          <p:cNvSpPr>
            <a:spLocks noGrp="1" noChangeArrowheads="1"/>
          </p:cNvSpPr>
          <p:nvPr>
            <p:ph type="body" idx="1"/>
          </p:nvPr>
        </p:nvSpPr>
        <p:spPr>
          <a:xfrm>
            <a:off x="-400050" y="501650"/>
            <a:ext cx="10455275" cy="506413"/>
          </a:xfrm>
          <a:noFill/>
          <a:ln/>
        </p:spPr>
        <p:txBody>
          <a:bodyPr lIns="0" tIns="0" rIns="0" bIns="0"/>
          <a:lstStyle/>
          <a:p>
            <a:pPr marL="0" indent="0" algn="ctr" defTabSz="755650">
              <a:spcBef>
                <a:spcPct val="0"/>
              </a:spcBef>
              <a:buClr>
                <a:srgbClr val="810000"/>
              </a:buClr>
              <a:buSzPct val="90000"/>
              <a:buFont typeface="Monotype Sorts" pitchFamily="2" charset="2"/>
              <a:buNone/>
            </a:pPr>
            <a:r>
              <a:rPr lang="en-US" sz="2800" b="1"/>
              <a:t>Regulación de velocidad</a:t>
            </a:r>
            <a:endParaRPr lang="en-US" sz="2800"/>
          </a:p>
        </p:txBody>
      </p:sp>
      <p:grpSp>
        <p:nvGrpSpPr>
          <p:cNvPr id="2" name="Group 4"/>
          <p:cNvGrpSpPr>
            <a:grpSpLocks/>
          </p:cNvGrpSpPr>
          <p:nvPr/>
        </p:nvGrpSpPr>
        <p:grpSpPr bwMode="auto">
          <a:xfrm>
            <a:off x="288925" y="887413"/>
            <a:ext cx="2470150" cy="1709737"/>
            <a:chOff x="-79" y="-129"/>
            <a:chExt cx="1712" cy="1220"/>
          </a:xfrm>
        </p:grpSpPr>
        <p:sp>
          <p:nvSpPr>
            <p:cNvPr id="1152005" name="Freeform 5"/>
            <p:cNvSpPr>
              <a:spLocks/>
            </p:cNvSpPr>
            <p:nvPr/>
          </p:nvSpPr>
          <p:spPr bwMode="auto">
            <a:xfrm>
              <a:off x="-79" y="235"/>
              <a:ext cx="538" cy="514"/>
            </a:xfrm>
            <a:custGeom>
              <a:avLst/>
              <a:gdLst/>
              <a:ahLst/>
              <a:cxnLst>
                <a:cxn ang="0">
                  <a:pos x="294" y="3"/>
                </a:cxn>
                <a:cxn ang="0">
                  <a:pos x="346" y="14"/>
                </a:cxn>
                <a:cxn ang="0">
                  <a:pos x="393" y="33"/>
                </a:cxn>
                <a:cxn ang="0">
                  <a:pos x="436" y="60"/>
                </a:cxn>
                <a:cxn ang="0">
                  <a:pos x="473" y="96"/>
                </a:cxn>
                <a:cxn ang="0">
                  <a:pos x="502" y="136"/>
                </a:cxn>
                <a:cxn ang="0">
                  <a:pos x="522" y="183"/>
                </a:cxn>
                <a:cxn ang="0">
                  <a:pos x="535" y="232"/>
                </a:cxn>
                <a:cxn ang="0">
                  <a:pos x="535" y="285"/>
                </a:cxn>
                <a:cxn ang="0">
                  <a:pos x="522" y="335"/>
                </a:cxn>
                <a:cxn ang="0">
                  <a:pos x="502" y="381"/>
                </a:cxn>
                <a:cxn ang="0">
                  <a:pos x="473" y="421"/>
                </a:cxn>
                <a:cxn ang="0">
                  <a:pos x="436" y="456"/>
                </a:cxn>
                <a:cxn ang="0">
                  <a:pos x="393" y="484"/>
                </a:cxn>
                <a:cxn ang="0">
                  <a:pos x="346" y="503"/>
                </a:cxn>
                <a:cxn ang="0">
                  <a:pos x="294" y="513"/>
                </a:cxn>
                <a:cxn ang="0">
                  <a:pos x="240" y="513"/>
                </a:cxn>
                <a:cxn ang="0">
                  <a:pos x="186" y="503"/>
                </a:cxn>
                <a:cxn ang="0">
                  <a:pos x="138" y="484"/>
                </a:cxn>
                <a:cxn ang="0">
                  <a:pos x="96" y="456"/>
                </a:cxn>
                <a:cxn ang="0">
                  <a:pos x="60" y="421"/>
                </a:cxn>
                <a:cxn ang="0">
                  <a:pos x="31" y="381"/>
                </a:cxn>
                <a:cxn ang="0">
                  <a:pos x="11" y="335"/>
                </a:cxn>
                <a:cxn ang="0">
                  <a:pos x="0" y="285"/>
                </a:cxn>
                <a:cxn ang="0">
                  <a:pos x="0" y="232"/>
                </a:cxn>
                <a:cxn ang="0">
                  <a:pos x="11" y="183"/>
                </a:cxn>
                <a:cxn ang="0">
                  <a:pos x="31" y="136"/>
                </a:cxn>
                <a:cxn ang="0">
                  <a:pos x="60" y="96"/>
                </a:cxn>
                <a:cxn ang="0">
                  <a:pos x="96" y="60"/>
                </a:cxn>
                <a:cxn ang="0">
                  <a:pos x="138" y="33"/>
                </a:cxn>
                <a:cxn ang="0">
                  <a:pos x="186" y="14"/>
                </a:cxn>
                <a:cxn ang="0">
                  <a:pos x="240" y="3"/>
                </a:cxn>
                <a:cxn ang="0">
                  <a:pos x="268" y="0"/>
                </a:cxn>
              </a:cxnLst>
              <a:rect l="0" t="0" r="r" b="b"/>
              <a:pathLst>
                <a:path w="538" h="514">
                  <a:moveTo>
                    <a:pt x="268" y="0"/>
                  </a:moveTo>
                  <a:lnTo>
                    <a:pt x="294" y="3"/>
                  </a:lnTo>
                  <a:lnTo>
                    <a:pt x="321" y="7"/>
                  </a:lnTo>
                  <a:lnTo>
                    <a:pt x="346" y="14"/>
                  </a:lnTo>
                  <a:lnTo>
                    <a:pt x="372" y="21"/>
                  </a:lnTo>
                  <a:lnTo>
                    <a:pt x="393" y="33"/>
                  </a:lnTo>
                  <a:lnTo>
                    <a:pt x="417" y="46"/>
                  </a:lnTo>
                  <a:lnTo>
                    <a:pt x="436" y="60"/>
                  </a:lnTo>
                  <a:lnTo>
                    <a:pt x="457" y="75"/>
                  </a:lnTo>
                  <a:lnTo>
                    <a:pt x="473" y="96"/>
                  </a:lnTo>
                  <a:lnTo>
                    <a:pt x="488" y="115"/>
                  </a:lnTo>
                  <a:lnTo>
                    <a:pt x="502" y="136"/>
                  </a:lnTo>
                  <a:lnTo>
                    <a:pt x="514" y="158"/>
                  </a:lnTo>
                  <a:lnTo>
                    <a:pt x="522" y="183"/>
                  </a:lnTo>
                  <a:lnTo>
                    <a:pt x="530" y="206"/>
                  </a:lnTo>
                  <a:lnTo>
                    <a:pt x="535" y="232"/>
                  </a:lnTo>
                  <a:lnTo>
                    <a:pt x="537" y="257"/>
                  </a:lnTo>
                  <a:lnTo>
                    <a:pt x="535" y="285"/>
                  </a:lnTo>
                  <a:lnTo>
                    <a:pt x="530" y="311"/>
                  </a:lnTo>
                  <a:lnTo>
                    <a:pt x="522" y="335"/>
                  </a:lnTo>
                  <a:lnTo>
                    <a:pt x="514" y="358"/>
                  </a:lnTo>
                  <a:lnTo>
                    <a:pt x="502" y="381"/>
                  </a:lnTo>
                  <a:lnTo>
                    <a:pt x="488" y="401"/>
                  </a:lnTo>
                  <a:lnTo>
                    <a:pt x="473" y="421"/>
                  </a:lnTo>
                  <a:lnTo>
                    <a:pt x="457" y="438"/>
                  </a:lnTo>
                  <a:lnTo>
                    <a:pt x="436" y="456"/>
                  </a:lnTo>
                  <a:lnTo>
                    <a:pt x="417" y="470"/>
                  </a:lnTo>
                  <a:lnTo>
                    <a:pt x="393" y="484"/>
                  </a:lnTo>
                  <a:lnTo>
                    <a:pt x="372" y="494"/>
                  </a:lnTo>
                  <a:lnTo>
                    <a:pt x="346" y="503"/>
                  </a:lnTo>
                  <a:lnTo>
                    <a:pt x="321" y="508"/>
                  </a:lnTo>
                  <a:lnTo>
                    <a:pt x="294" y="513"/>
                  </a:lnTo>
                  <a:lnTo>
                    <a:pt x="268" y="513"/>
                  </a:lnTo>
                  <a:lnTo>
                    <a:pt x="240" y="513"/>
                  </a:lnTo>
                  <a:lnTo>
                    <a:pt x="212" y="508"/>
                  </a:lnTo>
                  <a:lnTo>
                    <a:pt x="186" y="503"/>
                  </a:lnTo>
                  <a:lnTo>
                    <a:pt x="162" y="494"/>
                  </a:lnTo>
                  <a:lnTo>
                    <a:pt x="138" y="484"/>
                  </a:lnTo>
                  <a:lnTo>
                    <a:pt x="116" y="470"/>
                  </a:lnTo>
                  <a:lnTo>
                    <a:pt x="96" y="456"/>
                  </a:lnTo>
                  <a:lnTo>
                    <a:pt x="79" y="438"/>
                  </a:lnTo>
                  <a:lnTo>
                    <a:pt x="60" y="421"/>
                  </a:lnTo>
                  <a:lnTo>
                    <a:pt x="45" y="401"/>
                  </a:lnTo>
                  <a:lnTo>
                    <a:pt x="31" y="381"/>
                  </a:lnTo>
                  <a:lnTo>
                    <a:pt x="21" y="358"/>
                  </a:lnTo>
                  <a:lnTo>
                    <a:pt x="11" y="335"/>
                  </a:lnTo>
                  <a:lnTo>
                    <a:pt x="4" y="311"/>
                  </a:lnTo>
                  <a:lnTo>
                    <a:pt x="0" y="285"/>
                  </a:lnTo>
                  <a:lnTo>
                    <a:pt x="0" y="257"/>
                  </a:lnTo>
                  <a:lnTo>
                    <a:pt x="0" y="232"/>
                  </a:lnTo>
                  <a:lnTo>
                    <a:pt x="4" y="206"/>
                  </a:lnTo>
                  <a:lnTo>
                    <a:pt x="11" y="183"/>
                  </a:lnTo>
                  <a:lnTo>
                    <a:pt x="21" y="158"/>
                  </a:lnTo>
                  <a:lnTo>
                    <a:pt x="31" y="136"/>
                  </a:lnTo>
                  <a:lnTo>
                    <a:pt x="45" y="115"/>
                  </a:lnTo>
                  <a:lnTo>
                    <a:pt x="60" y="96"/>
                  </a:lnTo>
                  <a:lnTo>
                    <a:pt x="79" y="75"/>
                  </a:lnTo>
                  <a:lnTo>
                    <a:pt x="96" y="60"/>
                  </a:lnTo>
                  <a:lnTo>
                    <a:pt x="116" y="46"/>
                  </a:lnTo>
                  <a:lnTo>
                    <a:pt x="138" y="33"/>
                  </a:lnTo>
                  <a:lnTo>
                    <a:pt x="162" y="21"/>
                  </a:lnTo>
                  <a:lnTo>
                    <a:pt x="186" y="14"/>
                  </a:lnTo>
                  <a:lnTo>
                    <a:pt x="212" y="7"/>
                  </a:lnTo>
                  <a:lnTo>
                    <a:pt x="240" y="3"/>
                  </a:lnTo>
                  <a:lnTo>
                    <a:pt x="268" y="0"/>
                  </a:lnTo>
                  <a:lnTo>
                    <a:pt x="268" y="0"/>
                  </a:lnTo>
                </a:path>
              </a:pathLst>
            </a:custGeom>
            <a:solidFill>
              <a:srgbClr val="FFFFFF"/>
            </a:solidFill>
            <a:ln w="9525">
              <a:noFill/>
              <a:round/>
              <a:headEnd type="none" w="med" len="med"/>
              <a:tailEnd type="none" w="med" len="med"/>
            </a:ln>
            <a:effectLst/>
          </p:spPr>
          <p:txBody>
            <a:bodyPr/>
            <a:lstStyle/>
            <a:p>
              <a:endParaRPr lang="es-ES_tradnl"/>
            </a:p>
          </p:txBody>
        </p:sp>
        <p:sp>
          <p:nvSpPr>
            <p:cNvPr id="1152006" name="Freeform 6"/>
            <p:cNvSpPr>
              <a:spLocks/>
            </p:cNvSpPr>
            <p:nvPr/>
          </p:nvSpPr>
          <p:spPr bwMode="auto">
            <a:xfrm>
              <a:off x="189" y="235"/>
              <a:ext cx="270" cy="258"/>
            </a:xfrm>
            <a:custGeom>
              <a:avLst/>
              <a:gdLst/>
              <a:ahLst/>
              <a:cxnLst>
                <a:cxn ang="0">
                  <a:pos x="0" y="0"/>
                </a:cxn>
                <a:cxn ang="0">
                  <a:pos x="26" y="3"/>
                </a:cxn>
                <a:cxn ang="0">
                  <a:pos x="53" y="7"/>
                </a:cxn>
                <a:cxn ang="0">
                  <a:pos x="78" y="14"/>
                </a:cxn>
                <a:cxn ang="0">
                  <a:pos x="104" y="21"/>
                </a:cxn>
                <a:cxn ang="0">
                  <a:pos x="125" y="33"/>
                </a:cxn>
                <a:cxn ang="0">
                  <a:pos x="149" y="46"/>
                </a:cxn>
                <a:cxn ang="0">
                  <a:pos x="168" y="60"/>
                </a:cxn>
                <a:cxn ang="0">
                  <a:pos x="189" y="75"/>
                </a:cxn>
                <a:cxn ang="0">
                  <a:pos x="205" y="96"/>
                </a:cxn>
                <a:cxn ang="0">
                  <a:pos x="220" y="115"/>
                </a:cxn>
                <a:cxn ang="0">
                  <a:pos x="234" y="136"/>
                </a:cxn>
                <a:cxn ang="0">
                  <a:pos x="246" y="158"/>
                </a:cxn>
                <a:cxn ang="0">
                  <a:pos x="254" y="183"/>
                </a:cxn>
                <a:cxn ang="0">
                  <a:pos x="262" y="206"/>
                </a:cxn>
                <a:cxn ang="0">
                  <a:pos x="267" y="232"/>
                </a:cxn>
                <a:cxn ang="0">
                  <a:pos x="269" y="257"/>
                </a:cxn>
              </a:cxnLst>
              <a:rect l="0" t="0" r="r" b="b"/>
              <a:pathLst>
                <a:path w="270" h="258">
                  <a:moveTo>
                    <a:pt x="0" y="0"/>
                  </a:moveTo>
                  <a:lnTo>
                    <a:pt x="26" y="3"/>
                  </a:lnTo>
                  <a:lnTo>
                    <a:pt x="53" y="7"/>
                  </a:lnTo>
                  <a:lnTo>
                    <a:pt x="78" y="14"/>
                  </a:lnTo>
                  <a:lnTo>
                    <a:pt x="104" y="21"/>
                  </a:lnTo>
                  <a:lnTo>
                    <a:pt x="125" y="33"/>
                  </a:lnTo>
                  <a:lnTo>
                    <a:pt x="149" y="46"/>
                  </a:lnTo>
                  <a:lnTo>
                    <a:pt x="168" y="60"/>
                  </a:lnTo>
                  <a:lnTo>
                    <a:pt x="189" y="75"/>
                  </a:lnTo>
                  <a:lnTo>
                    <a:pt x="205" y="96"/>
                  </a:lnTo>
                  <a:lnTo>
                    <a:pt x="220" y="115"/>
                  </a:lnTo>
                  <a:lnTo>
                    <a:pt x="234" y="136"/>
                  </a:lnTo>
                  <a:lnTo>
                    <a:pt x="246" y="158"/>
                  </a:lnTo>
                  <a:lnTo>
                    <a:pt x="254" y="183"/>
                  </a:lnTo>
                  <a:lnTo>
                    <a:pt x="262" y="206"/>
                  </a:lnTo>
                  <a:lnTo>
                    <a:pt x="267" y="232"/>
                  </a:lnTo>
                  <a:lnTo>
                    <a:pt x="269" y="257"/>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07" name="Freeform 7"/>
            <p:cNvSpPr>
              <a:spLocks/>
            </p:cNvSpPr>
            <p:nvPr/>
          </p:nvSpPr>
          <p:spPr bwMode="auto">
            <a:xfrm>
              <a:off x="189" y="492"/>
              <a:ext cx="270" cy="257"/>
            </a:xfrm>
            <a:custGeom>
              <a:avLst/>
              <a:gdLst/>
              <a:ahLst/>
              <a:cxnLst>
                <a:cxn ang="0">
                  <a:pos x="269" y="0"/>
                </a:cxn>
                <a:cxn ang="0">
                  <a:pos x="267" y="28"/>
                </a:cxn>
                <a:cxn ang="0">
                  <a:pos x="262" y="54"/>
                </a:cxn>
                <a:cxn ang="0">
                  <a:pos x="254" y="78"/>
                </a:cxn>
                <a:cxn ang="0">
                  <a:pos x="246" y="101"/>
                </a:cxn>
                <a:cxn ang="0">
                  <a:pos x="234" y="124"/>
                </a:cxn>
                <a:cxn ang="0">
                  <a:pos x="220" y="144"/>
                </a:cxn>
                <a:cxn ang="0">
                  <a:pos x="205" y="164"/>
                </a:cxn>
                <a:cxn ang="0">
                  <a:pos x="189" y="181"/>
                </a:cxn>
                <a:cxn ang="0">
                  <a:pos x="168" y="199"/>
                </a:cxn>
                <a:cxn ang="0">
                  <a:pos x="149" y="213"/>
                </a:cxn>
                <a:cxn ang="0">
                  <a:pos x="125" y="227"/>
                </a:cxn>
                <a:cxn ang="0">
                  <a:pos x="104" y="237"/>
                </a:cxn>
                <a:cxn ang="0">
                  <a:pos x="78" y="246"/>
                </a:cxn>
                <a:cxn ang="0">
                  <a:pos x="53" y="251"/>
                </a:cxn>
                <a:cxn ang="0">
                  <a:pos x="26" y="256"/>
                </a:cxn>
                <a:cxn ang="0">
                  <a:pos x="0" y="256"/>
                </a:cxn>
              </a:cxnLst>
              <a:rect l="0" t="0" r="r" b="b"/>
              <a:pathLst>
                <a:path w="270" h="257">
                  <a:moveTo>
                    <a:pt x="269" y="0"/>
                  </a:moveTo>
                  <a:lnTo>
                    <a:pt x="267" y="28"/>
                  </a:lnTo>
                  <a:lnTo>
                    <a:pt x="262" y="54"/>
                  </a:lnTo>
                  <a:lnTo>
                    <a:pt x="254" y="78"/>
                  </a:lnTo>
                  <a:lnTo>
                    <a:pt x="246" y="101"/>
                  </a:lnTo>
                  <a:lnTo>
                    <a:pt x="234" y="124"/>
                  </a:lnTo>
                  <a:lnTo>
                    <a:pt x="220" y="144"/>
                  </a:lnTo>
                  <a:lnTo>
                    <a:pt x="205" y="164"/>
                  </a:lnTo>
                  <a:lnTo>
                    <a:pt x="189" y="181"/>
                  </a:lnTo>
                  <a:lnTo>
                    <a:pt x="168" y="199"/>
                  </a:lnTo>
                  <a:lnTo>
                    <a:pt x="149" y="213"/>
                  </a:lnTo>
                  <a:lnTo>
                    <a:pt x="125" y="227"/>
                  </a:lnTo>
                  <a:lnTo>
                    <a:pt x="104" y="237"/>
                  </a:lnTo>
                  <a:lnTo>
                    <a:pt x="78" y="246"/>
                  </a:lnTo>
                  <a:lnTo>
                    <a:pt x="53" y="251"/>
                  </a:lnTo>
                  <a:lnTo>
                    <a:pt x="26" y="256"/>
                  </a:lnTo>
                  <a:lnTo>
                    <a:pt x="0" y="256"/>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08" name="Freeform 8"/>
            <p:cNvSpPr>
              <a:spLocks/>
            </p:cNvSpPr>
            <p:nvPr/>
          </p:nvSpPr>
          <p:spPr bwMode="auto">
            <a:xfrm>
              <a:off x="-79" y="492"/>
              <a:ext cx="269" cy="257"/>
            </a:xfrm>
            <a:custGeom>
              <a:avLst/>
              <a:gdLst/>
              <a:ahLst/>
              <a:cxnLst>
                <a:cxn ang="0">
                  <a:pos x="268" y="256"/>
                </a:cxn>
                <a:cxn ang="0">
                  <a:pos x="240" y="256"/>
                </a:cxn>
                <a:cxn ang="0">
                  <a:pos x="212" y="251"/>
                </a:cxn>
                <a:cxn ang="0">
                  <a:pos x="186" y="246"/>
                </a:cxn>
                <a:cxn ang="0">
                  <a:pos x="162" y="237"/>
                </a:cxn>
                <a:cxn ang="0">
                  <a:pos x="138" y="227"/>
                </a:cxn>
                <a:cxn ang="0">
                  <a:pos x="116" y="213"/>
                </a:cxn>
                <a:cxn ang="0">
                  <a:pos x="96" y="199"/>
                </a:cxn>
                <a:cxn ang="0">
                  <a:pos x="79" y="181"/>
                </a:cxn>
                <a:cxn ang="0">
                  <a:pos x="60" y="164"/>
                </a:cxn>
                <a:cxn ang="0">
                  <a:pos x="45" y="144"/>
                </a:cxn>
                <a:cxn ang="0">
                  <a:pos x="31" y="124"/>
                </a:cxn>
                <a:cxn ang="0">
                  <a:pos x="21" y="101"/>
                </a:cxn>
                <a:cxn ang="0">
                  <a:pos x="11" y="78"/>
                </a:cxn>
                <a:cxn ang="0">
                  <a:pos x="4" y="54"/>
                </a:cxn>
                <a:cxn ang="0">
                  <a:pos x="0" y="28"/>
                </a:cxn>
                <a:cxn ang="0">
                  <a:pos x="0" y="0"/>
                </a:cxn>
              </a:cxnLst>
              <a:rect l="0" t="0" r="r" b="b"/>
              <a:pathLst>
                <a:path w="269" h="257">
                  <a:moveTo>
                    <a:pt x="268" y="256"/>
                  </a:moveTo>
                  <a:lnTo>
                    <a:pt x="240" y="256"/>
                  </a:lnTo>
                  <a:lnTo>
                    <a:pt x="212" y="251"/>
                  </a:lnTo>
                  <a:lnTo>
                    <a:pt x="186" y="246"/>
                  </a:lnTo>
                  <a:lnTo>
                    <a:pt x="162" y="237"/>
                  </a:lnTo>
                  <a:lnTo>
                    <a:pt x="138" y="227"/>
                  </a:lnTo>
                  <a:lnTo>
                    <a:pt x="116" y="213"/>
                  </a:lnTo>
                  <a:lnTo>
                    <a:pt x="96" y="199"/>
                  </a:lnTo>
                  <a:lnTo>
                    <a:pt x="79" y="181"/>
                  </a:lnTo>
                  <a:lnTo>
                    <a:pt x="60" y="164"/>
                  </a:lnTo>
                  <a:lnTo>
                    <a:pt x="45" y="144"/>
                  </a:lnTo>
                  <a:lnTo>
                    <a:pt x="31" y="124"/>
                  </a:lnTo>
                  <a:lnTo>
                    <a:pt x="21" y="101"/>
                  </a:lnTo>
                  <a:lnTo>
                    <a:pt x="11" y="78"/>
                  </a:lnTo>
                  <a:lnTo>
                    <a:pt x="4" y="54"/>
                  </a:lnTo>
                  <a:lnTo>
                    <a:pt x="0" y="28"/>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09" name="Freeform 9"/>
            <p:cNvSpPr>
              <a:spLocks/>
            </p:cNvSpPr>
            <p:nvPr/>
          </p:nvSpPr>
          <p:spPr bwMode="auto">
            <a:xfrm>
              <a:off x="-79" y="235"/>
              <a:ext cx="269" cy="258"/>
            </a:xfrm>
            <a:custGeom>
              <a:avLst/>
              <a:gdLst/>
              <a:ahLst/>
              <a:cxnLst>
                <a:cxn ang="0">
                  <a:pos x="0" y="257"/>
                </a:cxn>
                <a:cxn ang="0">
                  <a:pos x="0" y="232"/>
                </a:cxn>
                <a:cxn ang="0">
                  <a:pos x="4" y="206"/>
                </a:cxn>
                <a:cxn ang="0">
                  <a:pos x="11" y="183"/>
                </a:cxn>
                <a:cxn ang="0">
                  <a:pos x="21" y="158"/>
                </a:cxn>
                <a:cxn ang="0">
                  <a:pos x="31" y="136"/>
                </a:cxn>
                <a:cxn ang="0">
                  <a:pos x="45" y="115"/>
                </a:cxn>
                <a:cxn ang="0">
                  <a:pos x="60" y="96"/>
                </a:cxn>
                <a:cxn ang="0">
                  <a:pos x="79" y="75"/>
                </a:cxn>
                <a:cxn ang="0">
                  <a:pos x="96" y="60"/>
                </a:cxn>
                <a:cxn ang="0">
                  <a:pos x="116" y="46"/>
                </a:cxn>
                <a:cxn ang="0">
                  <a:pos x="138" y="33"/>
                </a:cxn>
                <a:cxn ang="0">
                  <a:pos x="162" y="21"/>
                </a:cxn>
                <a:cxn ang="0">
                  <a:pos x="186" y="14"/>
                </a:cxn>
                <a:cxn ang="0">
                  <a:pos x="212" y="7"/>
                </a:cxn>
                <a:cxn ang="0">
                  <a:pos x="240" y="3"/>
                </a:cxn>
                <a:cxn ang="0">
                  <a:pos x="268" y="0"/>
                </a:cxn>
              </a:cxnLst>
              <a:rect l="0" t="0" r="r" b="b"/>
              <a:pathLst>
                <a:path w="269" h="258">
                  <a:moveTo>
                    <a:pt x="0" y="257"/>
                  </a:moveTo>
                  <a:lnTo>
                    <a:pt x="0" y="232"/>
                  </a:lnTo>
                  <a:lnTo>
                    <a:pt x="4" y="206"/>
                  </a:lnTo>
                  <a:lnTo>
                    <a:pt x="11" y="183"/>
                  </a:lnTo>
                  <a:lnTo>
                    <a:pt x="21" y="158"/>
                  </a:lnTo>
                  <a:lnTo>
                    <a:pt x="31" y="136"/>
                  </a:lnTo>
                  <a:lnTo>
                    <a:pt x="45" y="115"/>
                  </a:lnTo>
                  <a:lnTo>
                    <a:pt x="60" y="96"/>
                  </a:lnTo>
                  <a:lnTo>
                    <a:pt x="79" y="75"/>
                  </a:lnTo>
                  <a:lnTo>
                    <a:pt x="96" y="60"/>
                  </a:lnTo>
                  <a:lnTo>
                    <a:pt x="116" y="46"/>
                  </a:lnTo>
                  <a:lnTo>
                    <a:pt x="138" y="33"/>
                  </a:lnTo>
                  <a:lnTo>
                    <a:pt x="162" y="21"/>
                  </a:lnTo>
                  <a:lnTo>
                    <a:pt x="186" y="14"/>
                  </a:lnTo>
                  <a:lnTo>
                    <a:pt x="212" y="7"/>
                  </a:lnTo>
                  <a:lnTo>
                    <a:pt x="240" y="3"/>
                  </a:lnTo>
                  <a:lnTo>
                    <a:pt x="268"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10" name="Freeform 10"/>
            <p:cNvSpPr>
              <a:spLocks/>
            </p:cNvSpPr>
            <p:nvPr/>
          </p:nvSpPr>
          <p:spPr bwMode="auto">
            <a:xfrm>
              <a:off x="-30" y="238"/>
              <a:ext cx="440" cy="384"/>
            </a:xfrm>
            <a:custGeom>
              <a:avLst/>
              <a:gdLst/>
              <a:ahLst/>
              <a:cxnLst>
                <a:cxn ang="0">
                  <a:pos x="439" y="383"/>
                </a:cxn>
                <a:cxn ang="0">
                  <a:pos x="221" y="0"/>
                </a:cxn>
                <a:cxn ang="0">
                  <a:pos x="0" y="380"/>
                </a:cxn>
                <a:cxn ang="0">
                  <a:pos x="439" y="383"/>
                </a:cxn>
                <a:cxn ang="0">
                  <a:pos x="439" y="383"/>
                </a:cxn>
                <a:cxn ang="0">
                  <a:pos x="439" y="383"/>
                </a:cxn>
                <a:cxn ang="0">
                  <a:pos x="439" y="383"/>
                </a:cxn>
              </a:cxnLst>
              <a:rect l="0" t="0" r="r" b="b"/>
              <a:pathLst>
                <a:path w="440" h="384">
                  <a:moveTo>
                    <a:pt x="439" y="383"/>
                  </a:moveTo>
                  <a:lnTo>
                    <a:pt x="221" y="0"/>
                  </a:lnTo>
                  <a:lnTo>
                    <a:pt x="0" y="380"/>
                  </a:lnTo>
                  <a:lnTo>
                    <a:pt x="439" y="383"/>
                  </a:lnTo>
                  <a:lnTo>
                    <a:pt x="439" y="383"/>
                  </a:lnTo>
                  <a:lnTo>
                    <a:pt x="439" y="383"/>
                  </a:lnTo>
                  <a:lnTo>
                    <a:pt x="439" y="383"/>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sp>
          <p:nvSpPr>
            <p:cNvPr id="1152011" name="Line 11"/>
            <p:cNvSpPr>
              <a:spLocks noChangeShapeType="1"/>
            </p:cNvSpPr>
            <p:nvPr/>
          </p:nvSpPr>
          <p:spPr bwMode="auto">
            <a:xfrm>
              <a:off x="190" y="748"/>
              <a:ext cx="0" cy="343"/>
            </a:xfrm>
            <a:prstGeom prst="line">
              <a:avLst/>
            </a:prstGeom>
            <a:noFill/>
            <a:ln w="18875">
              <a:solidFill>
                <a:srgbClr val="000000"/>
              </a:solidFill>
              <a:round/>
              <a:headEnd/>
              <a:tailEnd/>
            </a:ln>
            <a:effectLst/>
          </p:spPr>
          <p:txBody>
            <a:bodyPr/>
            <a:lstStyle/>
            <a:p>
              <a:endParaRPr lang="es-ES_tradnl"/>
            </a:p>
          </p:txBody>
        </p:sp>
        <p:sp>
          <p:nvSpPr>
            <p:cNvPr id="1152012" name="Line 12"/>
            <p:cNvSpPr>
              <a:spLocks noChangeShapeType="1"/>
            </p:cNvSpPr>
            <p:nvPr/>
          </p:nvSpPr>
          <p:spPr bwMode="auto">
            <a:xfrm>
              <a:off x="190" y="-129"/>
              <a:ext cx="0" cy="389"/>
            </a:xfrm>
            <a:prstGeom prst="line">
              <a:avLst/>
            </a:prstGeom>
            <a:noFill/>
            <a:ln w="18875">
              <a:solidFill>
                <a:srgbClr val="000000"/>
              </a:solidFill>
              <a:round/>
              <a:headEnd/>
              <a:tailEnd/>
            </a:ln>
            <a:effectLst/>
          </p:spPr>
          <p:txBody>
            <a:bodyPr/>
            <a:lstStyle/>
            <a:p>
              <a:endParaRPr lang="es-ES_tradnl"/>
            </a:p>
          </p:txBody>
        </p:sp>
        <p:sp>
          <p:nvSpPr>
            <p:cNvPr id="1152013" name="Line 13"/>
            <p:cNvSpPr>
              <a:spLocks noChangeShapeType="1"/>
            </p:cNvSpPr>
            <p:nvPr/>
          </p:nvSpPr>
          <p:spPr bwMode="auto">
            <a:xfrm>
              <a:off x="458" y="456"/>
              <a:ext cx="98" cy="0"/>
            </a:xfrm>
            <a:prstGeom prst="line">
              <a:avLst/>
            </a:prstGeom>
            <a:noFill/>
            <a:ln w="18875">
              <a:solidFill>
                <a:srgbClr val="000000"/>
              </a:solidFill>
              <a:round/>
              <a:headEnd/>
              <a:tailEnd/>
            </a:ln>
            <a:effectLst/>
          </p:spPr>
          <p:txBody>
            <a:bodyPr/>
            <a:lstStyle/>
            <a:p>
              <a:endParaRPr lang="es-ES_tradnl"/>
            </a:p>
          </p:txBody>
        </p:sp>
        <p:sp>
          <p:nvSpPr>
            <p:cNvPr id="1152014" name="Freeform 14"/>
            <p:cNvSpPr>
              <a:spLocks/>
            </p:cNvSpPr>
            <p:nvPr/>
          </p:nvSpPr>
          <p:spPr bwMode="auto">
            <a:xfrm>
              <a:off x="458" y="505"/>
              <a:ext cx="99" cy="50"/>
            </a:xfrm>
            <a:custGeom>
              <a:avLst/>
              <a:gdLst/>
              <a:ahLst/>
              <a:cxnLst>
                <a:cxn ang="0">
                  <a:pos x="0" y="0"/>
                </a:cxn>
                <a:cxn ang="0">
                  <a:pos x="98" y="0"/>
                </a:cxn>
                <a:cxn ang="0">
                  <a:pos x="98" y="49"/>
                </a:cxn>
              </a:cxnLst>
              <a:rect l="0" t="0" r="r" b="b"/>
              <a:pathLst>
                <a:path w="99" h="50">
                  <a:moveTo>
                    <a:pt x="0" y="0"/>
                  </a:moveTo>
                  <a:lnTo>
                    <a:pt x="98" y="0"/>
                  </a:lnTo>
                  <a:lnTo>
                    <a:pt x="98" y="49"/>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15" name="Freeform 15"/>
            <p:cNvSpPr>
              <a:spLocks/>
            </p:cNvSpPr>
            <p:nvPr/>
          </p:nvSpPr>
          <p:spPr bwMode="auto">
            <a:xfrm>
              <a:off x="556" y="406"/>
              <a:ext cx="49" cy="149"/>
            </a:xfrm>
            <a:custGeom>
              <a:avLst/>
              <a:gdLst/>
              <a:ahLst/>
              <a:cxnLst>
                <a:cxn ang="0">
                  <a:pos x="0" y="50"/>
                </a:cxn>
                <a:cxn ang="0">
                  <a:pos x="0" y="0"/>
                </a:cxn>
                <a:cxn ang="0">
                  <a:pos x="48" y="0"/>
                </a:cxn>
                <a:cxn ang="0">
                  <a:pos x="48" y="148"/>
                </a:cxn>
                <a:cxn ang="0">
                  <a:pos x="0" y="148"/>
                </a:cxn>
              </a:cxnLst>
              <a:rect l="0" t="0" r="r" b="b"/>
              <a:pathLst>
                <a:path w="49" h="149">
                  <a:moveTo>
                    <a:pt x="0" y="50"/>
                  </a:moveTo>
                  <a:lnTo>
                    <a:pt x="0" y="0"/>
                  </a:lnTo>
                  <a:lnTo>
                    <a:pt x="48" y="0"/>
                  </a:lnTo>
                  <a:lnTo>
                    <a:pt x="48" y="148"/>
                  </a:lnTo>
                  <a:lnTo>
                    <a:pt x="0" y="148"/>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16" name="Line 16"/>
            <p:cNvSpPr>
              <a:spLocks noChangeShapeType="1"/>
            </p:cNvSpPr>
            <p:nvPr/>
          </p:nvSpPr>
          <p:spPr bwMode="auto">
            <a:xfrm>
              <a:off x="556" y="456"/>
              <a:ext cx="0" cy="49"/>
            </a:xfrm>
            <a:prstGeom prst="line">
              <a:avLst/>
            </a:prstGeom>
            <a:noFill/>
            <a:ln w="18875">
              <a:solidFill>
                <a:srgbClr val="000000"/>
              </a:solidFill>
              <a:round/>
              <a:headEnd/>
              <a:tailEnd/>
            </a:ln>
            <a:effectLst/>
          </p:spPr>
          <p:txBody>
            <a:bodyPr/>
            <a:lstStyle/>
            <a:p>
              <a:endParaRPr lang="es-ES_tradnl"/>
            </a:p>
          </p:txBody>
        </p:sp>
        <p:sp>
          <p:nvSpPr>
            <p:cNvPr id="1152017" name="Line 17"/>
            <p:cNvSpPr>
              <a:spLocks noChangeShapeType="1"/>
            </p:cNvSpPr>
            <p:nvPr/>
          </p:nvSpPr>
          <p:spPr bwMode="auto">
            <a:xfrm flipH="1">
              <a:off x="653" y="505"/>
              <a:ext cx="97" cy="0"/>
            </a:xfrm>
            <a:prstGeom prst="line">
              <a:avLst/>
            </a:prstGeom>
            <a:noFill/>
            <a:ln w="18875">
              <a:solidFill>
                <a:srgbClr val="000000"/>
              </a:solidFill>
              <a:round/>
              <a:headEnd/>
              <a:tailEnd/>
            </a:ln>
            <a:effectLst/>
          </p:spPr>
          <p:txBody>
            <a:bodyPr/>
            <a:lstStyle/>
            <a:p>
              <a:endParaRPr lang="es-ES_tradnl"/>
            </a:p>
          </p:txBody>
        </p:sp>
        <p:sp>
          <p:nvSpPr>
            <p:cNvPr id="1152018" name="Freeform 18"/>
            <p:cNvSpPr>
              <a:spLocks/>
            </p:cNvSpPr>
            <p:nvPr/>
          </p:nvSpPr>
          <p:spPr bwMode="auto">
            <a:xfrm>
              <a:off x="653" y="406"/>
              <a:ext cx="98" cy="51"/>
            </a:xfrm>
            <a:custGeom>
              <a:avLst/>
              <a:gdLst/>
              <a:ahLst/>
              <a:cxnLst>
                <a:cxn ang="0">
                  <a:pos x="97" y="50"/>
                </a:cxn>
                <a:cxn ang="0">
                  <a:pos x="0" y="50"/>
                </a:cxn>
                <a:cxn ang="0">
                  <a:pos x="0" y="0"/>
                </a:cxn>
              </a:cxnLst>
              <a:rect l="0" t="0" r="r" b="b"/>
              <a:pathLst>
                <a:path w="98" h="51">
                  <a:moveTo>
                    <a:pt x="97" y="50"/>
                  </a:moveTo>
                  <a:lnTo>
                    <a:pt x="0" y="50"/>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19" name="Freeform 19"/>
            <p:cNvSpPr>
              <a:spLocks/>
            </p:cNvSpPr>
            <p:nvPr/>
          </p:nvSpPr>
          <p:spPr bwMode="auto">
            <a:xfrm>
              <a:off x="604" y="406"/>
              <a:ext cx="50" cy="149"/>
            </a:xfrm>
            <a:custGeom>
              <a:avLst/>
              <a:gdLst/>
              <a:ahLst/>
              <a:cxnLst>
                <a:cxn ang="0">
                  <a:pos x="49" y="99"/>
                </a:cxn>
                <a:cxn ang="0">
                  <a:pos x="49" y="148"/>
                </a:cxn>
                <a:cxn ang="0">
                  <a:pos x="0" y="148"/>
                </a:cxn>
                <a:cxn ang="0">
                  <a:pos x="0" y="0"/>
                </a:cxn>
                <a:cxn ang="0">
                  <a:pos x="49" y="0"/>
                </a:cxn>
              </a:cxnLst>
              <a:rect l="0" t="0" r="r" b="b"/>
              <a:pathLst>
                <a:path w="50" h="149">
                  <a:moveTo>
                    <a:pt x="49" y="99"/>
                  </a:moveTo>
                  <a:lnTo>
                    <a:pt x="49" y="148"/>
                  </a:lnTo>
                  <a:lnTo>
                    <a:pt x="0" y="148"/>
                  </a:lnTo>
                  <a:lnTo>
                    <a:pt x="0" y="0"/>
                  </a:lnTo>
                  <a:lnTo>
                    <a:pt x="49"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20" name="Line 20"/>
            <p:cNvSpPr>
              <a:spLocks noChangeShapeType="1"/>
            </p:cNvSpPr>
            <p:nvPr/>
          </p:nvSpPr>
          <p:spPr bwMode="auto">
            <a:xfrm flipV="1">
              <a:off x="653" y="456"/>
              <a:ext cx="0" cy="49"/>
            </a:xfrm>
            <a:prstGeom prst="line">
              <a:avLst/>
            </a:prstGeom>
            <a:noFill/>
            <a:ln w="18875">
              <a:solidFill>
                <a:srgbClr val="000000"/>
              </a:solidFill>
              <a:round/>
              <a:headEnd/>
              <a:tailEnd/>
            </a:ln>
            <a:effectLst/>
          </p:spPr>
          <p:txBody>
            <a:bodyPr/>
            <a:lstStyle/>
            <a:p>
              <a:endParaRPr lang="es-ES_tradnl"/>
            </a:p>
          </p:txBody>
        </p:sp>
        <p:sp>
          <p:nvSpPr>
            <p:cNvPr id="1152021" name="Freeform 21"/>
            <p:cNvSpPr>
              <a:spLocks/>
            </p:cNvSpPr>
            <p:nvPr/>
          </p:nvSpPr>
          <p:spPr bwMode="auto">
            <a:xfrm>
              <a:off x="824" y="236"/>
              <a:ext cx="684" cy="489"/>
            </a:xfrm>
            <a:custGeom>
              <a:avLst/>
              <a:gdLst/>
              <a:ahLst/>
              <a:cxnLst>
                <a:cxn ang="0">
                  <a:pos x="683" y="488"/>
                </a:cxn>
                <a:cxn ang="0">
                  <a:pos x="683" y="0"/>
                </a:cxn>
                <a:cxn ang="0">
                  <a:pos x="0" y="0"/>
                </a:cxn>
                <a:cxn ang="0">
                  <a:pos x="0" y="488"/>
                </a:cxn>
                <a:cxn ang="0">
                  <a:pos x="683" y="488"/>
                </a:cxn>
                <a:cxn ang="0">
                  <a:pos x="683" y="488"/>
                </a:cxn>
                <a:cxn ang="0">
                  <a:pos x="683" y="488"/>
                </a:cxn>
              </a:cxnLst>
              <a:rect l="0" t="0" r="r" b="b"/>
              <a:pathLst>
                <a:path w="684" h="489">
                  <a:moveTo>
                    <a:pt x="683" y="488"/>
                  </a:moveTo>
                  <a:lnTo>
                    <a:pt x="683" y="0"/>
                  </a:lnTo>
                  <a:lnTo>
                    <a:pt x="0" y="0"/>
                  </a:lnTo>
                  <a:lnTo>
                    <a:pt x="0" y="488"/>
                  </a:lnTo>
                  <a:lnTo>
                    <a:pt x="683" y="488"/>
                  </a:lnTo>
                  <a:lnTo>
                    <a:pt x="683" y="488"/>
                  </a:lnTo>
                  <a:lnTo>
                    <a:pt x="683" y="488"/>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22" name="Freeform 22"/>
            <p:cNvSpPr>
              <a:spLocks/>
            </p:cNvSpPr>
            <p:nvPr/>
          </p:nvSpPr>
          <p:spPr bwMode="auto">
            <a:xfrm>
              <a:off x="750" y="236"/>
              <a:ext cx="831" cy="489"/>
            </a:xfrm>
            <a:custGeom>
              <a:avLst/>
              <a:gdLst/>
              <a:ahLst/>
              <a:cxnLst>
                <a:cxn ang="0">
                  <a:pos x="0" y="0"/>
                </a:cxn>
                <a:cxn ang="0">
                  <a:pos x="0" y="488"/>
                </a:cxn>
                <a:cxn ang="0">
                  <a:pos x="830" y="488"/>
                </a:cxn>
                <a:cxn ang="0">
                  <a:pos x="830" y="0"/>
                </a:cxn>
                <a:cxn ang="0">
                  <a:pos x="0" y="0"/>
                </a:cxn>
                <a:cxn ang="0">
                  <a:pos x="0" y="0"/>
                </a:cxn>
                <a:cxn ang="0">
                  <a:pos x="0" y="0"/>
                </a:cxn>
              </a:cxnLst>
              <a:rect l="0" t="0" r="r" b="b"/>
              <a:pathLst>
                <a:path w="831" h="489">
                  <a:moveTo>
                    <a:pt x="0" y="0"/>
                  </a:moveTo>
                  <a:lnTo>
                    <a:pt x="0" y="488"/>
                  </a:lnTo>
                  <a:lnTo>
                    <a:pt x="830" y="488"/>
                  </a:lnTo>
                  <a:lnTo>
                    <a:pt x="830" y="0"/>
                  </a:lnTo>
                  <a:lnTo>
                    <a:pt x="0" y="0"/>
                  </a:lnTo>
                  <a:lnTo>
                    <a:pt x="0" y="0"/>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23" name="Freeform 23"/>
            <p:cNvSpPr>
              <a:spLocks/>
            </p:cNvSpPr>
            <p:nvPr/>
          </p:nvSpPr>
          <p:spPr bwMode="auto">
            <a:xfrm>
              <a:off x="750" y="236"/>
              <a:ext cx="831" cy="489"/>
            </a:xfrm>
            <a:custGeom>
              <a:avLst/>
              <a:gdLst/>
              <a:ahLst/>
              <a:cxnLst>
                <a:cxn ang="0">
                  <a:pos x="0" y="0"/>
                </a:cxn>
                <a:cxn ang="0">
                  <a:pos x="830" y="0"/>
                </a:cxn>
                <a:cxn ang="0">
                  <a:pos x="830" y="488"/>
                </a:cxn>
                <a:cxn ang="0">
                  <a:pos x="0" y="488"/>
                </a:cxn>
                <a:cxn ang="0">
                  <a:pos x="0" y="0"/>
                </a:cxn>
                <a:cxn ang="0">
                  <a:pos x="0" y="0"/>
                </a:cxn>
                <a:cxn ang="0">
                  <a:pos x="0" y="0"/>
                </a:cxn>
                <a:cxn ang="0">
                  <a:pos x="0" y="0"/>
                </a:cxn>
              </a:cxnLst>
              <a:rect l="0" t="0" r="r" b="b"/>
              <a:pathLst>
                <a:path w="831" h="489">
                  <a:moveTo>
                    <a:pt x="0" y="0"/>
                  </a:moveTo>
                  <a:lnTo>
                    <a:pt x="830" y="0"/>
                  </a:lnTo>
                  <a:lnTo>
                    <a:pt x="830" y="488"/>
                  </a:lnTo>
                  <a:lnTo>
                    <a:pt x="0" y="488"/>
                  </a:lnTo>
                  <a:lnTo>
                    <a:pt x="0" y="0"/>
                  </a:lnTo>
                  <a:lnTo>
                    <a:pt x="0" y="0"/>
                  </a:lnTo>
                  <a:lnTo>
                    <a:pt x="0" y="0"/>
                  </a:lnTo>
                  <a:lnTo>
                    <a:pt x="0" y="0"/>
                  </a:lnTo>
                </a:path>
              </a:pathLst>
            </a:custGeom>
            <a:solidFill>
              <a:srgbClr val="FFFFFF"/>
            </a:solidFill>
            <a:ln w="9525">
              <a:noFill/>
              <a:round/>
              <a:headEnd type="none" w="med" len="med"/>
              <a:tailEnd type="none" w="med" len="med"/>
            </a:ln>
            <a:effectLst/>
          </p:spPr>
          <p:txBody>
            <a:bodyPr/>
            <a:lstStyle/>
            <a:p>
              <a:endParaRPr lang="es-ES_tradnl"/>
            </a:p>
          </p:txBody>
        </p:sp>
        <p:sp>
          <p:nvSpPr>
            <p:cNvPr id="1152024" name="Line 24"/>
            <p:cNvSpPr>
              <a:spLocks noChangeShapeType="1"/>
            </p:cNvSpPr>
            <p:nvPr/>
          </p:nvSpPr>
          <p:spPr bwMode="auto">
            <a:xfrm>
              <a:off x="750" y="236"/>
              <a:ext cx="830" cy="0"/>
            </a:xfrm>
            <a:prstGeom prst="line">
              <a:avLst/>
            </a:prstGeom>
            <a:noFill/>
            <a:ln w="9438">
              <a:solidFill>
                <a:srgbClr val="FFFFFF"/>
              </a:solidFill>
              <a:round/>
              <a:headEnd/>
              <a:tailEnd/>
            </a:ln>
            <a:effectLst/>
          </p:spPr>
          <p:txBody>
            <a:bodyPr/>
            <a:lstStyle/>
            <a:p>
              <a:endParaRPr lang="es-ES_tradnl"/>
            </a:p>
          </p:txBody>
        </p:sp>
        <p:sp>
          <p:nvSpPr>
            <p:cNvPr id="1152025" name="Line 25"/>
            <p:cNvSpPr>
              <a:spLocks noChangeShapeType="1"/>
            </p:cNvSpPr>
            <p:nvPr/>
          </p:nvSpPr>
          <p:spPr bwMode="auto">
            <a:xfrm>
              <a:off x="750" y="314"/>
              <a:ext cx="830" cy="0"/>
            </a:xfrm>
            <a:prstGeom prst="line">
              <a:avLst/>
            </a:prstGeom>
            <a:noFill/>
            <a:ln w="9438">
              <a:solidFill>
                <a:srgbClr val="FFFFFF"/>
              </a:solidFill>
              <a:round/>
              <a:headEnd/>
              <a:tailEnd/>
            </a:ln>
            <a:effectLst/>
          </p:spPr>
          <p:txBody>
            <a:bodyPr/>
            <a:lstStyle/>
            <a:p>
              <a:endParaRPr lang="es-ES_tradnl"/>
            </a:p>
          </p:txBody>
        </p:sp>
        <p:sp>
          <p:nvSpPr>
            <p:cNvPr id="1152026" name="Line 26"/>
            <p:cNvSpPr>
              <a:spLocks noChangeShapeType="1"/>
            </p:cNvSpPr>
            <p:nvPr/>
          </p:nvSpPr>
          <p:spPr bwMode="auto">
            <a:xfrm>
              <a:off x="750" y="391"/>
              <a:ext cx="830" cy="0"/>
            </a:xfrm>
            <a:prstGeom prst="line">
              <a:avLst/>
            </a:prstGeom>
            <a:noFill/>
            <a:ln w="9438">
              <a:solidFill>
                <a:srgbClr val="FFFFFF"/>
              </a:solidFill>
              <a:round/>
              <a:headEnd/>
              <a:tailEnd/>
            </a:ln>
            <a:effectLst/>
          </p:spPr>
          <p:txBody>
            <a:bodyPr/>
            <a:lstStyle/>
            <a:p>
              <a:endParaRPr lang="es-ES_tradnl"/>
            </a:p>
          </p:txBody>
        </p:sp>
        <p:sp>
          <p:nvSpPr>
            <p:cNvPr id="1152027" name="Line 27"/>
            <p:cNvSpPr>
              <a:spLocks noChangeShapeType="1"/>
            </p:cNvSpPr>
            <p:nvPr/>
          </p:nvSpPr>
          <p:spPr bwMode="auto">
            <a:xfrm>
              <a:off x="750" y="468"/>
              <a:ext cx="830" cy="0"/>
            </a:xfrm>
            <a:prstGeom prst="line">
              <a:avLst/>
            </a:prstGeom>
            <a:noFill/>
            <a:ln w="9438">
              <a:solidFill>
                <a:srgbClr val="FFFFFF"/>
              </a:solidFill>
              <a:round/>
              <a:headEnd/>
              <a:tailEnd/>
            </a:ln>
            <a:effectLst/>
          </p:spPr>
          <p:txBody>
            <a:bodyPr/>
            <a:lstStyle/>
            <a:p>
              <a:endParaRPr lang="es-ES_tradnl"/>
            </a:p>
          </p:txBody>
        </p:sp>
        <p:sp>
          <p:nvSpPr>
            <p:cNvPr id="1152028" name="Line 28"/>
            <p:cNvSpPr>
              <a:spLocks noChangeShapeType="1"/>
            </p:cNvSpPr>
            <p:nvPr/>
          </p:nvSpPr>
          <p:spPr bwMode="auto">
            <a:xfrm>
              <a:off x="750" y="546"/>
              <a:ext cx="830" cy="0"/>
            </a:xfrm>
            <a:prstGeom prst="line">
              <a:avLst/>
            </a:prstGeom>
            <a:noFill/>
            <a:ln w="9438">
              <a:solidFill>
                <a:srgbClr val="FFFFFF"/>
              </a:solidFill>
              <a:round/>
              <a:headEnd/>
              <a:tailEnd/>
            </a:ln>
            <a:effectLst/>
          </p:spPr>
          <p:txBody>
            <a:bodyPr/>
            <a:lstStyle/>
            <a:p>
              <a:endParaRPr lang="es-ES_tradnl"/>
            </a:p>
          </p:txBody>
        </p:sp>
        <p:sp>
          <p:nvSpPr>
            <p:cNvPr id="1152029" name="Line 29"/>
            <p:cNvSpPr>
              <a:spLocks noChangeShapeType="1"/>
            </p:cNvSpPr>
            <p:nvPr/>
          </p:nvSpPr>
          <p:spPr bwMode="auto">
            <a:xfrm>
              <a:off x="750" y="624"/>
              <a:ext cx="830" cy="0"/>
            </a:xfrm>
            <a:prstGeom prst="line">
              <a:avLst/>
            </a:prstGeom>
            <a:noFill/>
            <a:ln w="9438">
              <a:solidFill>
                <a:srgbClr val="FFFFFF"/>
              </a:solidFill>
              <a:round/>
              <a:headEnd/>
              <a:tailEnd/>
            </a:ln>
            <a:effectLst/>
          </p:spPr>
          <p:txBody>
            <a:bodyPr/>
            <a:lstStyle/>
            <a:p>
              <a:endParaRPr lang="es-ES_tradnl"/>
            </a:p>
          </p:txBody>
        </p:sp>
        <p:sp>
          <p:nvSpPr>
            <p:cNvPr id="1152030" name="Line 30"/>
            <p:cNvSpPr>
              <a:spLocks noChangeShapeType="1"/>
            </p:cNvSpPr>
            <p:nvPr/>
          </p:nvSpPr>
          <p:spPr bwMode="auto">
            <a:xfrm>
              <a:off x="750" y="702"/>
              <a:ext cx="830" cy="0"/>
            </a:xfrm>
            <a:prstGeom prst="line">
              <a:avLst/>
            </a:prstGeom>
            <a:noFill/>
            <a:ln w="9438">
              <a:solidFill>
                <a:srgbClr val="FFFFFF"/>
              </a:solidFill>
              <a:round/>
              <a:headEnd/>
              <a:tailEnd/>
            </a:ln>
            <a:effectLst/>
          </p:spPr>
          <p:txBody>
            <a:bodyPr/>
            <a:lstStyle/>
            <a:p>
              <a:endParaRPr lang="es-ES_tradnl"/>
            </a:p>
          </p:txBody>
        </p:sp>
        <p:sp>
          <p:nvSpPr>
            <p:cNvPr id="1152031" name="Freeform 31"/>
            <p:cNvSpPr>
              <a:spLocks/>
            </p:cNvSpPr>
            <p:nvPr/>
          </p:nvSpPr>
          <p:spPr bwMode="auto">
            <a:xfrm>
              <a:off x="824" y="236"/>
              <a:ext cx="684" cy="489"/>
            </a:xfrm>
            <a:custGeom>
              <a:avLst/>
              <a:gdLst/>
              <a:ahLst/>
              <a:cxnLst>
                <a:cxn ang="0">
                  <a:pos x="683" y="488"/>
                </a:cxn>
                <a:cxn ang="0">
                  <a:pos x="683" y="0"/>
                </a:cxn>
                <a:cxn ang="0">
                  <a:pos x="0" y="0"/>
                </a:cxn>
                <a:cxn ang="0">
                  <a:pos x="0" y="488"/>
                </a:cxn>
                <a:cxn ang="0">
                  <a:pos x="683" y="488"/>
                </a:cxn>
                <a:cxn ang="0">
                  <a:pos x="683" y="488"/>
                </a:cxn>
              </a:cxnLst>
              <a:rect l="0" t="0" r="r" b="b"/>
              <a:pathLst>
                <a:path w="684" h="489">
                  <a:moveTo>
                    <a:pt x="683" y="488"/>
                  </a:moveTo>
                  <a:lnTo>
                    <a:pt x="683" y="0"/>
                  </a:lnTo>
                  <a:lnTo>
                    <a:pt x="0" y="0"/>
                  </a:lnTo>
                  <a:lnTo>
                    <a:pt x="0" y="488"/>
                  </a:lnTo>
                  <a:lnTo>
                    <a:pt x="683" y="488"/>
                  </a:lnTo>
                  <a:lnTo>
                    <a:pt x="683" y="488"/>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32" name="Freeform 32"/>
            <p:cNvSpPr>
              <a:spLocks/>
            </p:cNvSpPr>
            <p:nvPr/>
          </p:nvSpPr>
          <p:spPr bwMode="auto">
            <a:xfrm>
              <a:off x="750" y="236"/>
              <a:ext cx="831" cy="489"/>
            </a:xfrm>
            <a:custGeom>
              <a:avLst/>
              <a:gdLst/>
              <a:ahLst/>
              <a:cxnLst>
                <a:cxn ang="0">
                  <a:pos x="0" y="0"/>
                </a:cxn>
                <a:cxn ang="0">
                  <a:pos x="830" y="0"/>
                </a:cxn>
                <a:cxn ang="0">
                  <a:pos x="830" y="488"/>
                </a:cxn>
                <a:cxn ang="0">
                  <a:pos x="0" y="488"/>
                </a:cxn>
                <a:cxn ang="0">
                  <a:pos x="0" y="0"/>
                </a:cxn>
                <a:cxn ang="0">
                  <a:pos x="0" y="0"/>
                </a:cxn>
                <a:cxn ang="0">
                  <a:pos x="0" y="0"/>
                </a:cxn>
              </a:cxnLst>
              <a:rect l="0" t="0" r="r" b="b"/>
              <a:pathLst>
                <a:path w="831" h="489">
                  <a:moveTo>
                    <a:pt x="0" y="0"/>
                  </a:moveTo>
                  <a:lnTo>
                    <a:pt x="830" y="0"/>
                  </a:lnTo>
                  <a:lnTo>
                    <a:pt x="830" y="488"/>
                  </a:lnTo>
                  <a:lnTo>
                    <a:pt x="0" y="488"/>
                  </a:lnTo>
                  <a:lnTo>
                    <a:pt x="0" y="0"/>
                  </a:lnTo>
                  <a:lnTo>
                    <a:pt x="0" y="0"/>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33" name="Freeform 33"/>
            <p:cNvSpPr>
              <a:spLocks/>
            </p:cNvSpPr>
            <p:nvPr/>
          </p:nvSpPr>
          <p:spPr bwMode="auto">
            <a:xfrm>
              <a:off x="824" y="236"/>
              <a:ext cx="684" cy="465"/>
            </a:xfrm>
            <a:custGeom>
              <a:avLst/>
              <a:gdLst/>
              <a:ahLst/>
              <a:cxnLst>
                <a:cxn ang="0">
                  <a:pos x="0" y="0"/>
                </a:cxn>
                <a:cxn ang="0">
                  <a:pos x="683" y="0"/>
                </a:cxn>
                <a:cxn ang="0">
                  <a:pos x="683" y="464"/>
                </a:cxn>
                <a:cxn ang="0">
                  <a:pos x="0" y="464"/>
                </a:cxn>
                <a:cxn ang="0">
                  <a:pos x="0" y="0"/>
                </a:cxn>
                <a:cxn ang="0">
                  <a:pos x="0" y="0"/>
                </a:cxn>
                <a:cxn ang="0">
                  <a:pos x="0" y="0"/>
                </a:cxn>
              </a:cxnLst>
              <a:rect l="0" t="0" r="r" b="b"/>
              <a:pathLst>
                <a:path w="684" h="465">
                  <a:moveTo>
                    <a:pt x="0" y="0"/>
                  </a:moveTo>
                  <a:lnTo>
                    <a:pt x="683" y="0"/>
                  </a:lnTo>
                  <a:lnTo>
                    <a:pt x="683" y="464"/>
                  </a:lnTo>
                  <a:lnTo>
                    <a:pt x="0" y="464"/>
                  </a:lnTo>
                  <a:lnTo>
                    <a:pt x="0" y="0"/>
                  </a:lnTo>
                  <a:lnTo>
                    <a:pt x="0" y="0"/>
                  </a:lnTo>
                  <a:lnTo>
                    <a:pt x="0"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34" name="Freeform 34"/>
            <p:cNvSpPr>
              <a:spLocks/>
            </p:cNvSpPr>
            <p:nvPr/>
          </p:nvSpPr>
          <p:spPr bwMode="auto">
            <a:xfrm>
              <a:off x="824" y="236"/>
              <a:ext cx="684" cy="465"/>
            </a:xfrm>
            <a:custGeom>
              <a:avLst/>
              <a:gdLst/>
              <a:ahLst/>
              <a:cxnLst>
                <a:cxn ang="0">
                  <a:pos x="0" y="0"/>
                </a:cxn>
                <a:cxn ang="0">
                  <a:pos x="683" y="0"/>
                </a:cxn>
                <a:cxn ang="0">
                  <a:pos x="683" y="464"/>
                </a:cxn>
                <a:cxn ang="0">
                  <a:pos x="0" y="464"/>
                </a:cxn>
                <a:cxn ang="0">
                  <a:pos x="0" y="0"/>
                </a:cxn>
                <a:cxn ang="0">
                  <a:pos x="0" y="0"/>
                </a:cxn>
                <a:cxn ang="0">
                  <a:pos x="0" y="0"/>
                </a:cxn>
                <a:cxn ang="0">
                  <a:pos x="0" y="0"/>
                </a:cxn>
              </a:cxnLst>
              <a:rect l="0" t="0" r="r" b="b"/>
              <a:pathLst>
                <a:path w="684" h="465">
                  <a:moveTo>
                    <a:pt x="0" y="0"/>
                  </a:moveTo>
                  <a:lnTo>
                    <a:pt x="683" y="0"/>
                  </a:lnTo>
                  <a:lnTo>
                    <a:pt x="683" y="464"/>
                  </a:lnTo>
                  <a:lnTo>
                    <a:pt x="0" y="464"/>
                  </a:lnTo>
                  <a:lnTo>
                    <a:pt x="0" y="0"/>
                  </a:lnTo>
                  <a:lnTo>
                    <a:pt x="0" y="0"/>
                  </a:lnTo>
                  <a:lnTo>
                    <a:pt x="0" y="0"/>
                  </a:lnTo>
                  <a:lnTo>
                    <a:pt x="0" y="0"/>
                  </a:lnTo>
                </a:path>
              </a:pathLst>
            </a:custGeom>
            <a:solidFill>
              <a:srgbClr val="FFFFFF"/>
            </a:solidFill>
            <a:ln w="9525">
              <a:noFill/>
              <a:round/>
              <a:headEnd type="none" w="med" len="med"/>
              <a:tailEnd type="none" w="med" len="med"/>
            </a:ln>
            <a:effectLst/>
          </p:spPr>
          <p:txBody>
            <a:bodyPr/>
            <a:lstStyle/>
            <a:p>
              <a:endParaRPr lang="es-ES_tradnl"/>
            </a:p>
          </p:txBody>
        </p:sp>
        <p:sp>
          <p:nvSpPr>
            <p:cNvPr id="1152035" name="Line 35"/>
            <p:cNvSpPr>
              <a:spLocks noChangeShapeType="1"/>
            </p:cNvSpPr>
            <p:nvPr/>
          </p:nvSpPr>
          <p:spPr bwMode="auto">
            <a:xfrm>
              <a:off x="824" y="236"/>
              <a:ext cx="683" cy="0"/>
            </a:xfrm>
            <a:prstGeom prst="line">
              <a:avLst/>
            </a:prstGeom>
            <a:noFill/>
            <a:ln w="9438">
              <a:solidFill>
                <a:srgbClr val="000000"/>
              </a:solidFill>
              <a:round/>
              <a:headEnd/>
              <a:tailEnd/>
            </a:ln>
            <a:effectLst/>
          </p:spPr>
          <p:txBody>
            <a:bodyPr/>
            <a:lstStyle/>
            <a:p>
              <a:endParaRPr lang="es-ES_tradnl"/>
            </a:p>
          </p:txBody>
        </p:sp>
        <p:sp>
          <p:nvSpPr>
            <p:cNvPr id="1152036" name="Line 36"/>
            <p:cNvSpPr>
              <a:spLocks noChangeShapeType="1"/>
            </p:cNvSpPr>
            <p:nvPr/>
          </p:nvSpPr>
          <p:spPr bwMode="auto">
            <a:xfrm>
              <a:off x="824" y="310"/>
              <a:ext cx="683" cy="0"/>
            </a:xfrm>
            <a:prstGeom prst="line">
              <a:avLst/>
            </a:prstGeom>
            <a:noFill/>
            <a:ln w="9438">
              <a:solidFill>
                <a:srgbClr val="000000"/>
              </a:solidFill>
              <a:round/>
              <a:headEnd/>
              <a:tailEnd/>
            </a:ln>
            <a:effectLst/>
          </p:spPr>
          <p:txBody>
            <a:bodyPr/>
            <a:lstStyle/>
            <a:p>
              <a:endParaRPr lang="es-ES_tradnl"/>
            </a:p>
          </p:txBody>
        </p:sp>
        <p:sp>
          <p:nvSpPr>
            <p:cNvPr id="1152037" name="Line 37"/>
            <p:cNvSpPr>
              <a:spLocks noChangeShapeType="1"/>
            </p:cNvSpPr>
            <p:nvPr/>
          </p:nvSpPr>
          <p:spPr bwMode="auto">
            <a:xfrm>
              <a:off x="824" y="382"/>
              <a:ext cx="683" cy="0"/>
            </a:xfrm>
            <a:prstGeom prst="line">
              <a:avLst/>
            </a:prstGeom>
            <a:noFill/>
            <a:ln w="9438">
              <a:solidFill>
                <a:srgbClr val="000000"/>
              </a:solidFill>
              <a:round/>
              <a:headEnd/>
              <a:tailEnd/>
            </a:ln>
            <a:effectLst/>
          </p:spPr>
          <p:txBody>
            <a:bodyPr/>
            <a:lstStyle/>
            <a:p>
              <a:endParaRPr lang="es-ES_tradnl"/>
            </a:p>
          </p:txBody>
        </p:sp>
        <p:sp>
          <p:nvSpPr>
            <p:cNvPr id="1152038" name="Line 38"/>
            <p:cNvSpPr>
              <a:spLocks noChangeShapeType="1"/>
            </p:cNvSpPr>
            <p:nvPr/>
          </p:nvSpPr>
          <p:spPr bwMode="auto">
            <a:xfrm>
              <a:off x="824" y="457"/>
              <a:ext cx="683" cy="0"/>
            </a:xfrm>
            <a:prstGeom prst="line">
              <a:avLst/>
            </a:prstGeom>
            <a:noFill/>
            <a:ln w="9438">
              <a:solidFill>
                <a:srgbClr val="000000"/>
              </a:solidFill>
              <a:round/>
              <a:headEnd/>
              <a:tailEnd/>
            </a:ln>
            <a:effectLst/>
          </p:spPr>
          <p:txBody>
            <a:bodyPr/>
            <a:lstStyle/>
            <a:p>
              <a:endParaRPr lang="es-ES_tradnl"/>
            </a:p>
          </p:txBody>
        </p:sp>
        <p:sp>
          <p:nvSpPr>
            <p:cNvPr id="1152039" name="Line 39"/>
            <p:cNvSpPr>
              <a:spLocks noChangeShapeType="1"/>
            </p:cNvSpPr>
            <p:nvPr/>
          </p:nvSpPr>
          <p:spPr bwMode="auto">
            <a:xfrm>
              <a:off x="824" y="530"/>
              <a:ext cx="683" cy="0"/>
            </a:xfrm>
            <a:prstGeom prst="line">
              <a:avLst/>
            </a:prstGeom>
            <a:noFill/>
            <a:ln w="9438">
              <a:solidFill>
                <a:srgbClr val="000000"/>
              </a:solidFill>
              <a:round/>
              <a:headEnd/>
              <a:tailEnd/>
            </a:ln>
            <a:effectLst/>
          </p:spPr>
          <p:txBody>
            <a:bodyPr/>
            <a:lstStyle/>
            <a:p>
              <a:endParaRPr lang="es-ES_tradnl"/>
            </a:p>
          </p:txBody>
        </p:sp>
        <p:sp>
          <p:nvSpPr>
            <p:cNvPr id="1152040" name="Line 40"/>
            <p:cNvSpPr>
              <a:spLocks noChangeShapeType="1"/>
            </p:cNvSpPr>
            <p:nvPr/>
          </p:nvSpPr>
          <p:spPr bwMode="auto">
            <a:xfrm>
              <a:off x="824" y="604"/>
              <a:ext cx="683" cy="0"/>
            </a:xfrm>
            <a:prstGeom prst="line">
              <a:avLst/>
            </a:prstGeom>
            <a:noFill/>
            <a:ln w="9438">
              <a:solidFill>
                <a:srgbClr val="000000"/>
              </a:solidFill>
              <a:round/>
              <a:headEnd/>
              <a:tailEnd/>
            </a:ln>
            <a:effectLst/>
          </p:spPr>
          <p:txBody>
            <a:bodyPr/>
            <a:lstStyle/>
            <a:p>
              <a:endParaRPr lang="es-ES_tradnl"/>
            </a:p>
          </p:txBody>
        </p:sp>
        <p:sp>
          <p:nvSpPr>
            <p:cNvPr id="1152041" name="Line 41"/>
            <p:cNvSpPr>
              <a:spLocks noChangeShapeType="1"/>
            </p:cNvSpPr>
            <p:nvPr/>
          </p:nvSpPr>
          <p:spPr bwMode="auto">
            <a:xfrm>
              <a:off x="824" y="678"/>
              <a:ext cx="683" cy="0"/>
            </a:xfrm>
            <a:prstGeom prst="line">
              <a:avLst/>
            </a:prstGeom>
            <a:noFill/>
            <a:ln w="9438">
              <a:solidFill>
                <a:srgbClr val="000000"/>
              </a:solidFill>
              <a:round/>
              <a:headEnd/>
              <a:tailEnd/>
            </a:ln>
            <a:effectLst/>
          </p:spPr>
          <p:txBody>
            <a:bodyPr/>
            <a:lstStyle/>
            <a:p>
              <a:endParaRPr lang="es-ES_tradnl"/>
            </a:p>
          </p:txBody>
        </p:sp>
        <p:sp>
          <p:nvSpPr>
            <p:cNvPr id="1152042" name="Freeform 42"/>
            <p:cNvSpPr>
              <a:spLocks/>
            </p:cNvSpPr>
            <p:nvPr/>
          </p:nvSpPr>
          <p:spPr bwMode="auto">
            <a:xfrm>
              <a:off x="824" y="236"/>
              <a:ext cx="684" cy="465"/>
            </a:xfrm>
            <a:custGeom>
              <a:avLst/>
              <a:gdLst/>
              <a:ahLst/>
              <a:cxnLst>
                <a:cxn ang="0">
                  <a:pos x="0" y="0"/>
                </a:cxn>
                <a:cxn ang="0">
                  <a:pos x="683" y="0"/>
                </a:cxn>
                <a:cxn ang="0">
                  <a:pos x="683" y="464"/>
                </a:cxn>
                <a:cxn ang="0">
                  <a:pos x="0" y="464"/>
                </a:cxn>
                <a:cxn ang="0">
                  <a:pos x="0" y="0"/>
                </a:cxn>
                <a:cxn ang="0">
                  <a:pos x="0" y="0"/>
                </a:cxn>
                <a:cxn ang="0">
                  <a:pos x="0" y="0"/>
                </a:cxn>
              </a:cxnLst>
              <a:rect l="0" t="0" r="r" b="b"/>
              <a:pathLst>
                <a:path w="684" h="465">
                  <a:moveTo>
                    <a:pt x="0" y="0"/>
                  </a:moveTo>
                  <a:lnTo>
                    <a:pt x="683" y="0"/>
                  </a:lnTo>
                  <a:lnTo>
                    <a:pt x="683" y="464"/>
                  </a:lnTo>
                  <a:lnTo>
                    <a:pt x="0" y="464"/>
                  </a:lnTo>
                  <a:lnTo>
                    <a:pt x="0" y="0"/>
                  </a:lnTo>
                  <a:lnTo>
                    <a:pt x="0" y="0"/>
                  </a:lnTo>
                  <a:lnTo>
                    <a:pt x="0" y="0"/>
                  </a:lnTo>
                </a:path>
              </a:pathLst>
            </a:custGeom>
            <a:noFill/>
            <a:ln w="9438" cap="flat" cmpd="sng">
              <a:solidFill>
                <a:srgbClr val="000000"/>
              </a:solidFill>
              <a:prstDash val="solid"/>
              <a:round/>
              <a:headEnd type="none" w="med" len="med"/>
              <a:tailEnd type="none" w="med" len="med"/>
            </a:ln>
            <a:effectLst/>
          </p:spPr>
          <p:txBody>
            <a:bodyPr/>
            <a:lstStyle/>
            <a:p>
              <a:endParaRPr lang="es-ES_tradnl"/>
            </a:p>
          </p:txBody>
        </p:sp>
        <p:sp>
          <p:nvSpPr>
            <p:cNvPr id="1152043" name="Freeform 43"/>
            <p:cNvSpPr>
              <a:spLocks/>
            </p:cNvSpPr>
            <p:nvPr/>
          </p:nvSpPr>
          <p:spPr bwMode="auto">
            <a:xfrm>
              <a:off x="781" y="724"/>
              <a:ext cx="86" cy="74"/>
            </a:xfrm>
            <a:custGeom>
              <a:avLst/>
              <a:gdLst/>
              <a:ahLst/>
              <a:cxnLst>
                <a:cxn ang="0">
                  <a:pos x="43" y="0"/>
                </a:cxn>
                <a:cxn ang="0">
                  <a:pos x="0" y="73"/>
                </a:cxn>
                <a:cxn ang="0">
                  <a:pos x="85" y="73"/>
                </a:cxn>
                <a:cxn ang="0">
                  <a:pos x="43" y="0"/>
                </a:cxn>
                <a:cxn ang="0">
                  <a:pos x="43" y="0"/>
                </a:cxn>
                <a:cxn ang="0">
                  <a:pos x="43" y="0"/>
                </a:cxn>
              </a:cxnLst>
              <a:rect l="0" t="0" r="r" b="b"/>
              <a:pathLst>
                <a:path w="86" h="74">
                  <a:moveTo>
                    <a:pt x="43" y="0"/>
                  </a:moveTo>
                  <a:lnTo>
                    <a:pt x="0" y="73"/>
                  </a:lnTo>
                  <a:lnTo>
                    <a:pt x="85" y="73"/>
                  </a:lnTo>
                  <a:lnTo>
                    <a:pt x="43" y="0"/>
                  </a:lnTo>
                  <a:lnTo>
                    <a:pt x="43" y="0"/>
                  </a:lnTo>
                  <a:lnTo>
                    <a:pt x="43"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44" name="Freeform 44"/>
            <p:cNvSpPr>
              <a:spLocks/>
            </p:cNvSpPr>
            <p:nvPr/>
          </p:nvSpPr>
          <p:spPr bwMode="auto">
            <a:xfrm>
              <a:off x="781" y="724"/>
              <a:ext cx="86" cy="74"/>
            </a:xfrm>
            <a:custGeom>
              <a:avLst/>
              <a:gdLst/>
              <a:ahLst/>
              <a:cxnLst>
                <a:cxn ang="0">
                  <a:pos x="0" y="0"/>
                </a:cxn>
                <a:cxn ang="0">
                  <a:pos x="85" y="0"/>
                </a:cxn>
                <a:cxn ang="0">
                  <a:pos x="85" y="73"/>
                </a:cxn>
                <a:cxn ang="0">
                  <a:pos x="0" y="73"/>
                </a:cxn>
                <a:cxn ang="0">
                  <a:pos x="0" y="0"/>
                </a:cxn>
                <a:cxn ang="0">
                  <a:pos x="0" y="0"/>
                </a:cxn>
                <a:cxn ang="0">
                  <a:pos x="0" y="0"/>
                </a:cxn>
                <a:cxn ang="0">
                  <a:pos x="0" y="0"/>
                </a:cxn>
              </a:cxnLst>
              <a:rect l="0" t="0" r="r" b="b"/>
              <a:pathLst>
                <a:path w="86" h="74">
                  <a:moveTo>
                    <a:pt x="0" y="0"/>
                  </a:moveTo>
                  <a:lnTo>
                    <a:pt x="85" y="0"/>
                  </a:lnTo>
                  <a:lnTo>
                    <a:pt x="85" y="73"/>
                  </a:lnTo>
                  <a:lnTo>
                    <a:pt x="0" y="73"/>
                  </a:lnTo>
                  <a:lnTo>
                    <a:pt x="0" y="0"/>
                  </a:lnTo>
                  <a:lnTo>
                    <a:pt x="0" y="0"/>
                  </a:lnTo>
                  <a:lnTo>
                    <a:pt x="0" y="0"/>
                  </a:lnTo>
                  <a:lnTo>
                    <a:pt x="0" y="0"/>
                  </a:lnTo>
                </a:path>
              </a:pathLst>
            </a:custGeom>
            <a:solidFill>
              <a:srgbClr val="FFFFFF"/>
            </a:solidFill>
            <a:ln w="9525">
              <a:noFill/>
              <a:round/>
              <a:headEnd type="none" w="med" len="med"/>
              <a:tailEnd type="none" w="med" len="med"/>
            </a:ln>
            <a:effectLst/>
          </p:spPr>
          <p:txBody>
            <a:bodyPr/>
            <a:lstStyle/>
            <a:p>
              <a:endParaRPr lang="es-ES_tradnl"/>
            </a:p>
          </p:txBody>
        </p:sp>
        <p:sp>
          <p:nvSpPr>
            <p:cNvPr id="1152045" name="Line 45"/>
            <p:cNvSpPr>
              <a:spLocks noChangeShapeType="1"/>
            </p:cNvSpPr>
            <p:nvPr/>
          </p:nvSpPr>
          <p:spPr bwMode="auto">
            <a:xfrm>
              <a:off x="781" y="724"/>
              <a:ext cx="85" cy="0"/>
            </a:xfrm>
            <a:prstGeom prst="line">
              <a:avLst/>
            </a:prstGeom>
            <a:noFill/>
            <a:ln w="9438">
              <a:solidFill>
                <a:srgbClr val="000000"/>
              </a:solidFill>
              <a:round/>
              <a:headEnd/>
              <a:tailEnd/>
            </a:ln>
            <a:effectLst/>
          </p:spPr>
          <p:txBody>
            <a:bodyPr/>
            <a:lstStyle/>
            <a:p>
              <a:endParaRPr lang="es-ES_tradnl"/>
            </a:p>
          </p:txBody>
        </p:sp>
        <p:sp>
          <p:nvSpPr>
            <p:cNvPr id="1152046" name="Freeform 46"/>
            <p:cNvSpPr>
              <a:spLocks/>
            </p:cNvSpPr>
            <p:nvPr/>
          </p:nvSpPr>
          <p:spPr bwMode="auto">
            <a:xfrm>
              <a:off x="781" y="724"/>
              <a:ext cx="86" cy="74"/>
            </a:xfrm>
            <a:custGeom>
              <a:avLst/>
              <a:gdLst/>
              <a:ahLst/>
              <a:cxnLst>
                <a:cxn ang="0">
                  <a:pos x="43" y="0"/>
                </a:cxn>
                <a:cxn ang="0">
                  <a:pos x="0" y="73"/>
                </a:cxn>
                <a:cxn ang="0">
                  <a:pos x="85" y="73"/>
                </a:cxn>
                <a:cxn ang="0">
                  <a:pos x="43" y="0"/>
                </a:cxn>
                <a:cxn ang="0">
                  <a:pos x="43" y="0"/>
                </a:cxn>
                <a:cxn ang="0">
                  <a:pos x="43" y="0"/>
                </a:cxn>
              </a:cxnLst>
              <a:rect l="0" t="0" r="r" b="b"/>
              <a:pathLst>
                <a:path w="86" h="74">
                  <a:moveTo>
                    <a:pt x="43" y="0"/>
                  </a:moveTo>
                  <a:lnTo>
                    <a:pt x="0" y="73"/>
                  </a:lnTo>
                  <a:lnTo>
                    <a:pt x="85" y="73"/>
                  </a:lnTo>
                  <a:lnTo>
                    <a:pt x="43" y="0"/>
                  </a:lnTo>
                  <a:lnTo>
                    <a:pt x="43" y="0"/>
                  </a:lnTo>
                  <a:lnTo>
                    <a:pt x="43"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47" name="Freeform 47"/>
            <p:cNvSpPr>
              <a:spLocks/>
            </p:cNvSpPr>
            <p:nvPr/>
          </p:nvSpPr>
          <p:spPr bwMode="auto">
            <a:xfrm>
              <a:off x="1458" y="724"/>
              <a:ext cx="85" cy="74"/>
            </a:xfrm>
            <a:custGeom>
              <a:avLst/>
              <a:gdLst/>
              <a:ahLst/>
              <a:cxnLst>
                <a:cxn ang="0">
                  <a:pos x="42" y="0"/>
                </a:cxn>
                <a:cxn ang="0">
                  <a:pos x="0" y="73"/>
                </a:cxn>
                <a:cxn ang="0">
                  <a:pos x="84" y="73"/>
                </a:cxn>
                <a:cxn ang="0">
                  <a:pos x="42" y="0"/>
                </a:cxn>
                <a:cxn ang="0">
                  <a:pos x="42" y="0"/>
                </a:cxn>
                <a:cxn ang="0">
                  <a:pos x="42" y="0"/>
                </a:cxn>
              </a:cxnLst>
              <a:rect l="0" t="0" r="r" b="b"/>
              <a:pathLst>
                <a:path w="85" h="74">
                  <a:moveTo>
                    <a:pt x="42" y="0"/>
                  </a:moveTo>
                  <a:lnTo>
                    <a:pt x="0" y="73"/>
                  </a:lnTo>
                  <a:lnTo>
                    <a:pt x="84" y="73"/>
                  </a:lnTo>
                  <a:lnTo>
                    <a:pt x="42" y="0"/>
                  </a:lnTo>
                  <a:lnTo>
                    <a:pt x="42" y="0"/>
                  </a:lnTo>
                  <a:lnTo>
                    <a:pt x="42"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48" name="Freeform 48"/>
            <p:cNvSpPr>
              <a:spLocks/>
            </p:cNvSpPr>
            <p:nvPr/>
          </p:nvSpPr>
          <p:spPr bwMode="auto">
            <a:xfrm>
              <a:off x="1458" y="724"/>
              <a:ext cx="85" cy="74"/>
            </a:xfrm>
            <a:custGeom>
              <a:avLst/>
              <a:gdLst/>
              <a:ahLst/>
              <a:cxnLst>
                <a:cxn ang="0">
                  <a:pos x="0" y="0"/>
                </a:cxn>
                <a:cxn ang="0">
                  <a:pos x="84" y="0"/>
                </a:cxn>
                <a:cxn ang="0">
                  <a:pos x="84" y="73"/>
                </a:cxn>
                <a:cxn ang="0">
                  <a:pos x="0" y="73"/>
                </a:cxn>
                <a:cxn ang="0">
                  <a:pos x="0" y="0"/>
                </a:cxn>
                <a:cxn ang="0">
                  <a:pos x="0" y="0"/>
                </a:cxn>
                <a:cxn ang="0">
                  <a:pos x="0" y="0"/>
                </a:cxn>
                <a:cxn ang="0">
                  <a:pos x="0" y="0"/>
                </a:cxn>
              </a:cxnLst>
              <a:rect l="0" t="0" r="r" b="b"/>
              <a:pathLst>
                <a:path w="85" h="74">
                  <a:moveTo>
                    <a:pt x="0" y="0"/>
                  </a:moveTo>
                  <a:lnTo>
                    <a:pt x="84" y="0"/>
                  </a:lnTo>
                  <a:lnTo>
                    <a:pt x="84" y="73"/>
                  </a:lnTo>
                  <a:lnTo>
                    <a:pt x="0" y="73"/>
                  </a:lnTo>
                  <a:lnTo>
                    <a:pt x="0" y="0"/>
                  </a:lnTo>
                  <a:lnTo>
                    <a:pt x="0" y="0"/>
                  </a:lnTo>
                  <a:lnTo>
                    <a:pt x="0" y="0"/>
                  </a:lnTo>
                  <a:lnTo>
                    <a:pt x="0" y="0"/>
                  </a:lnTo>
                </a:path>
              </a:pathLst>
            </a:custGeom>
            <a:solidFill>
              <a:srgbClr val="FFFFFF"/>
            </a:solidFill>
            <a:ln w="9525">
              <a:noFill/>
              <a:round/>
              <a:headEnd type="none" w="med" len="med"/>
              <a:tailEnd type="none" w="med" len="med"/>
            </a:ln>
            <a:effectLst/>
          </p:spPr>
          <p:txBody>
            <a:bodyPr/>
            <a:lstStyle/>
            <a:p>
              <a:endParaRPr lang="es-ES_tradnl"/>
            </a:p>
          </p:txBody>
        </p:sp>
        <p:sp>
          <p:nvSpPr>
            <p:cNvPr id="1152049" name="Line 49"/>
            <p:cNvSpPr>
              <a:spLocks noChangeShapeType="1"/>
            </p:cNvSpPr>
            <p:nvPr/>
          </p:nvSpPr>
          <p:spPr bwMode="auto">
            <a:xfrm>
              <a:off x="1458" y="724"/>
              <a:ext cx="84" cy="0"/>
            </a:xfrm>
            <a:prstGeom prst="line">
              <a:avLst/>
            </a:prstGeom>
            <a:noFill/>
            <a:ln w="9438">
              <a:solidFill>
                <a:srgbClr val="000000"/>
              </a:solidFill>
              <a:round/>
              <a:headEnd/>
              <a:tailEnd/>
            </a:ln>
            <a:effectLst/>
          </p:spPr>
          <p:txBody>
            <a:bodyPr/>
            <a:lstStyle/>
            <a:p>
              <a:endParaRPr lang="es-ES_tradnl"/>
            </a:p>
          </p:txBody>
        </p:sp>
        <p:sp>
          <p:nvSpPr>
            <p:cNvPr id="1152050" name="Freeform 50"/>
            <p:cNvSpPr>
              <a:spLocks/>
            </p:cNvSpPr>
            <p:nvPr/>
          </p:nvSpPr>
          <p:spPr bwMode="auto">
            <a:xfrm>
              <a:off x="1458" y="724"/>
              <a:ext cx="85" cy="74"/>
            </a:xfrm>
            <a:custGeom>
              <a:avLst/>
              <a:gdLst/>
              <a:ahLst/>
              <a:cxnLst>
                <a:cxn ang="0">
                  <a:pos x="42" y="0"/>
                </a:cxn>
                <a:cxn ang="0">
                  <a:pos x="0" y="73"/>
                </a:cxn>
                <a:cxn ang="0">
                  <a:pos x="84" y="73"/>
                </a:cxn>
                <a:cxn ang="0">
                  <a:pos x="42" y="0"/>
                </a:cxn>
                <a:cxn ang="0">
                  <a:pos x="42" y="0"/>
                </a:cxn>
                <a:cxn ang="0">
                  <a:pos x="42" y="0"/>
                </a:cxn>
              </a:cxnLst>
              <a:rect l="0" t="0" r="r" b="b"/>
              <a:pathLst>
                <a:path w="85" h="74">
                  <a:moveTo>
                    <a:pt x="42" y="0"/>
                  </a:moveTo>
                  <a:lnTo>
                    <a:pt x="0" y="73"/>
                  </a:lnTo>
                  <a:lnTo>
                    <a:pt x="84" y="73"/>
                  </a:lnTo>
                  <a:lnTo>
                    <a:pt x="42" y="0"/>
                  </a:lnTo>
                  <a:lnTo>
                    <a:pt x="42" y="0"/>
                  </a:lnTo>
                  <a:lnTo>
                    <a:pt x="42" y="0"/>
                  </a:lnTo>
                </a:path>
              </a:pathLst>
            </a:custGeom>
            <a:noFill/>
            <a:ln w="18875" cap="flat" cmpd="sng">
              <a:solidFill>
                <a:srgbClr val="000000"/>
              </a:solidFill>
              <a:prstDash val="solid"/>
              <a:round/>
              <a:headEnd type="none" w="med" len="med"/>
              <a:tailEnd type="none" w="med" len="med"/>
            </a:ln>
            <a:effectLst/>
          </p:spPr>
          <p:txBody>
            <a:bodyPr/>
            <a:lstStyle/>
            <a:p>
              <a:endParaRPr lang="es-ES_tradnl"/>
            </a:p>
          </p:txBody>
        </p:sp>
        <p:sp>
          <p:nvSpPr>
            <p:cNvPr id="1152051" name="Line 51"/>
            <p:cNvSpPr>
              <a:spLocks noChangeShapeType="1"/>
            </p:cNvSpPr>
            <p:nvPr/>
          </p:nvSpPr>
          <p:spPr bwMode="auto">
            <a:xfrm flipV="1">
              <a:off x="946" y="114"/>
              <a:ext cx="585" cy="683"/>
            </a:xfrm>
            <a:prstGeom prst="line">
              <a:avLst/>
            </a:prstGeom>
            <a:noFill/>
            <a:ln w="31459">
              <a:solidFill>
                <a:srgbClr val="7F604F"/>
              </a:solidFill>
              <a:round/>
              <a:headEnd/>
              <a:tailEnd/>
            </a:ln>
            <a:effectLst/>
          </p:spPr>
          <p:txBody>
            <a:bodyPr/>
            <a:lstStyle/>
            <a:p>
              <a:endParaRPr lang="es-ES_tradnl"/>
            </a:p>
          </p:txBody>
        </p:sp>
        <p:sp>
          <p:nvSpPr>
            <p:cNvPr id="1152052" name="Freeform 52"/>
            <p:cNvSpPr>
              <a:spLocks/>
            </p:cNvSpPr>
            <p:nvPr/>
          </p:nvSpPr>
          <p:spPr bwMode="auto">
            <a:xfrm>
              <a:off x="1472" y="-2"/>
              <a:ext cx="161" cy="165"/>
            </a:xfrm>
            <a:custGeom>
              <a:avLst/>
              <a:gdLst/>
              <a:ahLst/>
              <a:cxnLst>
                <a:cxn ang="0">
                  <a:pos x="0" y="66"/>
                </a:cxn>
                <a:cxn ang="0">
                  <a:pos x="160" y="0"/>
                </a:cxn>
                <a:cxn ang="0">
                  <a:pos x="117" y="164"/>
                </a:cxn>
                <a:cxn ang="0">
                  <a:pos x="0" y="66"/>
                </a:cxn>
                <a:cxn ang="0">
                  <a:pos x="0" y="66"/>
                </a:cxn>
                <a:cxn ang="0">
                  <a:pos x="0" y="66"/>
                </a:cxn>
              </a:cxnLst>
              <a:rect l="0" t="0" r="r" b="b"/>
              <a:pathLst>
                <a:path w="161" h="165">
                  <a:moveTo>
                    <a:pt x="0" y="66"/>
                  </a:moveTo>
                  <a:lnTo>
                    <a:pt x="160" y="0"/>
                  </a:lnTo>
                  <a:lnTo>
                    <a:pt x="117" y="164"/>
                  </a:lnTo>
                  <a:lnTo>
                    <a:pt x="0" y="66"/>
                  </a:lnTo>
                  <a:lnTo>
                    <a:pt x="0" y="66"/>
                  </a:lnTo>
                  <a:lnTo>
                    <a:pt x="0" y="66"/>
                  </a:lnTo>
                </a:path>
              </a:pathLst>
            </a:custGeom>
            <a:solidFill>
              <a:srgbClr val="000000"/>
            </a:solidFill>
            <a:ln w="18875" cap="flat" cmpd="sng">
              <a:solidFill>
                <a:srgbClr val="000000"/>
              </a:solidFill>
              <a:prstDash val="solid"/>
              <a:round/>
              <a:headEnd type="none" w="med" len="med"/>
              <a:tailEnd type="none" w="med" len="med"/>
            </a:ln>
            <a:effectLst/>
          </p:spPr>
          <p:txBody>
            <a:bodyPr/>
            <a:lstStyle/>
            <a:p>
              <a:endParaRPr lang="es-ES_tradnl"/>
            </a:p>
          </p:txBody>
        </p:sp>
      </p:grpSp>
      <p:sp>
        <p:nvSpPr>
          <p:cNvPr id="1152053" name="AutoShape 53"/>
          <p:cNvSpPr>
            <a:spLocks noChangeArrowheads="1"/>
          </p:cNvSpPr>
          <p:nvPr/>
        </p:nvSpPr>
        <p:spPr bwMode="auto">
          <a:xfrm flipV="1">
            <a:off x="5494338" y="1212850"/>
            <a:ext cx="3460750" cy="2276475"/>
          </a:xfrm>
          <a:prstGeom prst="roundRect">
            <a:avLst>
              <a:gd name="adj" fmla="val 0"/>
            </a:avLst>
          </a:prstGeom>
          <a:pattFill prst="pct25">
            <a:fgClr>
              <a:srgbClr val="808080"/>
            </a:fgClr>
            <a:bgClr>
              <a:srgbClr val="FFFFFF"/>
            </a:bgClr>
          </a:pattFill>
          <a:ln w="31459">
            <a:solidFill>
              <a:srgbClr val="000000"/>
            </a:solidFill>
            <a:round/>
            <a:headEnd/>
            <a:tailEnd/>
          </a:ln>
          <a:effectLst/>
        </p:spPr>
        <p:txBody>
          <a:bodyPr wrap="none" anchor="ctr"/>
          <a:lstStyle/>
          <a:p>
            <a:endParaRPr lang="es-ES_tradnl"/>
          </a:p>
        </p:txBody>
      </p:sp>
      <p:grpSp>
        <p:nvGrpSpPr>
          <p:cNvPr id="3" name="Group 54"/>
          <p:cNvGrpSpPr>
            <a:grpSpLocks/>
          </p:cNvGrpSpPr>
          <p:nvPr/>
        </p:nvGrpSpPr>
        <p:grpSpPr bwMode="auto">
          <a:xfrm>
            <a:off x="5480050" y="1604963"/>
            <a:ext cx="3475038" cy="1490662"/>
            <a:chOff x="3864" y="319"/>
            <a:chExt cx="2407" cy="1064"/>
          </a:xfrm>
        </p:grpSpPr>
        <p:sp>
          <p:nvSpPr>
            <p:cNvPr id="1152055" name="Line 55"/>
            <p:cNvSpPr>
              <a:spLocks noChangeShapeType="1"/>
            </p:cNvSpPr>
            <p:nvPr/>
          </p:nvSpPr>
          <p:spPr bwMode="auto">
            <a:xfrm>
              <a:off x="3864" y="1383"/>
              <a:ext cx="2407" cy="0"/>
            </a:xfrm>
            <a:prstGeom prst="line">
              <a:avLst/>
            </a:prstGeom>
            <a:noFill/>
            <a:ln w="18875">
              <a:solidFill>
                <a:srgbClr val="000000"/>
              </a:solidFill>
              <a:prstDash val="dash"/>
              <a:round/>
              <a:headEnd/>
              <a:tailEnd/>
            </a:ln>
            <a:effectLst/>
          </p:spPr>
          <p:txBody>
            <a:bodyPr/>
            <a:lstStyle/>
            <a:p>
              <a:endParaRPr lang="es-ES_tradnl"/>
            </a:p>
          </p:txBody>
        </p:sp>
        <p:sp>
          <p:nvSpPr>
            <p:cNvPr id="1152056" name="Line 56"/>
            <p:cNvSpPr>
              <a:spLocks noChangeShapeType="1"/>
            </p:cNvSpPr>
            <p:nvPr/>
          </p:nvSpPr>
          <p:spPr bwMode="auto">
            <a:xfrm>
              <a:off x="3864" y="1120"/>
              <a:ext cx="2407" cy="0"/>
            </a:xfrm>
            <a:prstGeom prst="line">
              <a:avLst/>
            </a:prstGeom>
            <a:noFill/>
            <a:ln w="18875">
              <a:solidFill>
                <a:srgbClr val="000000"/>
              </a:solidFill>
              <a:prstDash val="dash"/>
              <a:round/>
              <a:headEnd/>
              <a:tailEnd/>
            </a:ln>
            <a:effectLst/>
          </p:spPr>
          <p:txBody>
            <a:bodyPr/>
            <a:lstStyle/>
            <a:p>
              <a:endParaRPr lang="es-ES_tradnl"/>
            </a:p>
          </p:txBody>
        </p:sp>
        <p:sp>
          <p:nvSpPr>
            <p:cNvPr id="1152057" name="Line 57"/>
            <p:cNvSpPr>
              <a:spLocks noChangeShapeType="1"/>
            </p:cNvSpPr>
            <p:nvPr/>
          </p:nvSpPr>
          <p:spPr bwMode="auto">
            <a:xfrm>
              <a:off x="3864" y="856"/>
              <a:ext cx="2407" cy="0"/>
            </a:xfrm>
            <a:prstGeom prst="line">
              <a:avLst/>
            </a:prstGeom>
            <a:noFill/>
            <a:ln w="18875">
              <a:solidFill>
                <a:srgbClr val="000000"/>
              </a:solidFill>
              <a:prstDash val="dash"/>
              <a:round/>
              <a:headEnd/>
              <a:tailEnd/>
            </a:ln>
            <a:effectLst/>
          </p:spPr>
          <p:txBody>
            <a:bodyPr/>
            <a:lstStyle/>
            <a:p>
              <a:endParaRPr lang="es-ES_tradnl"/>
            </a:p>
          </p:txBody>
        </p:sp>
        <p:sp>
          <p:nvSpPr>
            <p:cNvPr id="1152058" name="Line 58"/>
            <p:cNvSpPr>
              <a:spLocks noChangeShapeType="1"/>
            </p:cNvSpPr>
            <p:nvPr/>
          </p:nvSpPr>
          <p:spPr bwMode="auto">
            <a:xfrm>
              <a:off x="3864" y="591"/>
              <a:ext cx="2407" cy="0"/>
            </a:xfrm>
            <a:prstGeom prst="line">
              <a:avLst/>
            </a:prstGeom>
            <a:noFill/>
            <a:ln w="18875">
              <a:solidFill>
                <a:srgbClr val="000000"/>
              </a:solidFill>
              <a:prstDash val="dash"/>
              <a:round/>
              <a:headEnd/>
              <a:tailEnd/>
            </a:ln>
            <a:effectLst/>
          </p:spPr>
          <p:txBody>
            <a:bodyPr/>
            <a:lstStyle/>
            <a:p>
              <a:endParaRPr lang="es-ES_tradnl"/>
            </a:p>
          </p:txBody>
        </p:sp>
        <p:sp>
          <p:nvSpPr>
            <p:cNvPr id="1152059" name="Line 59"/>
            <p:cNvSpPr>
              <a:spLocks noChangeShapeType="1"/>
            </p:cNvSpPr>
            <p:nvPr/>
          </p:nvSpPr>
          <p:spPr bwMode="auto">
            <a:xfrm>
              <a:off x="3864" y="319"/>
              <a:ext cx="2407" cy="0"/>
            </a:xfrm>
            <a:prstGeom prst="line">
              <a:avLst/>
            </a:prstGeom>
            <a:noFill/>
            <a:ln w="18875">
              <a:solidFill>
                <a:srgbClr val="000000"/>
              </a:solidFill>
              <a:prstDash val="dash"/>
              <a:round/>
              <a:headEnd/>
              <a:tailEnd/>
            </a:ln>
            <a:effectLst/>
          </p:spPr>
          <p:txBody>
            <a:bodyPr/>
            <a:lstStyle/>
            <a:p>
              <a:endParaRPr lang="es-ES_tradnl"/>
            </a:p>
          </p:txBody>
        </p:sp>
      </p:grpSp>
      <p:sp>
        <p:nvSpPr>
          <p:cNvPr id="1152060" name="Line 60"/>
          <p:cNvSpPr>
            <a:spLocks noChangeShapeType="1"/>
          </p:cNvSpPr>
          <p:nvPr/>
        </p:nvSpPr>
        <p:spPr bwMode="auto">
          <a:xfrm>
            <a:off x="8578850" y="1212850"/>
            <a:ext cx="0" cy="2263775"/>
          </a:xfrm>
          <a:prstGeom prst="line">
            <a:avLst/>
          </a:prstGeom>
          <a:noFill/>
          <a:ln w="18875">
            <a:solidFill>
              <a:srgbClr val="000000"/>
            </a:solidFill>
            <a:prstDash val="dash"/>
            <a:round/>
            <a:headEnd/>
            <a:tailEnd/>
          </a:ln>
          <a:effectLst/>
        </p:spPr>
        <p:txBody>
          <a:bodyPr/>
          <a:lstStyle/>
          <a:p>
            <a:endParaRPr lang="es-ES_tradnl"/>
          </a:p>
        </p:txBody>
      </p:sp>
      <p:sp>
        <p:nvSpPr>
          <p:cNvPr id="1152061" name="Line 61"/>
          <p:cNvSpPr>
            <a:spLocks noChangeShapeType="1"/>
          </p:cNvSpPr>
          <p:nvPr/>
        </p:nvSpPr>
        <p:spPr bwMode="auto">
          <a:xfrm>
            <a:off x="8078788" y="1212850"/>
            <a:ext cx="0" cy="2263775"/>
          </a:xfrm>
          <a:prstGeom prst="line">
            <a:avLst/>
          </a:prstGeom>
          <a:noFill/>
          <a:ln w="18875">
            <a:solidFill>
              <a:srgbClr val="000000"/>
            </a:solidFill>
            <a:prstDash val="dash"/>
            <a:round/>
            <a:headEnd/>
            <a:tailEnd/>
          </a:ln>
          <a:effectLst/>
        </p:spPr>
        <p:txBody>
          <a:bodyPr/>
          <a:lstStyle/>
          <a:p>
            <a:endParaRPr lang="es-ES_tradnl"/>
          </a:p>
        </p:txBody>
      </p:sp>
      <p:sp>
        <p:nvSpPr>
          <p:cNvPr id="1152062" name="Line 62"/>
          <p:cNvSpPr>
            <a:spLocks noChangeShapeType="1"/>
          </p:cNvSpPr>
          <p:nvPr/>
        </p:nvSpPr>
        <p:spPr bwMode="auto">
          <a:xfrm>
            <a:off x="7564438" y="1212850"/>
            <a:ext cx="0" cy="2263775"/>
          </a:xfrm>
          <a:prstGeom prst="line">
            <a:avLst/>
          </a:prstGeom>
          <a:noFill/>
          <a:ln w="18875">
            <a:solidFill>
              <a:srgbClr val="000000"/>
            </a:solidFill>
            <a:prstDash val="dash"/>
            <a:round/>
            <a:headEnd/>
            <a:tailEnd/>
          </a:ln>
          <a:effectLst/>
        </p:spPr>
        <p:txBody>
          <a:bodyPr/>
          <a:lstStyle/>
          <a:p>
            <a:endParaRPr lang="es-ES_tradnl"/>
          </a:p>
        </p:txBody>
      </p:sp>
      <p:sp>
        <p:nvSpPr>
          <p:cNvPr id="1152063" name="Line 63"/>
          <p:cNvSpPr>
            <a:spLocks noChangeShapeType="1"/>
          </p:cNvSpPr>
          <p:nvPr/>
        </p:nvSpPr>
        <p:spPr bwMode="auto">
          <a:xfrm>
            <a:off x="7045325" y="1214438"/>
            <a:ext cx="0" cy="2262187"/>
          </a:xfrm>
          <a:prstGeom prst="line">
            <a:avLst/>
          </a:prstGeom>
          <a:noFill/>
          <a:ln w="18875">
            <a:solidFill>
              <a:srgbClr val="000000"/>
            </a:solidFill>
            <a:prstDash val="dash"/>
            <a:round/>
            <a:headEnd/>
            <a:tailEnd/>
          </a:ln>
          <a:effectLst/>
        </p:spPr>
        <p:txBody>
          <a:bodyPr/>
          <a:lstStyle/>
          <a:p>
            <a:endParaRPr lang="es-ES_tradnl"/>
          </a:p>
        </p:txBody>
      </p:sp>
      <p:sp>
        <p:nvSpPr>
          <p:cNvPr id="1152064" name="Line 64"/>
          <p:cNvSpPr>
            <a:spLocks noChangeShapeType="1"/>
          </p:cNvSpPr>
          <p:nvPr/>
        </p:nvSpPr>
        <p:spPr bwMode="auto">
          <a:xfrm>
            <a:off x="6526213" y="1214438"/>
            <a:ext cx="0" cy="2262187"/>
          </a:xfrm>
          <a:prstGeom prst="line">
            <a:avLst/>
          </a:prstGeom>
          <a:noFill/>
          <a:ln w="18875">
            <a:solidFill>
              <a:srgbClr val="000000"/>
            </a:solidFill>
            <a:prstDash val="dash"/>
            <a:round/>
            <a:headEnd/>
            <a:tailEnd/>
          </a:ln>
          <a:effectLst/>
        </p:spPr>
        <p:txBody>
          <a:bodyPr/>
          <a:lstStyle/>
          <a:p>
            <a:endParaRPr lang="es-ES_tradnl"/>
          </a:p>
        </p:txBody>
      </p:sp>
      <p:sp>
        <p:nvSpPr>
          <p:cNvPr id="1152065" name="Line 65"/>
          <p:cNvSpPr>
            <a:spLocks noChangeShapeType="1"/>
          </p:cNvSpPr>
          <p:nvPr/>
        </p:nvSpPr>
        <p:spPr bwMode="auto">
          <a:xfrm>
            <a:off x="6010275" y="1223963"/>
            <a:ext cx="0" cy="2252662"/>
          </a:xfrm>
          <a:prstGeom prst="line">
            <a:avLst/>
          </a:prstGeom>
          <a:noFill/>
          <a:ln w="18875">
            <a:solidFill>
              <a:srgbClr val="000000"/>
            </a:solidFill>
            <a:prstDash val="dash"/>
            <a:round/>
            <a:headEnd/>
            <a:tailEnd/>
          </a:ln>
          <a:effectLst/>
        </p:spPr>
        <p:txBody>
          <a:bodyPr/>
          <a:lstStyle/>
          <a:p>
            <a:endParaRPr lang="es-ES_tradnl"/>
          </a:p>
        </p:txBody>
      </p:sp>
      <p:sp>
        <p:nvSpPr>
          <p:cNvPr id="1152066" name="AutoShape 66"/>
          <p:cNvSpPr>
            <a:spLocks noChangeArrowheads="1"/>
          </p:cNvSpPr>
          <p:nvPr/>
        </p:nvSpPr>
        <p:spPr bwMode="auto">
          <a:xfrm flipV="1">
            <a:off x="7504113" y="1347788"/>
            <a:ext cx="1512887" cy="579437"/>
          </a:xfrm>
          <a:prstGeom prst="roundRect">
            <a:avLst>
              <a:gd name="adj" fmla="val 0"/>
            </a:avLst>
          </a:prstGeom>
          <a:solidFill>
            <a:srgbClr val="C0C0C0"/>
          </a:solidFill>
          <a:ln w="62917">
            <a:solidFill>
              <a:srgbClr val="FFFFFF"/>
            </a:solidFill>
            <a:round/>
            <a:headEnd/>
            <a:tailEnd/>
          </a:ln>
          <a:effectLst/>
        </p:spPr>
        <p:txBody>
          <a:bodyPr wrap="none" anchor="ctr"/>
          <a:lstStyle/>
          <a:p>
            <a:endParaRPr lang="es-ES_tradnl"/>
          </a:p>
        </p:txBody>
      </p:sp>
      <p:sp>
        <p:nvSpPr>
          <p:cNvPr id="1152067" name="Text Box 67"/>
          <p:cNvSpPr txBox="1">
            <a:spLocks noChangeArrowheads="1"/>
          </p:cNvSpPr>
          <p:nvPr/>
        </p:nvSpPr>
        <p:spPr bwMode="auto">
          <a:xfrm>
            <a:off x="4916488" y="1047750"/>
            <a:ext cx="650875" cy="341313"/>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Arial" pitchFamily="34" charset="0"/>
              </a:rPr>
              <a:t> </a:t>
            </a:r>
            <a:r>
              <a:rPr lang="en-US" sz="1800">
                <a:solidFill>
                  <a:srgbClr val="000000"/>
                </a:solidFill>
                <a:latin typeface="Arial" pitchFamily="34" charset="0"/>
              </a:rPr>
              <a:t>H[m]</a:t>
            </a:r>
            <a:endParaRPr lang="en-US" sz="1800">
              <a:latin typeface="Times New Roman" pitchFamily="18" charset="0"/>
            </a:endParaRPr>
          </a:p>
        </p:txBody>
      </p:sp>
      <p:grpSp>
        <p:nvGrpSpPr>
          <p:cNvPr id="4" name="Group 68"/>
          <p:cNvGrpSpPr>
            <a:grpSpLocks/>
          </p:cNvGrpSpPr>
          <p:nvPr/>
        </p:nvGrpSpPr>
        <p:grpSpPr bwMode="auto">
          <a:xfrm>
            <a:off x="5186363" y="1879600"/>
            <a:ext cx="195262" cy="1835150"/>
            <a:chOff x="3659" y="515"/>
            <a:chExt cx="136" cy="1310"/>
          </a:xfrm>
        </p:grpSpPr>
        <p:sp>
          <p:nvSpPr>
            <p:cNvPr id="1152069" name="Text Box 69"/>
            <p:cNvSpPr txBox="1">
              <a:spLocks noChangeArrowheads="1"/>
            </p:cNvSpPr>
            <p:nvPr/>
          </p:nvSpPr>
          <p:spPr bwMode="auto">
            <a:xfrm>
              <a:off x="3659" y="515"/>
              <a:ext cx="136" cy="253"/>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Arial" pitchFamily="34" charset="0"/>
                </a:rPr>
                <a:t>4</a:t>
              </a:r>
              <a:endParaRPr lang="en-US" sz="2300">
                <a:latin typeface="Times New Roman" pitchFamily="18" charset="0"/>
              </a:endParaRPr>
            </a:p>
          </p:txBody>
        </p:sp>
        <p:sp>
          <p:nvSpPr>
            <p:cNvPr id="1152070" name="Text Box 70"/>
            <p:cNvSpPr txBox="1">
              <a:spLocks noChangeArrowheads="1"/>
            </p:cNvSpPr>
            <p:nvPr/>
          </p:nvSpPr>
          <p:spPr bwMode="auto">
            <a:xfrm>
              <a:off x="3659" y="790"/>
              <a:ext cx="136" cy="253"/>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Arial" pitchFamily="34" charset="0"/>
                </a:rPr>
                <a:t>3</a:t>
              </a:r>
              <a:endParaRPr lang="en-US" sz="2300">
                <a:latin typeface="Times New Roman" pitchFamily="18" charset="0"/>
              </a:endParaRPr>
            </a:p>
          </p:txBody>
        </p:sp>
        <p:sp>
          <p:nvSpPr>
            <p:cNvPr id="1152071" name="Text Box 71"/>
            <p:cNvSpPr txBox="1">
              <a:spLocks noChangeArrowheads="1"/>
            </p:cNvSpPr>
            <p:nvPr/>
          </p:nvSpPr>
          <p:spPr bwMode="auto">
            <a:xfrm>
              <a:off x="3659" y="1048"/>
              <a:ext cx="136" cy="254"/>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Arial" pitchFamily="34" charset="0"/>
                </a:rPr>
                <a:t>2</a:t>
              </a:r>
              <a:endParaRPr lang="en-US" sz="2300">
                <a:latin typeface="Times New Roman" pitchFamily="18" charset="0"/>
              </a:endParaRPr>
            </a:p>
          </p:txBody>
        </p:sp>
        <p:sp>
          <p:nvSpPr>
            <p:cNvPr id="1152072" name="Text Box 72"/>
            <p:cNvSpPr txBox="1">
              <a:spLocks noChangeArrowheads="1"/>
            </p:cNvSpPr>
            <p:nvPr/>
          </p:nvSpPr>
          <p:spPr bwMode="auto">
            <a:xfrm>
              <a:off x="3659" y="1313"/>
              <a:ext cx="136" cy="254"/>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Arial" pitchFamily="34" charset="0"/>
                </a:rPr>
                <a:t>1</a:t>
              </a:r>
              <a:endParaRPr lang="en-US" sz="2300">
                <a:latin typeface="Times New Roman" pitchFamily="18" charset="0"/>
              </a:endParaRPr>
            </a:p>
          </p:txBody>
        </p:sp>
        <p:sp>
          <p:nvSpPr>
            <p:cNvPr id="1152073" name="Text Box 73"/>
            <p:cNvSpPr txBox="1">
              <a:spLocks noChangeArrowheads="1"/>
            </p:cNvSpPr>
            <p:nvPr/>
          </p:nvSpPr>
          <p:spPr bwMode="auto">
            <a:xfrm>
              <a:off x="3659" y="1572"/>
              <a:ext cx="136" cy="253"/>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Arial" pitchFamily="34" charset="0"/>
                </a:rPr>
                <a:t>0</a:t>
              </a:r>
              <a:endParaRPr lang="en-US" sz="2300">
                <a:latin typeface="Times New Roman" pitchFamily="18" charset="0"/>
              </a:endParaRPr>
            </a:p>
          </p:txBody>
        </p:sp>
      </p:grpSp>
      <p:grpSp>
        <p:nvGrpSpPr>
          <p:cNvPr id="5" name="Group 74"/>
          <p:cNvGrpSpPr>
            <a:grpSpLocks/>
          </p:cNvGrpSpPr>
          <p:nvPr/>
        </p:nvGrpSpPr>
        <p:grpSpPr bwMode="auto">
          <a:xfrm>
            <a:off x="5434013" y="3546475"/>
            <a:ext cx="3709987" cy="481013"/>
            <a:chOff x="3831" y="1686"/>
            <a:chExt cx="2725" cy="431"/>
          </a:xfrm>
        </p:grpSpPr>
        <p:sp>
          <p:nvSpPr>
            <p:cNvPr id="1152075" name="Text Box 75"/>
            <p:cNvSpPr txBox="1">
              <a:spLocks noChangeArrowheads="1"/>
            </p:cNvSpPr>
            <p:nvPr/>
          </p:nvSpPr>
          <p:spPr bwMode="auto">
            <a:xfrm>
              <a:off x="6126" y="1692"/>
              <a:ext cx="430" cy="425"/>
            </a:xfrm>
            <a:prstGeom prst="rect">
              <a:avLst/>
            </a:prstGeom>
            <a:noFill/>
            <a:ln w="9525">
              <a:noFill/>
              <a:miter lim="800000"/>
              <a:headEnd/>
              <a:tailEnd/>
            </a:ln>
            <a:effectLst/>
          </p:spPr>
          <p:txBody>
            <a:bodyPr lIns="0" tIns="0" rIns="0" bIns="0"/>
            <a:lstStyle/>
            <a:p>
              <a:pPr algn="ctr" defTabSz="709613">
                <a:buClr>
                  <a:srgbClr val="810000"/>
                </a:buClr>
                <a:buSzPct val="90000"/>
                <a:buFont typeface="Monotype Sorts" pitchFamily="2" charset="2"/>
                <a:buNone/>
              </a:pPr>
              <a:r>
                <a:rPr lang="en-US" sz="1600" b="1">
                  <a:solidFill>
                    <a:srgbClr val="000000"/>
                  </a:solidFill>
                  <a:latin typeface="Arial" pitchFamily="34" charset="0"/>
                </a:rPr>
                <a:t>Q [m³/h]</a:t>
              </a:r>
              <a:endParaRPr lang="en-US" sz="1600" b="1">
                <a:latin typeface="Times New Roman" pitchFamily="18" charset="0"/>
              </a:endParaRPr>
            </a:p>
          </p:txBody>
        </p:sp>
        <p:grpSp>
          <p:nvGrpSpPr>
            <p:cNvPr id="6" name="Group 76"/>
            <p:cNvGrpSpPr>
              <a:grpSpLocks/>
            </p:cNvGrpSpPr>
            <p:nvPr/>
          </p:nvGrpSpPr>
          <p:grpSpPr bwMode="auto">
            <a:xfrm>
              <a:off x="3831" y="1686"/>
              <a:ext cx="2274" cy="257"/>
              <a:chOff x="3831" y="1686"/>
              <a:chExt cx="2274" cy="257"/>
            </a:xfrm>
          </p:grpSpPr>
          <p:sp>
            <p:nvSpPr>
              <p:cNvPr id="1152077" name="Text Box 77"/>
              <p:cNvSpPr txBox="1">
                <a:spLocks noChangeArrowheads="1"/>
              </p:cNvSpPr>
              <p:nvPr/>
            </p:nvSpPr>
            <p:spPr bwMode="auto">
              <a:xfrm>
                <a:off x="5277" y="1690"/>
                <a:ext cx="136" cy="253"/>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Arial" pitchFamily="34" charset="0"/>
                  </a:rPr>
                  <a:t>2</a:t>
                </a:r>
                <a:endParaRPr lang="en-US" sz="2300">
                  <a:latin typeface="Times New Roman" pitchFamily="18" charset="0"/>
                </a:endParaRPr>
              </a:p>
            </p:txBody>
          </p:sp>
          <p:sp>
            <p:nvSpPr>
              <p:cNvPr id="1152078" name="Text Box 78"/>
              <p:cNvSpPr txBox="1">
                <a:spLocks noChangeArrowheads="1"/>
              </p:cNvSpPr>
              <p:nvPr/>
            </p:nvSpPr>
            <p:spPr bwMode="auto">
              <a:xfrm>
                <a:off x="5969" y="1690"/>
                <a:ext cx="136" cy="253"/>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Arial" pitchFamily="34" charset="0"/>
                  </a:rPr>
                  <a:t>3</a:t>
                </a:r>
                <a:endParaRPr lang="en-US" sz="2300">
                  <a:latin typeface="Times New Roman" pitchFamily="18" charset="0"/>
                </a:endParaRPr>
              </a:p>
            </p:txBody>
          </p:sp>
          <p:sp>
            <p:nvSpPr>
              <p:cNvPr id="1152079" name="Text Box 79"/>
              <p:cNvSpPr txBox="1">
                <a:spLocks noChangeArrowheads="1"/>
              </p:cNvSpPr>
              <p:nvPr/>
            </p:nvSpPr>
            <p:spPr bwMode="auto">
              <a:xfrm>
                <a:off x="4551" y="1690"/>
                <a:ext cx="136" cy="253"/>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Arial" pitchFamily="34" charset="0"/>
                  </a:rPr>
                  <a:t>1</a:t>
                </a:r>
                <a:endParaRPr lang="en-US" sz="2300">
                  <a:latin typeface="Times New Roman" pitchFamily="18" charset="0"/>
                </a:endParaRPr>
              </a:p>
            </p:txBody>
          </p:sp>
          <p:sp>
            <p:nvSpPr>
              <p:cNvPr id="1152080" name="Text Box 80"/>
              <p:cNvSpPr txBox="1">
                <a:spLocks noChangeArrowheads="1"/>
              </p:cNvSpPr>
              <p:nvPr/>
            </p:nvSpPr>
            <p:spPr bwMode="auto">
              <a:xfrm>
                <a:off x="5585" y="1690"/>
                <a:ext cx="326" cy="253"/>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Arial" pitchFamily="34" charset="0"/>
                  </a:rPr>
                  <a:t>2.5</a:t>
                </a:r>
                <a:endParaRPr lang="en-US" sz="2300">
                  <a:latin typeface="Times New Roman" pitchFamily="18" charset="0"/>
                </a:endParaRPr>
              </a:p>
            </p:txBody>
          </p:sp>
          <p:sp>
            <p:nvSpPr>
              <p:cNvPr id="1152081" name="Text Box 81"/>
              <p:cNvSpPr txBox="1">
                <a:spLocks noChangeArrowheads="1"/>
              </p:cNvSpPr>
              <p:nvPr/>
            </p:nvSpPr>
            <p:spPr bwMode="auto">
              <a:xfrm>
                <a:off x="4871" y="1690"/>
                <a:ext cx="326" cy="253"/>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Arial" pitchFamily="34" charset="0"/>
                  </a:rPr>
                  <a:t>1.5</a:t>
                </a:r>
                <a:endParaRPr lang="en-US" sz="2300">
                  <a:latin typeface="Times New Roman" pitchFamily="18" charset="0"/>
                </a:endParaRPr>
              </a:p>
            </p:txBody>
          </p:sp>
          <p:sp>
            <p:nvSpPr>
              <p:cNvPr id="1152082" name="Text Box 82"/>
              <p:cNvSpPr txBox="1">
                <a:spLocks noChangeArrowheads="1"/>
              </p:cNvSpPr>
              <p:nvPr/>
            </p:nvSpPr>
            <p:spPr bwMode="auto">
              <a:xfrm>
                <a:off x="4138" y="1690"/>
                <a:ext cx="326" cy="253"/>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Arial" pitchFamily="34" charset="0"/>
                  </a:rPr>
                  <a:t>0.5</a:t>
                </a:r>
                <a:endParaRPr lang="en-US" sz="2300">
                  <a:latin typeface="Times New Roman" pitchFamily="18" charset="0"/>
                </a:endParaRPr>
              </a:p>
            </p:txBody>
          </p:sp>
          <p:sp>
            <p:nvSpPr>
              <p:cNvPr id="1152083" name="Text Box 83"/>
              <p:cNvSpPr txBox="1">
                <a:spLocks noChangeArrowheads="1"/>
              </p:cNvSpPr>
              <p:nvPr/>
            </p:nvSpPr>
            <p:spPr bwMode="auto">
              <a:xfrm>
                <a:off x="3831" y="1686"/>
                <a:ext cx="135" cy="254"/>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Arial" pitchFamily="34" charset="0"/>
                  </a:rPr>
                  <a:t>0</a:t>
                </a:r>
                <a:endParaRPr lang="en-US" sz="2300">
                  <a:latin typeface="Times New Roman" pitchFamily="18" charset="0"/>
                </a:endParaRPr>
              </a:p>
            </p:txBody>
          </p:sp>
        </p:grpSp>
      </p:grpSp>
      <p:sp>
        <p:nvSpPr>
          <p:cNvPr id="1152084" name="Freeform 84"/>
          <p:cNvSpPr>
            <a:spLocks/>
          </p:cNvSpPr>
          <p:nvPr/>
        </p:nvSpPr>
        <p:spPr bwMode="auto">
          <a:xfrm>
            <a:off x="5524500" y="2533650"/>
            <a:ext cx="1960563" cy="835025"/>
          </a:xfrm>
          <a:custGeom>
            <a:avLst/>
            <a:gdLst/>
            <a:ahLst/>
            <a:cxnLst>
              <a:cxn ang="0">
                <a:pos x="0" y="0"/>
              </a:cxn>
              <a:cxn ang="0">
                <a:pos x="77" y="50"/>
              </a:cxn>
              <a:cxn ang="0">
                <a:pos x="156" y="99"/>
              </a:cxn>
              <a:cxn ang="0">
                <a:pos x="236" y="146"/>
              </a:cxn>
              <a:cxn ang="0">
                <a:pos x="318" y="191"/>
              </a:cxn>
              <a:cxn ang="0">
                <a:pos x="398" y="235"/>
              </a:cxn>
              <a:cxn ang="0">
                <a:pos x="481" y="276"/>
              </a:cxn>
              <a:cxn ang="0">
                <a:pos x="565" y="317"/>
              </a:cxn>
              <a:cxn ang="0">
                <a:pos x="651" y="354"/>
              </a:cxn>
              <a:cxn ang="0">
                <a:pos x="735" y="391"/>
              </a:cxn>
              <a:cxn ang="0">
                <a:pos x="822" y="425"/>
              </a:cxn>
              <a:cxn ang="0">
                <a:pos x="908" y="459"/>
              </a:cxn>
              <a:cxn ang="0">
                <a:pos x="997" y="489"/>
              </a:cxn>
              <a:cxn ang="0">
                <a:pos x="1085" y="519"/>
              </a:cxn>
              <a:cxn ang="0">
                <a:pos x="1175" y="546"/>
              </a:cxn>
              <a:cxn ang="0">
                <a:pos x="1266" y="572"/>
              </a:cxn>
              <a:cxn ang="0">
                <a:pos x="1358" y="595"/>
              </a:cxn>
            </a:cxnLst>
            <a:rect l="0" t="0" r="r" b="b"/>
            <a:pathLst>
              <a:path w="1359" h="596">
                <a:moveTo>
                  <a:pt x="0" y="0"/>
                </a:moveTo>
                <a:lnTo>
                  <a:pt x="77" y="50"/>
                </a:lnTo>
                <a:lnTo>
                  <a:pt x="156" y="99"/>
                </a:lnTo>
                <a:lnTo>
                  <a:pt x="236" y="146"/>
                </a:lnTo>
                <a:lnTo>
                  <a:pt x="318" y="191"/>
                </a:lnTo>
                <a:lnTo>
                  <a:pt x="398" y="235"/>
                </a:lnTo>
                <a:lnTo>
                  <a:pt x="481" y="276"/>
                </a:lnTo>
                <a:lnTo>
                  <a:pt x="565" y="317"/>
                </a:lnTo>
                <a:lnTo>
                  <a:pt x="651" y="354"/>
                </a:lnTo>
                <a:lnTo>
                  <a:pt x="735" y="391"/>
                </a:lnTo>
                <a:lnTo>
                  <a:pt x="822" y="425"/>
                </a:lnTo>
                <a:lnTo>
                  <a:pt x="908" y="459"/>
                </a:lnTo>
                <a:lnTo>
                  <a:pt x="997" y="489"/>
                </a:lnTo>
                <a:lnTo>
                  <a:pt x="1085" y="519"/>
                </a:lnTo>
                <a:lnTo>
                  <a:pt x="1175" y="546"/>
                </a:lnTo>
                <a:lnTo>
                  <a:pt x="1266" y="572"/>
                </a:lnTo>
                <a:lnTo>
                  <a:pt x="1358" y="595"/>
                </a:lnTo>
              </a:path>
            </a:pathLst>
          </a:custGeom>
          <a:noFill/>
          <a:ln w="47188" cap="flat" cmpd="sng">
            <a:solidFill>
              <a:srgbClr val="FFFF00"/>
            </a:solidFill>
            <a:prstDash val="solid"/>
            <a:round/>
            <a:headEnd type="none" w="med" len="med"/>
            <a:tailEnd type="none" w="med" len="med"/>
          </a:ln>
          <a:effectLst/>
        </p:spPr>
        <p:txBody>
          <a:bodyPr/>
          <a:lstStyle/>
          <a:p>
            <a:endParaRPr lang="es-ES_tradnl"/>
          </a:p>
        </p:txBody>
      </p:sp>
      <p:sp>
        <p:nvSpPr>
          <p:cNvPr id="1152085" name="Freeform 85"/>
          <p:cNvSpPr>
            <a:spLocks/>
          </p:cNvSpPr>
          <p:nvPr/>
        </p:nvSpPr>
        <p:spPr bwMode="auto">
          <a:xfrm>
            <a:off x="5511800" y="2203450"/>
            <a:ext cx="2678113" cy="1112838"/>
          </a:xfrm>
          <a:custGeom>
            <a:avLst/>
            <a:gdLst/>
            <a:ahLst/>
            <a:cxnLst>
              <a:cxn ang="0">
                <a:pos x="0" y="0"/>
              </a:cxn>
              <a:cxn ang="0">
                <a:pos x="108" y="65"/>
              </a:cxn>
              <a:cxn ang="0">
                <a:pos x="218" y="127"/>
              </a:cxn>
              <a:cxn ang="0">
                <a:pos x="330" y="189"/>
              </a:cxn>
              <a:cxn ang="0">
                <a:pos x="442" y="247"/>
              </a:cxn>
              <a:cxn ang="0">
                <a:pos x="555" y="304"/>
              </a:cxn>
              <a:cxn ang="0">
                <a:pos x="669" y="359"/>
              </a:cxn>
              <a:cxn ang="0">
                <a:pos x="783" y="413"/>
              </a:cxn>
              <a:cxn ang="0">
                <a:pos x="899" y="462"/>
              </a:cxn>
              <a:cxn ang="0">
                <a:pos x="1015" y="512"/>
              </a:cxn>
              <a:cxn ang="0">
                <a:pos x="1133" y="558"/>
              </a:cxn>
              <a:cxn ang="0">
                <a:pos x="1250" y="602"/>
              </a:cxn>
              <a:cxn ang="0">
                <a:pos x="1370" y="644"/>
              </a:cxn>
              <a:cxn ang="0">
                <a:pos x="1489" y="686"/>
              </a:cxn>
              <a:cxn ang="0">
                <a:pos x="1609" y="723"/>
              </a:cxn>
              <a:cxn ang="0">
                <a:pos x="1731" y="760"/>
              </a:cxn>
              <a:cxn ang="0">
                <a:pos x="1855" y="793"/>
              </a:cxn>
            </a:cxnLst>
            <a:rect l="0" t="0" r="r" b="b"/>
            <a:pathLst>
              <a:path w="1856" h="794">
                <a:moveTo>
                  <a:pt x="0" y="0"/>
                </a:moveTo>
                <a:lnTo>
                  <a:pt x="108" y="65"/>
                </a:lnTo>
                <a:lnTo>
                  <a:pt x="218" y="127"/>
                </a:lnTo>
                <a:lnTo>
                  <a:pt x="330" y="189"/>
                </a:lnTo>
                <a:lnTo>
                  <a:pt x="442" y="247"/>
                </a:lnTo>
                <a:lnTo>
                  <a:pt x="555" y="304"/>
                </a:lnTo>
                <a:lnTo>
                  <a:pt x="669" y="359"/>
                </a:lnTo>
                <a:lnTo>
                  <a:pt x="783" y="413"/>
                </a:lnTo>
                <a:lnTo>
                  <a:pt x="899" y="462"/>
                </a:lnTo>
                <a:lnTo>
                  <a:pt x="1015" y="512"/>
                </a:lnTo>
                <a:lnTo>
                  <a:pt x="1133" y="558"/>
                </a:lnTo>
                <a:lnTo>
                  <a:pt x="1250" y="602"/>
                </a:lnTo>
                <a:lnTo>
                  <a:pt x="1370" y="644"/>
                </a:lnTo>
                <a:lnTo>
                  <a:pt x="1489" y="686"/>
                </a:lnTo>
                <a:lnTo>
                  <a:pt x="1609" y="723"/>
                </a:lnTo>
                <a:lnTo>
                  <a:pt x="1731" y="760"/>
                </a:lnTo>
                <a:lnTo>
                  <a:pt x="1855" y="793"/>
                </a:lnTo>
              </a:path>
            </a:pathLst>
          </a:custGeom>
          <a:noFill/>
          <a:ln w="47188" cap="flat" cmpd="sng">
            <a:solidFill>
              <a:srgbClr val="FFFF00"/>
            </a:solidFill>
            <a:prstDash val="solid"/>
            <a:round/>
            <a:headEnd type="none" w="med" len="med"/>
            <a:tailEnd type="none" w="med" len="med"/>
          </a:ln>
          <a:effectLst/>
        </p:spPr>
        <p:txBody>
          <a:bodyPr/>
          <a:lstStyle/>
          <a:p>
            <a:endParaRPr lang="es-ES_tradnl"/>
          </a:p>
        </p:txBody>
      </p:sp>
      <p:sp>
        <p:nvSpPr>
          <p:cNvPr id="1152086" name="Freeform 86"/>
          <p:cNvSpPr>
            <a:spLocks/>
          </p:cNvSpPr>
          <p:nvPr/>
        </p:nvSpPr>
        <p:spPr bwMode="auto">
          <a:xfrm>
            <a:off x="5534025" y="1976438"/>
            <a:ext cx="3006725" cy="1144587"/>
          </a:xfrm>
          <a:custGeom>
            <a:avLst/>
            <a:gdLst/>
            <a:ahLst/>
            <a:cxnLst>
              <a:cxn ang="0">
                <a:pos x="2082" y="816"/>
              </a:cxn>
              <a:cxn ang="0">
                <a:pos x="1961" y="749"/>
              </a:cxn>
              <a:cxn ang="0">
                <a:pos x="1841" y="682"/>
              </a:cxn>
              <a:cxn ang="0">
                <a:pos x="1717" y="619"/>
              </a:cxn>
              <a:cxn ang="0">
                <a:pos x="1593" y="556"/>
              </a:cxn>
              <a:cxn ang="0">
                <a:pos x="1467" y="497"/>
              </a:cxn>
              <a:cxn ang="0">
                <a:pos x="1341" y="440"/>
              </a:cxn>
              <a:cxn ang="0">
                <a:pos x="1212" y="386"/>
              </a:cxn>
              <a:cxn ang="0">
                <a:pos x="1084" y="333"/>
              </a:cxn>
              <a:cxn ang="0">
                <a:pos x="951" y="284"/>
              </a:cxn>
              <a:cxn ang="0">
                <a:pos x="821" y="236"/>
              </a:cxn>
              <a:cxn ang="0">
                <a:pos x="686" y="191"/>
              </a:cxn>
              <a:cxn ang="0">
                <a:pos x="552" y="148"/>
              </a:cxn>
              <a:cxn ang="0">
                <a:pos x="414" y="109"/>
              </a:cxn>
              <a:cxn ang="0">
                <a:pos x="278" y="70"/>
              </a:cxn>
              <a:cxn ang="0">
                <a:pos x="140" y="35"/>
              </a:cxn>
              <a:cxn ang="0">
                <a:pos x="0" y="0"/>
              </a:cxn>
            </a:cxnLst>
            <a:rect l="0" t="0" r="r" b="b"/>
            <a:pathLst>
              <a:path w="2083" h="817">
                <a:moveTo>
                  <a:pt x="2082" y="816"/>
                </a:moveTo>
                <a:lnTo>
                  <a:pt x="1961" y="749"/>
                </a:lnTo>
                <a:lnTo>
                  <a:pt x="1841" y="682"/>
                </a:lnTo>
                <a:lnTo>
                  <a:pt x="1717" y="619"/>
                </a:lnTo>
                <a:lnTo>
                  <a:pt x="1593" y="556"/>
                </a:lnTo>
                <a:lnTo>
                  <a:pt x="1467" y="497"/>
                </a:lnTo>
                <a:lnTo>
                  <a:pt x="1341" y="440"/>
                </a:lnTo>
                <a:lnTo>
                  <a:pt x="1212" y="386"/>
                </a:lnTo>
                <a:lnTo>
                  <a:pt x="1084" y="333"/>
                </a:lnTo>
                <a:lnTo>
                  <a:pt x="951" y="284"/>
                </a:lnTo>
                <a:lnTo>
                  <a:pt x="821" y="236"/>
                </a:lnTo>
                <a:lnTo>
                  <a:pt x="686" y="191"/>
                </a:lnTo>
                <a:lnTo>
                  <a:pt x="552" y="148"/>
                </a:lnTo>
                <a:lnTo>
                  <a:pt x="414" y="109"/>
                </a:lnTo>
                <a:lnTo>
                  <a:pt x="278" y="70"/>
                </a:lnTo>
                <a:lnTo>
                  <a:pt x="140" y="35"/>
                </a:lnTo>
                <a:lnTo>
                  <a:pt x="0" y="0"/>
                </a:lnTo>
              </a:path>
            </a:pathLst>
          </a:custGeom>
          <a:noFill/>
          <a:ln w="47188" cap="flat" cmpd="sng">
            <a:solidFill>
              <a:srgbClr val="FFFF00"/>
            </a:solidFill>
            <a:prstDash val="solid"/>
            <a:round/>
            <a:headEnd type="none" w="med" len="med"/>
            <a:tailEnd type="none" w="med" len="med"/>
          </a:ln>
          <a:effectLst/>
        </p:spPr>
        <p:txBody>
          <a:bodyPr/>
          <a:lstStyle/>
          <a:p>
            <a:endParaRPr lang="es-ES_tradnl"/>
          </a:p>
        </p:txBody>
      </p:sp>
      <p:sp>
        <p:nvSpPr>
          <p:cNvPr id="1152087" name="Text Box 87"/>
          <p:cNvSpPr txBox="1">
            <a:spLocks noChangeArrowheads="1"/>
          </p:cNvSpPr>
          <p:nvPr/>
        </p:nvSpPr>
        <p:spPr bwMode="auto">
          <a:xfrm>
            <a:off x="7527925" y="1316038"/>
            <a:ext cx="1457325" cy="98583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2000">
                <a:solidFill>
                  <a:srgbClr val="000000"/>
                </a:solidFill>
                <a:latin typeface="Arial" pitchFamily="34" charset="0"/>
              </a:rPr>
              <a:t>UPS</a:t>
            </a:r>
            <a:r>
              <a:rPr lang="en-US" sz="3600">
                <a:solidFill>
                  <a:srgbClr val="000000"/>
                </a:solidFill>
                <a:latin typeface="Arial" pitchFamily="34" charset="0"/>
              </a:rPr>
              <a:t> </a:t>
            </a:r>
            <a:r>
              <a:rPr lang="en-US" sz="2000">
                <a:solidFill>
                  <a:srgbClr val="000000"/>
                </a:solidFill>
                <a:latin typeface="Arial" pitchFamily="34" charset="0"/>
              </a:rPr>
              <a:t>25-40</a:t>
            </a:r>
            <a:endParaRPr lang="en-US" sz="2300">
              <a:latin typeface="Times New Roman" pitchFamily="18" charset="0"/>
            </a:endParaRPr>
          </a:p>
        </p:txBody>
      </p:sp>
      <p:sp>
        <p:nvSpPr>
          <p:cNvPr id="1152088" name="Line 88"/>
          <p:cNvSpPr>
            <a:spLocks noChangeShapeType="1"/>
          </p:cNvSpPr>
          <p:nvPr/>
        </p:nvSpPr>
        <p:spPr bwMode="auto">
          <a:xfrm flipV="1">
            <a:off x="5940425" y="2938463"/>
            <a:ext cx="176213" cy="1347787"/>
          </a:xfrm>
          <a:prstGeom prst="line">
            <a:avLst/>
          </a:prstGeom>
          <a:noFill/>
          <a:ln w="18875">
            <a:solidFill>
              <a:srgbClr val="000000"/>
            </a:solidFill>
            <a:round/>
            <a:headEnd/>
            <a:tailEnd type="triangle" w="med" len="med"/>
          </a:ln>
          <a:effectLst/>
        </p:spPr>
        <p:txBody>
          <a:bodyPr/>
          <a:lstStyle/>
          <a:p>
            <a:endParaRPr lang="es-ES_tradnl"/>
          </a:p>
        </p:txBody>
      </p:sp>
      <p:sp>
        <p:nvSpPr>
          <p:cNvPr id="1152089" name="Text Box 89"/>
          <p:cNvSpPr txBox="1">
            <a:spLocks noChangeArrowheads="1"/>
          </p:cNvSpPr>
          <p:nvPr/>
        </p:nvSpPr>
        <p:spPr bwMode="auto">
          <a:xfrm>
            <a:off x="5781675" y="4237038"/>
            <a:ext cx="2725738" cy="1587"/>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3500">
                <a:solidFill>
                  <a:srgbClr val="000000"/>
                </a:solidFill>
                <a:latin typeface="Times New Roman" pitchFamily="18" charset="0"/>
              </a:rPr>
              <a:t>n</a:t>
            </a:r>
            <a:r>
              <a:rPr lang="en-US" sz="2000">
                <a:solidFill>
                  <a:srgbClr val="000000"/>
                </a:solidFill>
                <a:latin typeface="Times New Roman" pitchFamily="18" charset="0"/>
              </a:rPr>
              <a:t>1</a:t>
            </a:r>
            <a:endParaRPr lang="en-US" sz="2300">
              <a:latin typeface="Times New Roman" pitchFamily="18" charset="0"/>
            </a:endParaRPr>
          </a:p>
        </p:txBody>
      </p:sp>
      <p:sp>
        <p:nvSpPr>
          <p:cNvPr id="1152090" name="Line 90"/>
          <p:cNvSpPr>
            <a:spLocks noChangeShapeType="1"/>
          </p:cNvSpPr>
          <p:nvPr/>
        </p:nvSpPr>
        <p:spPr bwMode="auto">
          <a:xfrm flipV="1">
            <a:off x="6711950" y="2903538"/>
            <a:ext cx="33338" cy="1476375"/>
          </a:xfrm>
          <a:prstGeom prst="line">
            <a:avLst/>
          </a:prstGeom>
          <a:noFill/>
          <a:ln w="18875">
            <a:solidFill>
              <a:srgbClr val="000000"/>
            </a:solidFill>
            <a:round/>
            <a:headEnd/>
            <a:tailEnd type="triangle" w="med" len="med"/>
          </a:ln>
          <a:effectLst/>
        </p:spPr>
        <p:txBody>
          <a:bodyPr/>
          <a:lstStyle/>
          <a:p>
            <a:endParaRPr lang="es-ES_tradnl"/>
          </a:p>
        </p:txBody>
      </p:sp>
      <p:sp>
        <p:nvSpPr>
          <p:cNvPr id="1152091" name="Text Box 91"/>
          <p:cNvSpPr txBox="1">
            <a:spLocks noChangeArrowheads="1"/>
          </p:cNvSpPr>
          <p:nvPr/>
        </p:nvSpPr>
        <p:spPr bwMode="auto">
          <a:xfrm>
            <a:off x="6564313" y="4260850"/>
            <a:ext cx="1903412" cy="0"/>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3500">
                <a:solidFill>
                  <a:srgbClr val="000000"/>
                </a:solidFill>
                <a:latin typeface="Times New Roman" pitchFamily="18" charset="0"/>
              </a:rPr>
              <a:t>n</a:t>
            </a:r>
            <a:r>
              <a:rPr lang="en-US" sz="2000">
                <a:solidFill>
                  <a:srgbClr val="000000"/>
                </a:solidFill>
                <a:latin typeface="Times New Roman" pitchFamily="18" charset="0"/>
              </a:rPr>
              <a:t>2</a:t>
            </a:r>
            <a:endParaRPr lang="en-US" sz="2300">
              <a:latin typeface="Times New Roman" pitchFamily="18" charset="0"/>
            </a:endParaRPr>
          </a:p>
        </p:txBody>
      </p:sp>
      <p:sp>
        <p:nvSpPr>
          <p:cNvPr id="1152092" name="Line 92"/>
          <p:cNvSpPr>
            <a:spLocks noChangeShapeType="1"/>
          </p:cNvSpPr>
          <p:nvPr/>
        </p:nvSpPr>
        <p:spPr bwMode="auto">
          <a:xfrm flipV="1">
            <a:off x="7326313" y="2640013"/>
            <a:ext cx="36512" cy="1727200"/>
          </a:xfrm>
          <a:prstGeom prst="line">
            <a:avLst/>
          </a:prstGeom>
          <a:noFill/>
          <a:ln w="18875">
            <a:solidFill>
              <a:srgbClr val="000000"/>
            </a:solidFill>
            <a:round/>
            <a:headEnd/>
            <a:tailEnd type="triangle" w="med" len="med"/>
          </a:ln>
          <a:effectLst/>
        </p:spPr>
        <p:txBody>
          <a:bodyPr/>
          <a:lstStyle/>
          <a:p>
            <a:endParaRPr lang="es-ES_tradnl"/>
          </a:p>
        </p:txBody>
      </p:sp>
      <p:sp>
        <p:nvSpPr>
          <p:cNvPr id="1152093" name="Text Box 93"/>
          <p:cNvSpPr txBox="1">
            <a:spLocks noChangeArrowheads="1"/>
          </p:cNvSpPr>
          <p:nvPr/>
        </p:nvSpPr>
        <p:spPr bwMode="auto">
          <a:xfrm>
            <a:off x="7192963" y="4248150"/>
            <a:ext cx="1244600"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sz="3500">
                <a:solidFill>
                  <a:srgbClr val="000000"/>
                </a:solidFill>
                <a:latin typeface="Times New Roman" pitchFamily="18" charset="0"/>
              </a:rPr>
              <a:t>n</a:t>
            </a:r>
            <a:r>
              <a:rPr lang="en-US" sz="2000">
                <a:solidFill>
                  <a:srgbClr val="000000"/>
                </a:solidFill>
                <a:latin typeface="Times New Roman" pitchFamily="18" charset="0"/>
              </a:rPr>
              <a:t>3</a:t>
            </a:r>
            <a:endParaRPr lang="en-US" sz="2300">
              <a:latin typeface="Times New Roman" pitchFamily="18" charset="0"/>
            </a:endParaRPr>
          </a:p>
        </p:txBody>
      </p:sp>
      <p:sp>
        <p:nvSpPr>
          <p:cNvPr id="1152094" name="AutoShape 94"/>
          <p:cNvSpPr>
            <a:spLocks noChangeArrowheads="1"/>
          </p:cNvSpPr>
          <p:nvPr/>
        </p:nvSpPr>
        <p:spPr bwMode="auto">
          <a:xfrm flipV="1">
            <a:off x="4959350" y="4741863"/>
            <a:ext cx="4054475" cy="1403350"/>
          </a:xfrm>
          <a:prstGeom prst="roundRect">
            <a:avLst>
              <a:gd name="adj" fmla="val 0"/>
            </a:avLst>
          </a:prstGeom>
          <a:solidFill>
            <a:srgbClr val="7F604F"/>
          </a:solidFill>
          <a:ln w="9525">
            <a:noFill/>
            <a:round/>
            <a:headEnd/>
            <a:tailEnd/>
          </a:ln>
          <a:effectLst/>
        </p:spPr>
        <p:txBody>
          <a:bodyPr wrap="none" anchor="ctr"/>
          <a:lstStyle/>
          <a:p>
            <a:endParaRPr lang="es-ES_tradnl"/>
          </a:p>
        </p:txBody>
      </p:sp>
      <p:sp>
        <p:nvSpPr>
          <p:cNvPr id="1152095" name="Text Box 95"/>
          <p:cNvSpPr txBox="1">
            <a:spLocks noChangeArrowheads="1"/>
          </p:cNvSpPr>
          <p:nvPr/>
        </p:nvSpPr>
        <p:spPr bwMode="auto">
          <a:xfrm>
            <a:off x="4975225" y="4759325"/>
            <a:ext cx="949325" cy="495300"/>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b="1">
                <a:solidFill>
                  <a:srgbClr val="000000"/>
                </a:solidFill>
                <a:latin typeface="Arial" pitchFamily="34" charset="0"/>
              </a:rPr>
              <a:t>Speed</a:t>
            </a:r>
            <a:endParaRPr lang="en-US" sz="2300">
              <a:latin typeface="Times New Roman" pitchFamily="18" charset="0"/>
            </a:endParaRPr>
          </a:p>
        </p:txBody>
      </p:sp>
      <p:sp>
        <p:nvSpPr>
          <p:cNvPr id="1152096" name="Text Box 96"/>
          <p:cNvSpPr txBox="1">
            <a:spLocks noChangeArrowheads="1"/>
          </p:cNvSpPr>
          <p:nvPr/>
        </p:nvSpPr>
        <p:spPr bwMode="auto">
          <a:xfrm>
            <a:off x="5911850" y="4759325"/>
            <a:ext cx="933450" cy="495300"/>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b="1">
                <a:solidFill>
                  <a:srgbClr val="000000"/>
                </a:solidFill>
                <a:latin typeface="Arial" pitchFamily="34" charset="0"/>
              </a:rPr>
              <a:t>P</a:t>
            </a:r>
            <a:r>
              <a:rPr lang="en-US" sz="1100" b="1">
                <a:solidFill>
                  <a:srgbClr val="000000"/>
                </a:solidFill>
                <a:latin typeface="Arial" pitchFamily="34" charset="0"/>
              </a:rPr>
              <a:t>1  </a:t>
            </a:r>
            <a:r>
              <a:rPr lang="en-US" sz="1700">
                <a:solidFill>
                  <a:srgbClr val="000000"/>
                </a:solidFill>
                <a:latin typeface="Arial" pitchFamily="34" charset="0"/>
              </a:rPr>
              <a:t>[W]</a:t>
            </a:r>
            <a:endParaRPr lang="en-US" sz="2300">
              <a:latin typeface="Times New Roman" pitchFamily="18" charset="0"/>
            </a:endParaRPr>
          </a:p>
        </p:txBody>
      </p:sp>
      <p:sp>
        <p:nvSpPr>
          <p:cNvPr id="1152097" name="Text Box 97"/>
          <p:cNvSpPr txBox="1">
            <a:spLocks noChangeArrowheads="1"/>
          </p:cNvSpPr>
          <p:nvPr/>
        </p:nvSpPr>
        <p:spPr bwMode="auto">
          <a:xfrm>
            <a:off x="6834188" y="4759325"/>
            <a:ext cx="925512" cy="495300"/>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2000" b="1">
                <a:solidFill>
                  <a:srgbClr val="000000"/>
                </a:solidFill>
                <a:latin typeface="Arial" pitchFamily="34" charset="0"/>
              </a:rPr>
              <a:t>I</a:t>
            </a:r>
            <a:r>
              <a:rPr lang="en-US" sz="1100" b="1">
                <a:solidFill>
                  <a:srgbClr val="000000"/>
                </a:solidFill>
                <a:latin typeface="Arial" pitchFamily="34" charset="0"/>
              </a:rPr>
              <a:t>N  </a:t>
            </a:r>
            <a:r>
              <a:rPr lang="en-US" sz="1700">
                <a:solidFill>
                  <a:srgbClr val="000000"/>
                </a:solidFill>
                <a:latin typeface="Arial" pitchFamily="34" charset="0"/>
              </a:rPr>
              <a:t>[A]</a:t>
            </a:r>
            <a:endParaRPr lang="en-US" sz="2300">
              <a:latin typeface="Times New Roman" pitchFamily="18" charset="0"/>
            </a:endParaRPr>
          </a:p>
        </p:txBody>
      </p:sp>
      <p:sp>
        <p:nvSpPr>
          <p:cNvPr id="1152098" name="Text Box 98"/>
          <p:cNvSpPr txBox="1">
            <a:spLocks noChangeArrowheads="1"/>
          </p:cNvSpPr>
          <p:nvPr/>
        </p:nvSpPr>
        <p:spPr bwMode="auto">
          <a:xfrm>
            <a:off x="7748588" y="4759325"/>
            <a:ext cx="1309687" cy="495300"/>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b="1">
                <a:solidFill>
                  <a:srgbClr val="000000"/>
                </a:solidFill>
                <a:latin typeface="Arial" pitchFamily="34" charset="0"/>
              </a:rPr>
              <a:t>n  </a:t>
            </a:r>
            <a:r>
              <a:rPr lang="en-US" sz="1700">
                <a:solidFill>
                  <a:srgbClr val="000000"/>
                </a:solidFill>
                <a:latin typeface="Arial" pitchFamily="34" charset="0"/>
              </a:rPr>
              <a:t>[min ¹]</a:t>
            </a:r>
            <a:endParaRPr lang="en-US" sz="2300">
              <a:latin typeface="Times New Roman" pitchFamily="18" charset="0"/>
            </a:endParaRPr>
          </a:p>
        </p:txBody>
      </p:sp>
      <p:sp>
        <p:nvSpPr>
          <p:cNvPr id="1152099" name="Text Box 99"/>
          <p:cNvSpPr txBox="1">
            <a:spLocks noChangeArrowheads="1"/>
          </p:cNvSpPr>
          <p:nvPr/>
        </p:nvSpPr>
        <p:spPr bwMode="auto">
          <a:xfrm>
            <a:off x="4975225" y="5286375"/>
            <a:ext cx="949325" cy="260350"/>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a:solidFill>
                  <a:srgbClr val="000000"/>
                </a:solidFill>
                <a:latin typeface="Arial" pitchFamily="34" charset="0"/>
              </a:rPr>
              <a:t>3</a:t>
            </a:r>
            <a:endParaRPr lang="en-US" sz="2300">
              <a:latin typeface="Times New Roman" pitchFamily="18" charset="0"/>
            </a:endParaRPr>
          </a:p>
        </p:txBody>
      </p:sp>
      <p:sp>
        <p:nvSpPr>
          <p:cNvPr id="1152100" name="Text Box 100"/>
          <p:cNvSpPr txBox="1">
            <a:spLocks noChangeArrowheads="1"/>
          </p:cNvSpPr>
          <p:nvPr/>
        </p:nvSpPr>
        <p:spPr bwMode="auto">
          <a:xfrm>
            <a:off x="5911850" y="5286375"/>
            <a:ext cx="933450" cy="260350"/>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a:solidFill>
                  <a:srgbClr val="000000"/>
                </a:solidFill>
                <a:latin typeface="Arial" pitchFamily="34" charset="0"/>
              </a:rPr>
              <a:t>80</a:t>
            </a:r>
            <a:endParaRPr lang="en-US" sz="2300">
              <a:latin typeface="Times New Roman" pitchFamily="18" charset="0"/>
            </a:endParaRPr>
          </a:p>
        </p:txBody>
      </p:sp>
      <p:sp>
        <p:nvSpPr>
          <p:cNvPr id="1152101" name="Text Box 101"/>
          <p:cNvSpPr txBox="1">
            <a:spLocks noChangeArrowheads="1"/>
          </p:cNvSpPr>
          <p:nvPr/>
        </p:nvSpPr>
        <p:spPr bwMode="auto">
          <a:xfrm>
            <a:off x="6834188" y="5286375"/>
            <a:ext cx="925512" cy="260350"/>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a:solidFill>
                  <a:srgbClr val="000000"/>
                </a:solidFill>
                <a:latin typeface="Arial" pitchFamily="34" charset="0"/>
              </a:rPr>
              <a:t>0.38</a:t>
            </a:r>
            <a:endParaRPr lang="en-US" sz="2300">
              <a:latin typeface="Times New Roman" pitchFamily="18" charset="0"/>
            </a:endParaRPr>
          </a:p>
        </p:txBody>
      </p:sp>
      <p:sp>
        <p:nvSpPr>
          <p:cNvPr id="1152102" name="Text Box 102"/>
          <p:cNvSpPr txBox="1">
            <a:spLocks noChangeArrowheads="1"/>
          </p:cNvSpPr>
          <p:nvPr/>
        </p:nvSpPr>
        <p:spPr bwMode="auto">
          <a:xfrm>
            <a:off x="7748588" y="5286375"/>
            <a:ext cx="1309687" cy="260350"/>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a:solidFill>
                  <a:srgbClr val="000000"/>
                </a:solidFill>
                <a:latin typeface="Arial" pitchFamily="34" charset="0"/>
              </a:rPr>
              <a:t>1850</a:t>
            </a:r>
            <a:endParaRPr lang="en-US" sz="2300">
              <a:latin typeface="Times New Roman" pitchFamily="18" charset="0"/>
            </a:endParaRPr>
          </a:p>
        </p:txBody>
      </p:sp>
      <p:sp>
        <p:nvSpPr>
          <p:cNvPr id="1152103" name="Text Box 103"/>
          <p:cNvSpPr txBox="1">
            <a:spLocks noChangeArrowheads="1"/>
          </p:cNvSpPr>
          <p:nvPr/>
        </p:nvSpPr>
        <p:spPr bwMode="auto">
          <a:xfrm>
            <a:off x="4975225" y="5578475"/>
            <a:ext cx="949325" cy="258763"/>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a:solidFill>
                  <a:srgbClr val="000000"/>
                </a:solidFill>
                <a:latin typeface="Arial" pitchFamily="34" charset="0"/>
              </a:rPr>
              <a:t>2</a:t>
            </a:r>
            <a:endParaRPr lang="en-US" sz="2300">
              <a:latin typeface="Times New Roman" pitchFamily="18" charset="0"/>
            </a:endParaRPr>
          </a:p>
        </p:txBody>
      </p:sp>
      <p:sp>
        <p:nvSpPr>
          <p:cNvPr id="1152104" name="Text Box 104"/>
          <p:cNvSpPr txBox="1">
            <a:spLocks noChangeArrowheads="1"/>
          </p:cNvSpPr>
          <p:nvPr/>
        </p:nvSpPr>
        <p:spPr bwMode="auto">
          <a:xfrm>
            <a:off x="5911850" y="5578475"/>
            <a:ext cx="933450" cy="258763"/>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a:solidFill>
                  <a:srgbClr val="000000"/>
                </a:solidFill>
                <a:latin typeface="Arial" pitchFamily="34" charset="0"/>
              </a:rPr>
              <a:t>55</a:t>
            </a:r>
            <a:endParaRPr lang="en-US" sz="2300">
              <a:latin typeface="Times New Roman" pitchFamily="18" charset="0"/>
            </a:endParaRPr>
          </a:p>
        </p:txBody>
      </p:sp>
      <p:sp>
        <p:nvSpPr>
          <p:cNvPr id="1152105" name="Text Box 105"/>
          <p:cNvSpPr txBox="1">
            <a:spLocks noChangeArrowheads="1"/>
          </p:cNvSpPr>
          <p:nvPr/>
        </p:nvSpPr>
        <p:spPr bwMode="auto">
          <a:xfrm>
            <a:off x="6834188" y="5578475"/>
            <a:ext cx="925512" cy="258763"/>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a:solidFill>
                  <a:srgbClr val="000000"/>
                </a:solidFill>
                <a:latin typeface="Arial" pitchFamily="34" charset="0"/>
              </a:rPr>
              <a:t>0.28</a:t>
            </a:r>
            <a:endParaRPr lang="en-US" sz="2300">
              <a:latin typeface="Times New Roman" pitchFamily="18" charset="0"/>
            </a:endParaRPr>
          </a:p>
        </p:txBody>
      </p:sp>
      <p:sp>
        <p:nvSpPr>
          <p:cNvPr id="1152106" name="Text Box 106"/>
          <p:cNvSpPr txBox="1">
            <a:spLocks noChangeArrowheads="1"/>
          </p:cNvSpPr>
          <p:nvPr/>
        </p:nvSpPr>
        <p:spPr bwMode="auto">
          <a:xfrm>
            <a:off x="7748588" y="5578475"/>
            <a:ext cx="1309687" cy="258763"/>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a:solidFill>
                  <a:srgbClr val="000000"/>
                </a:solidFill>
                <a:latin typeface="Arial" pitchFamily="34" charset="0"/>
              </a:rPr>
              <a:t>1200</a:t>
            </a:r>
            <a:endParaRPr lang="en-US" sz="2300">
              <a:latin typeface="Times New Roman" pitchFamily="18" charset="0"/>
            </a:endParaRPr>
          </a:p>
        </p:txBody>
      </p:sp>
      <p:sp>
        <p:nvSpPr>
          <p:cNvPr id="1152107" name="Text Box 107"/>
          <p:cNvSpPr txBox="1">
            <a:spLocks noChangeArrowheads="1"/>
          </p:cNvSpPr>
          <p:nvPr/>
        </p:nvSpPr>
        <p:spPr bwMode="auto">
          <a:xfrm>
            <a:off x="4975225" y="5868988"/>
            <a:ext cx="949325" cy="260350"/>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a:solidFill>
                  <a:srgbClr val="000000"/>
                </a:solidFill>
                <a:latin typeface="Arial" pitchFamily="34" charset="0"/>
              </a:rPr>
              <a:t>1</a:t>
            </a:r>
            <a:endParaRPr lang="en-US" sz="2300">
              <a:latin typeface="Times New Roman" pitchFamily="18" charset="0"/>
            </a:endParaRPr>
          </a:p>
        </p:txBody>
      </p:sp>
      <p:sp>
        <p:nvSpPr>
          <p:cNvPr id="1152108" name="Text Box 108"/>
          <p:cNvSpPr txBox="1">
            <a:spLocks noChangeArrowheads="1"/>
          </p:cNvSpPr>
          <p:nvPr/>
        </p:nvSpPr>
        <p:spPr bwMode="auto">
          <a:xfrm>
            <a:off x="5911850" y="5868988"/>
            <a:ext cx="933450" cy="260350"/>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a:solidFill>
                  <a:srgbClr val="000000"/>
                </a:solidFill>
                <a:latin typeface="Arial" pitchFamily="34" charset="0"/>
              </a:rPr>
              <a:t>30</a:t>
            </a:r>
            <a:endParaRPr lang="en-US" sz="2300">
              <a:latin typeface="Times New Roman" pitchFamily="18" charset="0"/>
            </a:endParaRPr>
          </a:p>
        </p:txBody>
      </p:sp>
      <p:sp>
        <p:nvSpPr>
          <p:cNvPr id="1152109" name="Text Box 109"/>
          <p:cNvSpPr txBox="1">
            <a:spLocks noChangeArrowheads="1"/>
          </p:cNvSpPr>
          <p:nvPr/>
        </p:nvSpPr>
        <p:spPr bwMode="auto">
          <a:xfrm>
            <a:off x="6834188" y="5868988"/>
            <a:ext cx="925512" cy="260350"/>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a:solidFill>
                  <a:srgbClr val="000000"/>
                </a:solidFill>
                <a:latin typeface="Arial" pitchFamily="34" charset="0"/>
              </a:rPr>
              <a:t>0.17</a:t>
            </a:r>
            <a:endParaRPr lang="en-US" sz="2300">
              <a:latin typeface="Times New Roman" pitchFamily="18" charset="0"/>
            </a:endParaRPr>
          </a:p>
        </p:txBody>
      </p:sp>
      <p:sp>
        <p:nvSpPr>
          <p:cNvPr id="1152110" name="Text Box 110"/>
          <p:cNvSpPr txBox="1">
            <a:spLocks noChangeArrowheads="1"/>
          </p:cNvSpPr>
          <p:nvPr/>
        </p:nvSpPr>
        <p:spPr bwMode="auto">
          <a:xfrm>
            <a:off x="7748588" y="5868988"/>
            <a:ext cx="1309687" cy="260350"/>
          </a:xfrm>
          <a:prstGeom prst="rect">
            <a:avLst/>
          </a:prstGeom>
          <a:solidFill>
            <a:srgbClr val="FFFFFF"/>
          </a:solidFill>
          <a:ln w="18875">
            <a:solidFill>
              <a:srgbClr val="000080"/>
            </a:solidFill>
            <a:miter lim="800000"/>
            <a:headEnd/>
            <a:tailEnd/>
          </a:ln>
          <a:effectLst/>
        </p:spPr>
        <p:txBody>
          <a:bodyPr lIns="0" tIns="0" rIns="0" bIns="0"/>
          <a:lstStyle/>
          <a:p>
            <a:pPr marL="114300" indent="-114300" algn="ctr" defTabSz="709613">
              <a:buClr>
                <a:srgbClr val="104160"/>
              </a:buClr>
              <a:buSzPct val="90000"/>
              <a:buFont typeface="Monotype Sorts" pitchFamily="2" charset="2"/>
              <a:buNone/>
            </a:pPr>
            <a:r>
              <a:rPr lang="en-US" sz="1700">
                <a:solidFill>
                  <a:srgbClr val="000000"/>
                </a:solidFill>
                <a:latin typeface="Arial" pitchFamily="34" charset="0"/>
              </a:rPr>
              <a:t>750</a:t>
            </a:r>
            <a:endParaRPr lang="en-US" sz="2300">
              <a:latin typeface="Times New Roman" pitchFamily="18" charset="0"/>
            </a:endParaRPr>
          </a:p>
        </p:txBody>
      </p:sp>
      <p:sp>
        <p:nvSpPr>
          <p:cNvPr id="1152111" name="AutoShape 111"/>
          <p:cNvSpPr>
            <a:spLocks noChangeArrowheads="1"/>
          </p:cNvSpPr>
          <p:nvPr/>
        </p:nvSpPr>
        <p:spPr bwMode="auto">
          <a:xfrm flipV="1">
            <a:off x="139700" y="3895725"/>
            <a:ext cx="2336800" cy="1878013"/>
          </a:xfrm>
          <a:prstGeom prst="roundRect">
            <a:avLst>
              <a:gd name="adj" fmla="val 0"/>
            </a:avLst>
          </a:prstGeom>
          <a:solidFill>
            <a:srgbClr val="82E0FF"/>
          </a:solidFill>
          <a:ln w="18875">
            <a:solidFill>
              <a:srgbClr val="82E0FF"/>
            </a:solidFill>
            <a:round/>
            <a:headEnd/>
            <a:tailEnd/>
          </a:ln>
          <a:effectLst/>
        </p:spPr>
        <p:txBody>
          <a:bodyPr wrap="none" anchor="ctr"/>
          <a:lstStyle/>
          <a:p>
            <a:endParaRPr lang="es-ES_tradnl"/>
          </a:p>
        </p:txBody>
      </p:sp>
      <p:pic>
        <p:nvPicPr>
          <p:cNvPr id="1152112" name="Picture 112"/>
          <p:cNvPicPr>
            <a:picLocks noChangeArrowheads="1"/>
          </p:cNvPicPr>
          <p:nvPr/>
        </p:nvPicPr>
        <p:blipFill>
          <a:blip r:embed="rId2" cstate="print"/>
          <a:srcRect/>
          <a:stretch>
            <a:fillRect/>
          </a:stretch>
        </p:blipFill>
        <p:spPr bwMode="auto">
          <a:xfrm rot="-10800000" flipH="1" flipV="1">
            <a:off x="204788" y="3940175"/>
            <a:ext cx="2149475" cy="944563"/>
          </a:xfrm>
          <a:prstGeom prst="rect">
            <a:avLst/>
          </a:prstGeom>
          <a:noFill/>
          <a:ln w="9525">
            <a:noFill/>
            <a:miter lim="800000"/>
            <a:headEnd/>
            <a:tailEnd/>
          </a:ln>
          <a:effectLst/>
        </p:spPr>
      </p:pic>
      <p:pic>
        <p:nvPicPr>
          <p:cNvPr id="1152113" name="Picture 113"/>
          <p:cNvPicPr>
            <a:picLocks noChangeArrowheads="1"/>
          </p:cNvPicPr>
          <p:nvPr/>
        </p:nvPicPr>
        <p:blipFill>
          <a:blip r:embed="rId3" cstate="print"/>
          <a:srcRect/>
          <a:stretch>
            <a:fillRect/>
          </a:stretch>
        </p:blipFill>
        <p:spPr bwMode="auto">
          <a:xfrm rot="-10800000" flipH="1" flipV="1">
            <a:off x="176213" y="4738688"/>
            <a:ext cx="2211387" cy="958850"/>
          </a:xfrm>
          <a:prstGeom prst="rect">
            <a:avLst/>
          </a:prstGeom>
          <a:noFill/>
          <a:ln w="9525">
            <a:noFill/>
            <a:miter lim="800000"/>
            <a:headEnd/>
            <a:tailEnd/>
          </a:ln>
          <a:effectLst/>
        </p:spPr>
      </p:pic>
      <p:sp>
        <p:nvSpPr>
          <p:cNvPr id="1152114" name="AutoShape 114"/>
          <p:cNvSpPr>
            <a:spLocks noChangeArrowheads="1"/>
          </p:cNvSpPr>
          <p:nvPr/>
        </p:nvSpPr>
        <p:spPr bwMode="auto">
          <a:xfrm flipV="1">
            <a:off x="2641600" y="2154238"/>
            <a:ext cx="1884363" cy="1843087"/>
          </a:xfrm>
          <a:prstGeom prst="roundRect">
            <a:avLst>
              <a:gd name="adj" fmla="val 0"/>
            </a:avLst>
          </a:prstGeom>
          <a:solidFill>
            <a:srgbClr val="80FFFF"/>
          </a:solidFill>
          <a:ln w="18875">
            <a:solidFill>
              <a:srgbClr val="80FFFF"/>
            </a:solidFill>
            <a:round/>
            <a:headEnd/>
            <a:tailEnd/>
          </a:ln>
          <a:effectLst/>
        </p:spPr>
        <p:txBody>
          <a:bodyPr wrap="none" anchor="ctr"/>
          <a:lstStyle/>
          <a:p>
            <a:endParaRPr lang="es-ES_tradnl"/>
          </a:p>
        </p:txBody>
      </p:sp>
      <p:pic>
        <p:nvPicPr>
          <p:cNvPr id="1152115" name="Picture 115"/>
          <p:cNvPicPr>
            <a:picLocks noChangeArrowheads="1"/>
          </p:cNvPicPr>
          <p:nvPr/>
        </p:nvPicPr>
        <p:blipFill>
          <a:blip r:embed="rId4" cstate="print"/>
          <a:srcRect/>
          <a:stretch>
            <a:fillRect/>
          </a:stretch>
        </p:blipFill>
        <p:spPr bwMode="auto">
          <a:xfrm rot="-10800000" flipH="1" flipV="1">
            <a:off x="2714625" y="2222500"/>
            <a:ext cx="1717675" cy="933450"/>
          </a:xfrm>
          <a:prstGeom prst="rect">
            <a:avLst/>
          </a:prstGeom>
          <a:noFill/>
          <a:ln w="9525">
            <a:noFill/>
            <a:miter lim="800000"/>
            <a:headEnd/>
            <a:tailEnd/>
          </a:ln>
          <a:effectLst/>
        </p:spPr>
      </p:pic>
      <p:pic>
        <p:nvPicPr>
          <p:cNvPr id="1152116" name="Picture 116"/>
          <p:cNvPicPr>
            <a:picLocks noChangeArrowheads="1"/>
          </p:cNvPicPr>
          <p:nvPr/>
        </p:nvPicPr>
        <p:blipFill>
          <a:blip r:embed="rId5" cstate="print"/>
          <a:srcRect/>
          <a:stretch>
            <a:fillRect/>
          </a:stretch>
        </p:blipFill>
        <p:spPr bwMode="auto">
          <a:xfrm rot="-10800000" flipH="1" flipV="1">
            <a:off x="2698750" y="3076575"/>
            <a:ext cx="1760538" cy="871538"/>
          </a:xfrm>
          <a:prstGeom prst="rect">
            <a:avLst/>
          </a:prstGeom>
          <a:noFill/>
          <a:ln w="9525">
            <a:noFill/>
            <a:miter lim="800000"/>
            <a:headEnd/>
            <a:tailEnd/>
          </a:ln>
          <a:effectLst/>
        </p:spPr>
      </p:pic>
      <p:sp>
        <p:nvSpPr>
          <p:cNvPr id="1152117" name="Text Box 117"/>
          <p:cNvSpPr txBox="1">
            <a:spLocks noChangeArrowheads="1"/>
          </p:cNvSpPr>
          <p:nvPr/>
        </p:nvSpPr>
        <p:spPr bwMode="auto">
          <a:xfrm>
            <a:off x="300038" y="3038475"/>
            <a:ext cx="8482012" cy="1588"/>
          </a:xfrm>
          <a:prstGeom prst="rect">
            <a:avLst/>
          </a:prstGeom>
          <a:noFill/>
          <a:ln w="9525">
            <a:noFill/>
            <a:miter lim="800000"/>
            <a:headEnd/>
            <a:tailEnd/>
          </a:ln>
          <a:effectLst/>
        </p:spPr>
        <p:txBody>
          <a:bodyPr lIns="0" tIns="0" rIns="0" bIns="0"/>
          <a:lstStyle/>
          <a:p>
            <a:pPr defTabSz="709613">
              <a:buClr>
                <a:srgbClr val="810000"/>
              </a:buClr>
              <a:buSzPct val="90000"/>
              <a:buFont typeface="Monotype Sorts" pitchFamily="2" charset="2"/>
              <a:buNone/>
            </a:pPr>
            <a:r>
              <a:rPr lang="en-US">
                <a:solidFill>
                  <a:srgbClr val="000000"/>
                </a:solidFill>
                <a:latin typeface="Times New Roman" pitchFamily="18" charset="0"/>
              </a:rPr>
              <a:t>Affinity laws</a:t>
            </a:r>
            <a:endParaRPr lang="en-US" sz="2300">
              <a:latin typeface="Times New Roman" pitchFamily="18" charset="0"/>
            </a:endParaRPr>
          </a:p>
        </p:txBody>
      </p:sp>
      <p:sp>
        <p:nvSpPr>
          <p:cNvPr id="1152118" name="Line 118"/>
          <p:cNvSpPr>
            <a:spLocks noChangeShapeType="1"/>
          </p:cNvSpPr>
          <p:nvPr/>
        </p:nvSpPr>
        <p:spPr bwMode="auto">
          <a:xfrm>
            <a:off x="8637588" y="4873625"/>
            <a:ext cx="36512" cy="0"/>
          </a:xfrm>
          <a:prstGeom prst="line">
            <a:avLst/>
          </a:prstGeom>
          <a:noFill/>
          <a:ln w="18875">
            <a:solidFill>
              <a:srgbClr val="000000"/>
            </a:solidFill>
            <a:round/>
            <a:headEnd/>
            <a:tailEnd/>
          </a:ln>
          <a:effectLst/>
        </p:spPr>
        <p:txBody>
          <a:bodyPr/>
          <a:lstStyle/>
          <a:p>
            <a:endParaRPr lang="es-ES_tradnl"/>
          </a:p>
        </p:txBody>
      </p:sp>
      <p:sp>
        <p:nvSpPr>
          <p:cNvPr id="1152119" name="Text Box 119"/>
          <p:cNvSpPr txBox="1">
            <a:spLocks noChangeArrowheads="1"/>
          </p:cNvSpPr>
          <p:nvPr/>
        </p:nvSpPr>
        <p:spPr bwMode="auto">
          <a:xfrm>
            <a:off x="8483600" y="6096000"/>
            <a:ext cx="660400" cy="214313"/>
          </a:xfrm>
          <a:prstGeom prst="rect">
            <a:avLst/>
          </a:prstGeom>
          <a:noFill/>
          <a:ln w="9525">
            <a:noFill/>
            <a:miter lim="800000"/>
            <a:headEnd/>
            <a:tailEnd/>
          </a:ln>
          <a:effectLst/>
        </p:spPr>
        <p:txBody>
          <a:bodyPr>
            <a:spAutoFit/>
          </a:bodyPr>
          <a:lstStyle/>
          <a:p>
            <a:pPr algn="ctr" eaLnBrk="0" hangingPunct="0"/>
            <a:r>
              <a:rPr lang="en-US" sz="800" b="1"/>
              <a:t>BGA-RB</a:t>
            </a:r>
          </a:p>
        </p:txBody>
      </p:sp>
    </p:spTree>
  </p:cSld>
  <p:clrMapOvr>
    <a:masterClrMapping/>
  </p:clrMapOvr>
  <p:transition>
    <p:cu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78" name="Rectangle 1026"/>
          <p:cNvSpPr>
            <a:spLocks noChangeArrowheads="1"/>
          </p:cNvSpPr>
          <p:nvPr/>
        </p:nvSpPr>
        <p:spPr bwMode="auto">
          <a:xfrm>
            <a:off x="7848600" y="1066800"/>
            <a:ext cx="609600" cy="2057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579" name="AutoShape 1027"/>
          <p:cNvSpPr>
            <a:spLocks noChangeArrowheads="1"/>
          </p:cNvSpPr>
          <p:nvPr/>
        </p:nvSpPr>
        <p:spPr bwMode="auto">
          <a:xfrm>
            <a:off x="7924800" y="609600"/>
            <a:ext cx="457200" cy="381000"/>
          </a:xfrm>
          <a:prstGeom prst="upArrow">
            <a:avLst>
              <a:gd name="adj1" fmla="val 50000"/>
              <a:gd name="adj2" fmla="val 25000"/>
            </a:avLst>
          </a:prstGeom>
          <a:solidFill>
            <a:srgbClr val="00CCFF"/>
          </a:solidFill>
          <a:ln w="9525">
            <a:solidFill>
              <a:schemeClr val="tx1"/>
            </a:solidFill>
            <a:miter lim="800000"/>
            <a:headEnd/>
            <a:tailEnd/>
          </a:ln>
          <a:effectLst/>
        </p:spPr>
        <p:txBody>
          <a:bodyPr wrap="none" anchor="ctr"/>
          <a:lstStyle/>
          <a:p>
            <a:endParaRPr lang="es-ES_tradnl"/>
          </a:p>
        </p:txBody>
      </p:sp>
      <p:sp>
        <p:nvSpPr>
          <p:cNvPr id="1048580" name="Rectangle 1028"/>
          <p:cNvSpPr>
            <a:spLocks noChangeArrowheads="1"/>
          </p:cNvSpPr>
          <p:nvPr/>
        </p:nvSpPr>
        <p:spPr bwMode="auto">
          <a:xfrm>
            <a:off x="7848600" y="3581400"/>
            <a:ext cx="609600" cy="2057400"/>
          </a:xfrm>
          <a:prstGeom prst="rect">
            <a:avLst/>
          </a:prstGeom>
          <a:solidFill>
            <a:schemeClr val="folHlink"/>
          </a:solidFill>
          <a:ln w="9525">
            <a:solidFill>
              <a:schemeClr val="tx1"/>
            </a:solidFill>
            <a:miter lim="800000"/>
            <a:headEnd/>
            <a:tailEnd/>
          </a:ln>
          <a:effectLst/>
        </p:spPr>
        <p:txBody>
          <a:bodyPr wrap="none" anchor="ctr"/>
          <a:lstStyle/>
          <a:p>
            <a:endParaRPr lang="es-ES_tradnl"/>
          </a:p>
        </p:txBody>
      </p:sp>
      <p:sp>
        <p:nvSpPr>
          <p:cNvPr id="1048581" name="Text Box 1029"/>
          <p:cNvSpPr txBox="1">
            <a:spLocks noChangeArrowheads="1"/>
          </p:cNvSpPr>
          <p:nvPr/>
        </p:nvSpPr>
        <p:spPr bwMode="auto">
          <a:xfrm>
            <a:off x="152400" y="457200"/>
            <a:ext cx="4495800" cy="1311275"/>
          </a:xfrm>
          <a:prstGeom prst="rect">
            <a:avLst/>
          </a:prstGeom>
          <a:noFill/>
          <a:ln w="9525">
            <a:noFill/>
            <a:miter lim="800000"/>
            <a:headEnd/>
            <a:tailEnd/>
          </a:ln>
          <a:effectLst/>
        </p:spPr>
        <p:txBody>
          <a:bodyPr>
            <a:spAutoFit/>
          </a:bodyPr>
          <a:lstStyle/>
          <a:p>
            <a:pPr eaLnBrk="0" hangingPunct="0">
              <a:spcBef>
                <a:spcPct val="50000"/>
              </a:spcBef>
            </a:pPr>
            <a:r>
              <a:rPr lang="es-AR" sz="2000" b="1" u="sng">
                <a:solidFill>
                  <a:srgbClr val="0066FF"/>
                </a:solidFill>
                <a:latin typeface="Arial" pitchFamily="34" charset="0"/>
              </a:rPr>
              <a:t>Potencia Hidráulica</a:t>
            </a:r>
            <a:r>
              <a:rPr lang="es-AR" sz="2000" b="1">
                <a:solidFill>
                  <a:srgbClr val="0066FF"/>
                </a:solidFill>
                <a:latin typeface="Arial" pitchFamily="34" charset="0"/>
              </a:rPr>
              <a:t> </a:t>
            </a:r>
          </a:p>
          <a:p>
            <a:pPr eaLnBrk="0" hangingPunct="0">
              <a:spcBef>
                <a:spcPct val="50000"/>
              </a:spcBef>
            </a:pPr>
            <a:r>
              <a:rPr lang="es-AR" sz="2000" b="1">
                <a:solidFill>
                  <a:srgbClr val="0066FF"/>
                </a:solidFill>
                <a:latin typeface="Arial" pitchFamily="34" charset="0"/>
              </a:rPr>
              <a:t>P</a:t>
            </a:r>
            <a:r>
              <a:rPr lang="es-AR" sz="2000" b="1" baseline="-25000">
                <a:solidFill>
                  <a:srgbClr val="0066FF"/>
                </a:solidFill>
                <a:latin typeface="Arial" pitchFamily="34" charset="0"/>
              </a:rPr>
              <a:t>H</a:t>
            </a:r>
            <a:r>
              <a:rPr lang="es-AR" sz="2000" b="1">
                <a:solidFill>
                  <a:srgbClr val="0066FF"/>
                </a:solidFill>
                <a:latin typeface="Arial" pitchFamily="34" charset="0"/>
              </a:rPr>
              <a:t> [HP] = Q[m</a:t>
            </a:r>
            <a:r>
              <a:rPr lang="es-AR" sz="2000" b="1" baseline="30000">
                <a:solidFill>
                  <a:srgbClr val="0066FF"/>
                </a:solidFill>
                <a:latin typeface="Arial" pitchFamily="34" charset="0"/>
              </a:rPr>
              <a:t>3</a:t>
            </a:r>
            <a:r>
              <a:rPr lang="es-AR" sz="2000" b="1">
                <a:solidFill>
                  <a:srgbClr val="0066FF"/>
                </a:solidFill>
                <a:latin typeface="Arial" pitchFamily="34" charset="0"/>
              </a:rPr>
              <a:t>/h] x H[m] x </a:t>
            </a:r>
            <a:r>
              <a:rPr lang="es-AR" sz="2000" b="1">
                <a:solidFill>
                  <a:srgbClr val="0066FF"/>
                </a:solidFill>
                <a:latin typeface="Arial" pitchFamily="34" charset="0"/>
                <a:sym typeface="Symbol" pitchFamily="18" charset="2"/>
              </a:rPr>
              <a:t></a:t>
            </a:r>
            <a:r>
              <a:rPr lang="es-AR" sz="2000" b="1">
                <a:solidFill>
                  <a:srgbClr val="0066FF"/>
                </a:solidFill>
                <a:latin typeface="Arial" pitchFamily="34" charset="0"/>
              </a:rPr>
              <a:t> / 270</a:t>
            </a:r>
          </a:p>
          <a:p>
            <a:pPr eaLnBrk="0" hangingPunct="0">
              <a:spcBef>
                <a:spcPct val="50000"/>
              </a:spcBef>
            </a:pPr>
            <a:r>
              <a:rPr lang="es-AR" sz="2000" b="1">
                <a:solidFill>
                  <a:srgbClr val="0066FF"/>
                </a:solidFill>
                <a:latin typeface="Arial" pitchFamily="34" charset="0"/>
              </a:rPr>
              <a:t>P</a:t>
            </a:r>
            <a:r>
              <a:rPr lang="es-AR" sz="2000" b="1" baseline="-25000">
                <a:solidFill>
                  <a:srgbClr val="0066FF"/>
                </a:solidFill>
                <a:latin typeface="Arial" pitchFamily="34" charset="0"/>
              </a:rPr>
              <a:t>H</a:t>
            </a:r>
            <a:r>
              <a:rPr lang="es-AR" sz="2000" b="1">
                <a:solidFill>
                  <a:srgbClr val="0066FF"/>
                </a:solidFill>
                <a:latin typeface="Arial" pitchFamily="34" charset="0"/>
              </a:rPr>
              <a:t> [KW] = Q[m</a:t>
            </a:r>
            <a:r>
              <a:rPr lang="es-AR" sz="2000" b="1" baseline="30000">
                <a:solidFill>
                  <a:srgbClr val="0066FF"/>
                </a:solidFill>
                <a:latin typeface="Arial" pitchFamily="34" charset="0"/>
              </a:rPr>
              <a:t>3</a:t>
            </a:r>
            <a:r>
              <a:rPr lang="es-AR" sz="2000" b="1">
                <a:solidFill>
                  <a:srgbClr val="0066FF"/>
                </a:solidFill>
                <a:latin typeface="Arial" pitchFamily="34" charset="0"/>
              </a:rPr>
              <a:t>/h] x H[m] x </a:t>
            </a:r>
            <a:r>
              <a:rPr lang="es-AR" sz="2000" b="1">
                <a:solidFill>
                  <a:srgbClr val="0066FF"/>
                </a:solidFill>
                <a:latin typeface="Arial" pitchFamily="34" charset="0"/>
                <a:sym typeface="Symbol" pitchFamily="18" charset="2"/>
              </a:rPr>
              <a:t></a:t>
            </a:r>
            <a:r>
              <a:rPr lang="es-AR" sz="2000" b="1">
                <a:solidFill>
                  <a:srgbClr val="0066FF"/>
                </a:solidFill>
                <a:latin typeface="Arial" pitchFamily="34" charset="0"/>
              </a:rPr>
              <a:t> / 367</a:t>
            </a:r>
            <a:endParaRPr lang="es-AR" sz="2000" b="1">
              <a:solidFill>
                <a:srgbClr val="0099FF"/>
              </a:solidFill>
              <a:latin typeface="Arial" pitchFamily="34" charset="0"/>
            </a:endParaRPr>
          </a:p>
        </p:txBody>
      </p:sp>
      <p:sp>
        <p:nvSpPr>
          <p:cNvPr id="1048582" name="Text Box 1030"/>
          <p:cNvSpPr txBox="1">
            <a:spLocks noChangeArrowheads="1"/>
          </p:cNvSpPr>
          <p:nvPr/>
        </p:nvSpPr>
        <p:spPr bwMode="auto">
          <a:xfrm>
            <a:off x="7239000" y="249238"/>
            <a:ext cx="1676400" cy="396875"/>
          </a:xfrm>
          <a:prstGeom prst="rect">
            <a:avLst/>
          </a:prstGeom>
          <a:noFill/>
          <a:ln w="9525">
            <a:noFill/>
            <a:miter lim="800000"/>
            <a:headEnd/>
            <a:tailEnd/>
          </a:ln>
          <a:effectLst/>
        </p:spPr>
        <p:txBody>
          <a:bodyPr>
            <a:spAutoFit/>
          </a:bodyPr>
          <a:lstStyle/>
          <a:p>
            <a:pPr eaLnBrk="0" hangingPunct="0">
              <a:spcBef>
                <a:spcPct val="50000"/>
              </a:spcBef>
            </a:pPr>
            <a:r>
              <a:rPr lang="es-AR" sz="2000" b="1">
                <a:solidFill>
                  <a:srgbClr val="0099FF"/>
                </a:solidFill>
                <a:latin typeface="Arial" pitchFamily="34" charset="0"/>
              </a:rPr>
              <a:t>AGUA  </a:t>
            </a:r>
            <a:r>
              <a:rPr lang="es-AR" sz="2000" b="1">
                <a:solidFill>
                  <a:srgbClr val="0099FF"/>
                </a:solidFill>
                <a:latin typeface="Arial" pitchFamily="34" charset="0"/>
                <a:sym typeface="Symbol" pitchFamily="18" charset="2"/>
              </a:rPr>
              <a:t> = 1</a:t>
            </a:r>
            <a:endParaRPr lang="es-AR" sz="2000" b="1">
              <a:solidFill>
                <a:srgbClr val="0099FF"/>
              </a:solidFill>
              <a:latin typeface="Arial" pitchFamily="34" charset="0"/>
            </a:endParaRPr>
          </a:p>
        </p:txBody>
      </p:sp>
      <p:sp>
        <p:nvSpPr>
          <p:cNvPr id="1048583" name="Rectangle 1031"/>
          <p:cNvSpPr>
            <a:spLocks noChangeArrowheads="1"/>
          </p:cNvSpPr>
          <p:nvPr/>
        </p:nvSpPr>
        <p:spPr bwMode="auto">
          <a:xfrm>
            <a:off x="152400" y="3810000"/>
            <a:ext cx="5564188" cy="1768475"/>
          </a:xfrm>
          <a:prstGeom prst="rect">
            <a:avLst/>
          </a:prstGeom>
          <a:noFill/>
          <a:ln w="9525">
            <a:noFill/>
            <a:miter lim="800000"/>
            <a:headEnd/>
            <a:tailEnd/>
          </a:ln>
          <a:effectLst/>
        </p:spPr>
        <p:txBody>
          <a:bodyPr>
            <a:spAutoFit/>
          </a:bodyPr>
          <a:lstStyle/>
          <a:p>
            <a:pPr eaLnBrk="0" hangingPunct="0">
              <a:spcBef>
                <a:spcPct val="50000"/>
              </a:spcBef>
            </a:pPr>
            <a:r>
              <a:rPr lang="es-AR" sz="2000" b="1" u="sng">
                <a:solidFill>
                  <a:srgbClr val="CC3300"/>
                </a:solidFill>
                <a:latin typeface="Arial" pitchFamily="34" charset="0"/>
              </a:rPr>
              <a:t>P</a:t>
            </a:r>
            <a:r>
              <a:rPr lang="es-AR" sz="2000" b="1" u="sng" baseline="-25000">
                <a:solidFill>
                  <a:srgbClr val="CC3300"/>
                </a:solidFill>
                <a:latin typeface="Arial" pitchFamily="34" charset="0"/>
              </a:rPr>
              <a:t>1</a:t>
            </a:r>
            <a:r>
              <a:rPr lang="es-AR" sz="2000" b="1" u="sng">
                <a:solidFill>
                  <a:srgbClr val="CC3300"/>
                </a:solidFill>
                <a:latin typeface="Arial" pitchFamily="34" charset="0"/>
              </a:rPr>
              <a:t> :Potencia absorbida por el motor en [W]:</a:t>
            </a:r>
            <a:r>
              <a:rPr lang="es-AR" sz="2000" b="1">
                <a:solidFill>
                  <a:srgbClr val="CC3300"/>
                </a:solidFill>
                <a:latin typeface="Arial" pitchFamily="34" charset="0"/>
              </a:rPr>
              <a:t> </a:t>
            </a:r>
          </a:p>
          <a:p>
            <a:pPr eaLnBrk="0" hangingPunct="0">
              <a:spcBef>
                <a:spcPct val="50000"/>
              </a:spcBef>
            </a:pPr>
            <a:r>
              <a:rPr lang="es-AR" sz="2000" b="1">
                <a:solidFill>
                  <a:srgbClr val="CC3300"/>
                </a:solidFill>
                <a:latin typeface="Arial" pitchFamily="34" charset="0"/>
              </a:rPr>
              <a:t>P</a:t>
            </a:r>
            <a:r>
              <a:rPr lang="es-AR" sz="2000" b="1" baseline="-25000">
                <a:solidFill>
                  <a:srgbClr val="CC3300"/>
                </a:solidFill>
                <a:latin typeface="Arial" pitchFamily="34" charset="0"/>
              </a:rPr>
              <a:t>1</a:t>
            </a:r>
            <a:r>
              <a:rPr lang="es-AR" sz="2000" b="1">
                <a:solidFill>
                  <a:srgbClr val="CC3300"/>
                </a:solidFill>
                <a:latin typeface="Arial" pitchFamily="34" charset="0"/>
              </a:rPr>
              <a:t> [monofásica] = </a:t>
            </a:r>
            <a:r>
              <a:rPr lang="es-AR" sz="2000" b="1">
                <a:solidFill>
                  <a:srgbClr val="CC3300"/>
                </a:solidFill>
                <a:latin typeface="Times New Roman" pitchFamily="18" charset="0"/>
              </a:rPr>
              <a:t>I . V . Cos </a:t>
            </a:r>
            <a:r>
              <a:rPr lang="es-AR" sz="2000" b="1">
                <a:solidFill>
                  <a:srgbClr val="CC3300"/>
                </a:solidFill>
                <a:latin typeface="Times New Roman" pitchFamily="18" charset="0"/>
                <a:sym typeface="Symbol" pitchFamily="18" charset="2"/>
              </a:rPr>
              <a:t></a:t>
            </a:r>
            <a:r>
              <a:rPr lang="es-AR" sz="2000" b="1">
                <a:solidFill>
                  <a:srgbClr val="CC3300"/>
                </a:solidFill>
                <a:latin typeface="Times New Roman" pitchFamily="18" charset="0"/>
              </a:rPr>
              <a:t>   </a:t>
            </a:r>
            <a:endParaRPr lang="es-AR" sz="2000" b="1">
              <a:solidFill>
                <a:srgbClr val="CC3300"/>
              </a:solidFill>
              <a:latin typeface="Arial" pitchFamily="34" charset="0"/>
            </a:endParaRPr>
          </a:p>
          <a:p>
            <a:pPr eaLnBrk="0" hangingPunct="0">
              <a:spcBef>
                <a:spcPct val="50000"/>
              </a:spcBef>
            </a:pPr>
            <a:r>
              <a:rPr lang="es-AR" sz="2000" b="1">
                <a:solidFill>
                  <a:srgbClr val="CC3300"/>
                </a:solidFill>
                <a:latin typeface="Arial" pitchFamily="34" charset="0"/>
              </a:rPr>
              <a:t>P</a:t>
            </a:r>
            <a:r>
              <a:rPr lang="es-AR" sz="2000" b="1" baseline="-25000">
                <a:solidFill>
                  <a:srgbClr val="CC3300"/>
                </a:solidFill>
                <a:latin typeface="Arial" pitchFamily="34" charset="0"/>
              </a:rPr>
              <a:t>1</a:t>
            </a:r>
            <a:r>
              <a:rPr lang="es-AR" sz="2000" b="1">
                <a:solidFill>
                  <a:srgbClr val="CC3300"/>
                </a:solidFill>
                <a:latin typeface="Arial" pitchFamily="34" charset="0"/>
              </a:rPr>
              <a:t> [trifásica] =  </a:t>
            </a:r>
            <a:r>
              <a:rPr lang="es-AR" sz="2000" b="1">
                <a:solidFill>
                  <a:srgbClr val="CC3300"/>
                </a:solidFill>
                <a:latin typeface="Arial" pitchFamily="34" charset="0"/>
                <a:sym typeface="Symbol" pitchFamily="18" charset="2"/>
              </a:rPr>
              <a:t></a:t>
            </a:r>
            <a:r>
              <a:rPr lang="es-AR" sz="2000" b="1">
                <a:solidFill>
                  <a:srgbClr val="CC3300"/>
                </a:solidFill>
                <a:latin typeface="Times New Roman" pitchFamily="18" charset="0"/>
                <a:sym typeface="Symbol" pitchFamily="18" charset="2"/>
              </a:rPr>
              <a:t>3 . </a:t>
            </a:r>
            <a:r>
              <a:rPr lang="es-AR" sz="2000" b="1">
                <a:solidFill>
                  <a:srgbClr val="CC3300"/>
                </a:solidFill>
                <a:latin typeface="Times New Roman" pitchFamily="18" charset="0"/>
              </a:rPr>
              <a:t>I . V . Cos </a:t>
            </a:r>
            <a:r>
              <a:rPr lang="es-AR" sz="2000" b="1">
                <a:solidFill>
                  <a:srgbClr val="CC3300"/>
                </a:solidFill>
                <a:latin typeface="Times New Roman" pitchFamily="18" charset="0"/>
                <a:sym typeface="Symbol" pitchFamily="18" charset="2"/>
              </a:rPr>
              <a:t></a:t>
            </a:r>
          </a:p>
          <a:p>
            <a:pPr eaLnBrk="0" hangingPunct="0">
              <a:spcBef>
                <a:spcPct val="50000"/>
              </a:spcBef>
            </a:pPr>
            <a:r>
              <a:rPr lang="es-AR" sz="2000" b="1">
                <a:solidFill>
                  <a:srgbClr val="CC3300"/>
                </a:solidFill>
                <a:latin typeface="Arial" pitchFamily="34" charset="0"/>
              </a:rPr>
              <a:t>P</a:t>
            </a:r>
            <a:r>
              <a:rPr lang="es-AR" sz="2000" b="1" baseline="-25000">
                <a:solidFill>
                  <a:srgbClr val="CC3300"/>
                </a:solidFill>
                <a:latin typeface="Arial" pitchFamily="34" charset="0"/>
              </a:rPr>
              <a:t>1</a:t>
            </a:r>
            <a:r>
              <a:rPr lang="es-AR" sz="2000" b="1">
                <a:solidFill>
                  <a:srgbClr val="CC3300"/>
                </a:solidFill>
                <a:latin typeface="Arial" pitchFamily="34" charset="0"/>
              </a:rPr>
              <a:t> = P</a:t>
            </a:r>
            <a:r>
              <a:rPr lang="es-AR" sz="2000" b="1" baseline="-25000">
                <a:solidFill>
                  <a:srgbClr val="CC3300"/>
                </a:solidFill>
                <a:latin typeface="Arial" pitchFamily="34" charset="0"/>
              </a:rPr>
              <a:t>2</a:t>
            </a:r>
            <a:r>
              <a:rPr lang="es-AR" sz="2000" b="1">
                <a:solidFill>
                  <a:srgbClr val="CC3300"/>
                </a:solidFill>
                <a:latin typeface="Arial" pitchFamily="34" charset="0"/>
              </a:rPr>
              <a:t>  / </a:t>
            </a:r>
            <a:r>
              <a:rPr lang="es-AR" sz="2000" b="1">
                <a:solidFill>
                  <a:srgbClr val="CC3300"/>
                </a:solidFill>
                <a:latin typeface="Arial" pitchFamily="34" charset="0"/>
                <a:sym typeface="Symbol" pitchFamily="18" charset="2"/>
              </a:rPr>
              <a:t></a:t>
            </a:r>
            <a:r>
              <a:rPr lang="es-AR" sz="2000" b="1" baseline="-25000">
                <a:solidFill>
                  <a:srgbClr val="CC3300"/>
                </a:solidFill>
                <a:latin typeface="Arial" pitchFamily="34" charset="0"/>
                <a:sym typeface="Symbol" pitchFamily="18" charset="2"/>
              </a:rPr>
              <a:t>M</a:t>
            </a:r>
            <a:endParaRPr lang="es-AR" sz="2000" b="1">
              <a:solidFill>
                <a:srgbClr val="CC3300"/>
              </a:solidFill>
              <a:latin typeface="Times New Roman" pitchFamily="18" charset="0"/>
              <a:sym typeface="Symbol" pitchFamily="18" charset="2"/>
            </a:endParaRPr>
          </a:p>
        </p:txBody>
      </p:sp>
      <p:sp>
        <p:nvSpPr>
          <p:cNvPr id="1048584" name="Rectangle 1032"/>
          <p:cNvSpPr>
            <a:spLocks noChangeArrowheads="1"/>
          </p:cNvSpPr>
          <p:nvPr/>
        </p:nvSpPr>
        <p:spPr bwMode="auto">
          <a:xfrm>
            <a:off x="152400" y="2617788"/>
            <a:ext cx="6662738" cy="457200"/>
          </a:xfrm>
          <a:prstGeom prst="rect">
            <a:avLst/>
          </a:prstGeom>
          <a:noFill/>
          <a:ln w="9525">
            <a:noFill/>
            <a:miter lim="800000"/>
            <a:headEnd/>
            <a:tailEnd/>
          </a:ln>
          <a:effectLst/>
        </p:spPr>
        <p:txBody>
          <a:bodyPr wrap="none">
            <a:spAutoFit/>
          </a:bodyPr>
          <a:lstStyle/>
          <a:p>
            <a:pPr eaLnBrk="0" hangingPunct="0">
              <a:spcBef>
                <a:spcPct val="50000"/>
              </a:spcBef>
            </a:pPr>
            <a:r>
              <a:rPr lang="es-AR" sz="2000" b="1" u="sng">
                <a:solidFill>
                  <a:schemeClr val="tx2"/>
                </a:solidFill>
                <a:latin typeface="Arial" pitchFamily="34" charset="0"/>
              </a:rPr>
              <a:t>Potencia de la BOMBA (“absorbida”)</a:t>
            </a:r>
            <a:r>
              <a:rPr lang="es-AR" sz="2000" b="1">
                <a:solidFill>
                  <a:schemeClr val="tx2"/>
                </a:solidFill>
                <a:latin typeface="Arial" pitchFamily="34" charset="0"/>
              </a:rPr>
              <a:t>: P</a:t>
            </a:r>
            <a:r>
              <a:rPr lang="es-AR" sz="2000" b="1" baseline="-25000">
                <a:solidFill>
                  <a:schemeClr val="tx2"/>
                </a:solidFill>
                <a:latin typeface="Arial" pitchFamily="34" charset="0"/>
              </a:rPr>
              <a:t>3</a:t>
            </a:r>
            <a:r>
              <a:rPr lang="es-AR" sz="2000" b="1">
                <a:solidFill>
                  <a:schemeClr val="tx2"/>
                </a:solidFill>
                <a:latin typeface="Arial" pitchFamily="34" charset="0"/>
              </a:rPr>
              <a:t> </a:t>
            </a:r>
            <a:r>
              <a:rPr lang="es-AR" b="1">
                <a:solidFill>
                  <a:schemeClr val="tx2"/>
                </a:solidFill>
                <a:latin typeface="Arial" pitchFamily="34" charset="0"/>
                <a:sym typeface="Symbol" pitchFamily="18" charset="2"/>
              </a:rPr>
              <a:t></a:t>
            </a:r>
            <a:r>
              <a:rPr lang="es-AR" sz="2000" b="1">
                <a:solidFill>
                  <a:schemeClr val="tx2"/>
                </a:solidFill>
                <a:latin typeface="Arial" pitchFamily="34" charset="0"/>
              </a:rPr>
              <a:t> P</a:t>
            </a:r>
            <a:r>
              <a:rPr lang="es-AR" sz="2000" b="1" baseline="-25000">
                <a:solidFill>
                  <a:schemeClr val="tx2"/>
                </a:solidFill>
                <a:latin typeface="Arial" pitchFamily="34" charset="0"/>
              </a:rPr>
              <a:t>b</a:t>
            </a:r>
            <a:r>
              <a:rPr lang="es-AR" sz="2000" b="1">
                <a:solidFill>
                  <a:schemeClr val="tx2"/>
                </a:solidFill>
                <a:latin typeface="Arial" pitchFamily="34" charset="0"/>
              </a:rPr>
              <a:t> = P</a:t>
            </a:r>
            <a:r>
              <a:rPr lang="es-AR" sz="2000" b="1" baseline="-25000">
                <a:solidFill>
                  <a:schemeClr val="tx2"/>
                </a:solidFill>
                <a:latin typeface="Arial" pitchFamily="34" charset="0"/>
              </a:rPr>
              <a:t>H</a:t>
            </a:r>
            <a:r>
              <a:rPr lang="es-AR" sz="2000" b="1">
                <a:solidFill>
                  <a:schemeClr val="tx2"/>
                </a:solidFill>
                <a:latin typeface="Arial" pitchFamily="34" charset="0"/>
              </a:rPr>
              <a:t> / </a:t>
            </a:r>
            <a:r>
              <a:rPr lang="es-AR" sz="2000" b="1">
                <a:solidFill>
                  <a:schemeClr val="tx2"/>
                </a:solidFill>
                <a:latin typeface="Arial" pitchFamily="34" charset="0"/>
                <a:sym typeface="Symbol" pitchFamily="18" charset="2"/>
              </a:rPr>
              <a:t></a:t>
            </a:r>
            <a:r>
              <a:rPr lang="es-AR" sz="2000" b="1" baseline="-25000">
                <a:solidFill>
                  <a:schemeClr val="tx2"/>
                </a:solidFill>
                <a:latin typeface="Arial" pitchFamily="34" charset="0"/>
                <a:sym typeface="Symbol" pitchFamily="18" charset="2"/>
              </a:rPr>
              <a:t>b</a:t>
            </a:r>
          </a:p>
        </p:txBody>
      </p:sp>
      <p:sp>
        <p:nvSpPr>
          <p:cNvPr id="1048585" name="Rectangle 1033"/>
          <p:cNvSpPr>
            <a:spLocks noChangeArrowheads="1"/>
          </p:cNvSpPr>
          <p:nvPr/>
        </p:nvSpPr>
        <p:spPr bwMode="auto">
          <a:xfrm>
            <a:off x="152400" y="3200400"/>
            <a:ext cx="5605463" cy="457200"/>
          </a:xfrm>
          <a:prstGeom prst="rect">
            <a:avLst/>
          </a:prstGeom>
          <a:noFill/>
          <a:ln w="9525">
            <a:noFill/>
            <a:miter lim="800000"/>
            <a:headEnd/>
            <a:tailEnd/>
          </a:ln>
          <a:effectLst/>
        </p:spPr>
        <p:txBody>
          <a:bodyPr wrap="none">
            <a:spAutoFit/>
          </a:bodyPr>
          <a:lstStyle/>
          <a:p>
            <a:pPr eaLnBrk="0" hangingPunct="0">
              <a:spcBef>
                <a:spcPct val="50000"/>
              </a:spcBef>
            </a:pPr>
            <a:r>
              <a:rPr lang="es-AR" sz="2000" b="1" u="sng">
                <a:solidFill>
                  <a:schemeClr val="tx2"/>
                </a:solidFill>
                <a:latin typeface="Arial" pitchFamily="34" charset="0"/>
              </a:rPr>
              <a:t>Potencia del MOTOR (“entregada”)</a:t>
            </a:r>
            <a:r>
              <a:rPr lang="es-AR" sz="2000" b="1">
                <a:solidFill>
                  <a:schemeClr val="tx2"/>
                </a:solidFill>
                <a:latin typeface="Arial" pitchFamily="34" charset="0"/>
              </a:rPr>
              <a:t>:  P</a:t>
            </a:r>
            <a:r>
              <a:rPr lang="es-AR" sz="2000" b="1" baseline="-25000">
                <a:solidFill>
                  <a:schemeClr val="tx2"/>
                </a:solidFill>
                <a:latin typeface="Arial" pitchFamily="34" charset="0"/>
              </a:rPr>
              <a:t>2</a:t>
            </a:r>
            <a:r>
              <a:rPr lang="es-AR" sz="2000" b="1">
                <a:solidFill>
                  <a:schemeClr val="tx2"/>
                </a:solidFill>
                <a:latin typeface="Arial" pitchFamily="34" charset="0"/>
              </a:rPr>
              <a:t> </a:t>
            </a:r>
            <a:r>
              <a:rPr lang="es-AR" b="1">
                <a:solidFill>
                  <a:schemeClr val="tx2"/>
                </a:solidFill>
                <a:latin typeface="Arial" pitchFamily="34" charset="0"/>
                <a:sym typeface="Symbol" pitchFamily="18" charset="2"/>
              </a:rPr>
              <a:t></a:t>
            </a:r>
            <a:r>
              <a:rPr lang="es-AR" sz="2000" b="1">
                <a:solidFill>
                  <a:schemeClr val="tx2"/>
                </a:solidFill>
                <a:latin typeface="Arial" pitchFamily="34" charset="0"/>
              </a:rPr>
              <a:t>  P</a:t>
            </a:r>
            <a:r>
              <a:rPr lang="es-AR" sz="2000" b="1" baseline="-25000">
                <a:solidFill>
                  <a:schemeClr val="tx2"/>
                </a:solidFill>
                <a:latin typeface="Arial" pitchFamily="34" charset="0"/>
              </a:rPr>
              <a:t>b</a:t>
            </a:r>
            <a:r>
              <a:rPr lang="es-AR" sz="2000" b="1">
                <a:solidFill>
                  <a:schemeClr val="tx2"/>
                </a:solidFill>
                <a:latin typeface="Arial" pitchFamily="34" charset="0"/>
              </a:rPr>
              <a:t> </a:t>
            </a:r>
            <a:endParaRPr lang="es-AR" sz="2000" b="1" baseline="-25000">
              <a:solidFill>
                <a:schemeClr val="tx2"/>
              </a:solidFill>
              <a:latin typeface="Arial" pitchFamily="34" charset="0"/>
              <a:sym typeface="Symbol" pitchFamily="18" charset="2"/>
            </a:endParaRPr>
          </a:p>
        </p:txBody>
      </p:sp>
      <p:sp>
        <p:nvSpPr>
          <p:cNvPr id="1048586" name="Rectangle 1034"/>
          <p:cNvSpPr>
            <a:spLocks noChangeArrowheads="1"/>
          </p:cNvSpPr>
          <p:nvPr/>
        </p:nvSpPr>
        <p:spPr bwMode="auto">
          <a:xfrm>
            <a:off x="2082800" y="5549900"/>
            <a:ext cx="4872038" cy="396875"/>
          </a:xfrm>
          <a:prstGeom prst="rect">
            <a:avLst/>
          </a:prstGeom>
          <a:noFill/>
          <a:ln w="9525">
            <a:noFill/>
            <a:miter lim="800000"/>
            <a:headEnd/>
            <a:tailEnd/>
          </a:ln>
          <a:effectLst/>
        </p:spPr>
        <p:txBody>
          <a:bodyPr wrap="none">
            <a:spAutoFit/>
          </a:bodyPr>
          <a:lstStyle/>
          <a:p>
            <a:pPr eaLnBrk="0" hangingPunct="0">
              <a:spcBef>
                <a:spcPct val="50000"/>
              </a:spcBef>
            </a:pPr>
            <a:r>
              <a:rPr lang="es-AR" sz="2000" b="1" u="sng">
                <a:solidFill>
                  <a:srgbClr val="333399"/>
                </a:solidFill>
                <a:latin typeface="Arial" pitchFamily="34" charset="0"/>
              </a:rPr>
              <a:t>Rendimiento del “GRUPO”</a:t>
            </a:r>
            <a:r>
              <a:rPr lang="es-AR" sz="2000" b="1">
                <a:solidFill>
                  <a:srgbClr val="333399"/>
                </a:solidFill>
                <a:latin typeface="Arial" pitchFamily="34" charset="0"/>
              </a:rPr>
              <a:t>: </a:t>
            </a:r>
            <a:r>
              <a:rPr lang="es-AR" sz="2000" b="1">
                <a:solidFill>
                  <a:srgbClr val="333399"/>
                </a:solidFill>
                <a:latin typeface="Arial" pitchFamily="34" charset="0"/>
                <a:sym typeface="Symbol" pitchFamily="18" charset="2"/>
              </a:rPr>
              <a:t></a:t>
            </a:r>
            <a:r>
              <a:rPr lang="es-AR" sz="2000" b="1" baseline="-25000">
                <a:solidFill>
                  <a:srgbClr val="333399"/>
                </a:solidFill>
                <a:latin typeface="Arial" pitchFamily="34" charset="0"/>
                <a:sym typeface="Symbol" pitchFamily="18" charset="2"/>
              </a:rPr>
              <a:t>G </a:t>
            </a:r>
            <a:r>
              <a:rPr lang="es-AR" sz="2000" b="1">
                <a:solidFill>
                  <a:srgbClr val="333399"/>
                </a:solidFill>
                <a:latin typeface="Arial" pitchFamily="34" charset="0"/>
                <a:sym typeface="Symbol" pitchFamily="18" charset="2"/>
              </a:rPr>
              <a:t>= </a:t>
            </a:r>
            <a:r>
              <a:rPr lang="es-AR" sz="2000" b="1" baseline="-25000">
                <a:solidFill>
                  <a:srgbClr val="333399"/>
                </a:solidFill>
                <a:latin typeface="Arial" pitchFamily="34" charset="0"/>
                <a:sym typeface="Symbol" pitchFamily="18" charset="2"/>
              </a:rPr>
              <a:t>b</a:t>
            </a:r>
            <a:r>
              <a:rPr lang="es-AR" sz="2000" b="1">
                <a:solidFill>
                  <a:srgbClr val="333399"/>
                </a:solidFill>
                <a:latin typeface="Arial" pitchFamily="34" charset="0"/>
              </a:rPr>
              <a:t> . </a:t>
            </a:r>
            <a:r>
              <a:rPr lang="es-AR" sz="2000" b="1">
                <a:solidFill>
                  <a:srgbClr val="333399"/>
                </a:solidFill>
                <a:latin typeface="Arial" pitchFamily="34" charset="0"/>
                <a:sym typeface="Symbol" pitchFamily="18" charset="2"/>
              </a:rPr>
              <a:t></a:t>
            </a:r>
            <a:r>
              <a:rPr lang="es-AR" sz="2000" b="1" baseline="-25000">
                <a:solidFill>
                  <a:srgbClr val="333399"/>
                </a:solidFill>
                <a:latin typeface="Arial" pitchFamily="34" charset="0"/>
                <a:sym typeface="Symbol" pitchFamily="18" charset="2"/>
              </a:rPr>
              <a:t>M</a:t>
            </a:r>
            <a:endParaRPr lang="es-AR" sz="2000" b="1" baseline="-25000">
              <a:solidFill>
                <a:schemeClr val="tx2"/>
              </a:solidFill>
              <a:latin typeface="Arial" pitchFamily="34" charset="0"/>
              <a:sym typeface="Symbol" pitchFamily="18" charset="2"/>
            </a:endParaRPr>
          </a:p>
        </p:txBody>
      </p:sp>
      <p:sp>
        <p:nvSpPr>
          <p:cNvPr id="1048587" name="AutoShape 1035"/>
          <p:cNvSpPr>
            <a:spLocks/>
          </p:cNvSpPr>
          <p:nvPr/>
        </p:nvSpPr>
        <p:spPr bwMode="auto">
          <a:xfrm>
            <a:off x="7543800" y="1066800"/>
            <a:ext cx="152400" cy="2057400"/>
          </a:xfrm>
          <a:prstGeom prst="leftBrace">
            <a:avLst>
              <a:gd name="adj1" fmla="val 112500"/>
              <a:gd name="adj2" fmla="val 50000"/>
            </a:avLst>
          </a:prstGeom>
          <a:noFill/>
          <a:ln w="28575">
            <a:solidFill>
              <a:schemeClr val="tx1"/>
            </a:solidFill>
            <a:round/>
            <a:headEnd/>
            <a:tailEnd/>
          </a:ln>
          <a:effectLst/>
        </p:spPr>
        <p:txBody>
          <a:bodyPr wrap="none" anchor="ctr"/>
          <a:lstStyle/>
          <a:p>
            <a:endParaRPr lang="es-ES_tradnl"/>
          </a:p>
        </p:txBody>
      </p:sp>
      <p:sp>
        <p:nvSpPr>
          <p:cNvPr id="1048588" name="AutoShape 1036"/>
          <p:cNvSpPr>
            <a:spLocks/>
          </p:cNvSpPr>
          <p:nvPr/>
        </p:nvSpPr>
        <p:spPr bwMode="auto">
          <a:xfrm>
            <a:off x="7543800" y="3581400"/>
            <a:ext cx="152400" cy="2057400"/>
          </a:xfrm>
          <a:prstGeom prst="leftBrace">
            <a:avLst>
              <a:gd name="adj1" fmla="val 112500"/>
              <a:gd name="adj2" fmla="val 50000"/>
            </a:avLst>
          </a:prstGeom>
          <a:noFill/>
          <a:ln w="28575">
            <a:solidFill>
              <a:schemeClr val="tx1"/>
            </a:solidFill>
            <a:round/>
            <a:headEnd/>
            <a:tailEnd/>
          </a:ln>
          <a:effectLst/>
        </p:spPr>
        <p:txBody>
          <a:bodyPr wrap="none" anchor="ctr"/>
          <a:lstStyle/>
          <a:p>
            <a:endParaRPr lang="es-ES_tradnl"/>
          </a:p>
        </p:txBody>
      </p:sp>
      <p:sp>
        <p:nvSpPr>
          <p:cNvPr id="1048589" name="Text Box 1037"/>
          <p:cNvSpPr txBox="1">
            <a:spLocks noChangeArrowheads="1"/>
          </p:cNvSpPr>
          <p:nvPr/>
        </p:nvSpPr>
        <p:spPr bwMode="auto">
          <a:xfrm>
            <a:off x="4876800" y="1600200"/>
            <a:ext cx="2590800" cy="762000"/>
          </a:xfrm>
          <a:prstGeom prst="rect">
            <a:avLst/>
          </a:prstGeom>
          <a:noFill/>
          <a:ln w="9525">
            <a:noFill/>
            <a:miter lim="800000"/>
            <a:headEnd/>
            <a:tailEnd/>
          </a:ln>
          <a:effectLst/>
        </p:spPr>
        <p:txBody>
          <a:bodyPr>
            <a:spAutoFit/>
          </a:bodyPr>
          <a:lstStyle/>
          <a:p>
            <a:pPr eaLnBrk="0" hangingPunct="0">
              <a:spcBef>
                <a:spcPct val="50000"/>
              </a:spcBef>
            </a:pPr>
            <a:r>
              <a:rPr lang="es-AR" sz="2000" b="1" u="sng">
                <a:solidFill>
                  <a:srgbClr val="333399"/>
                </a:solidFill>
                <a:latin typeface="Arial" pitchFamily="34" charset="0"/>
                <a:sym typeface="Symbol" pitchFamily="18" charset="2"/>
              </a:rPr>
              <a:t>Rendimiento de la</a:t>
            </a:r>
            <a:r>
              <a:rPr lang="es-AR" sz="2000" b="1">
                <a:solidFill>
                  <a:srgbClr val="333399"/>
                </a:solidFill>
                <a:latin typeface="Arial" pitchFamily="34" charset="0"/>
                <a:sym typeface="Symbol" pitchFamily="18" charset="2"/>
              </a:rPr>
              <a:t> </a:t>
            </a:r>
            <a:r>
              <a:rPr lang="es-AR" sz="2000" b="1" u="sng">
                <a:solidFill>
                  <a:srgbClr val="333399"/>
                </a:solidFill>
                <a:latin typeface="Arial" pitchFamily="34" charset="0"/>
                <a:sym typeface="Symbol" pitchFamily="18" charset="2"/>
              </a:rPr>
              <a:t>BOMBA</a:t>
            </a:r>
            <a:r>
              <a:rPr lang="es-AR" sz="2000" b="1">
                <a:solidFill>
                  <a:srgbClr val="333399"/>
                </a:solidFill>
                <a:latin typeface="Arial" pitchFamily="34" charset="0"/>
                <a:sym typeface="Symbol" pitchFamily="18" charset="2"/>
              </a:rPr>
              <a:t> </a:t>
            </a:r>
            <a:r>
              <a:rPr lang="es-AR" sz="2000" b="1" baseline="-25000">
                <a:solidFill>
                  <a:srgbClr val="333399"/>
                </a:solidFill>
                <a:latin typeface="Arial" pitchFamily="34" charset="0"/>
                <a:sym typeface="Symbol" pitchFamily="18" charset="2"/>
              </a:rPr>
              <a:t>b</a:t>
            </a:r>
            <a:r>
              <a:rPr lang="es-AR" b="1">
                <a:solidFill>
                  <a:srgbClr val="333399"/>
                </a:solidFill>
                <a:latin typeface="Arial" pitchFamily="34" charset="0"/>
              </a:rPr>
              <a:t> </a:t>
            </a:r>
            <a:r>
              <a:rPr lang="es-AR" sz="2000" b="1">
                <a:solidFill>
                  <a:srgbClr val="333399"/>
                </a:solidFill>
                <a:latin typeface="Arial" pitchFamily="34" charset="0"/>
              </a:rPr>
              <a:t>= P</a:t>
            </a:r>
            <a:r>
              <a:rPr lang="es-AR" sz="2000" b="1" baseline="-25000">
                <a:solidFill>
                  <a:srgbClr val="333399"/>
                </a:solidFill>
                <a:latin typeface="Arial" pitchFamily="34" charset="0"/>
              </a:rPr>
              <a:t>H</a:t>
            </a:r>
            <a:r>
              <a:rPr lang="es-AR" sz="2000" b="1">
                <a:solidFill>
                  <a:srgbClr val="333399"/>
                </a:solidFill>
                <a:latin typeface="Arial" pitchFamily="34" charset="0"/>
              </a:rPr>
              <a:t> / P</a:t>
            </a:r>
            <a:r>
              <a:rPr lang="es-AR" sz="2000" b="1" baseline="-25000">
                <a:solidFill>
                  <a:srgbClr val="333399"/>
                </a:solidFill>
                <a:latin typeface="Arial" pitchFamily="34" charset="0"/>
              </a:rPr>
              <a:t>b</a:t>
            </a:r>
            <a:r>
              <a:rPr lang="es-AR" sz="2000" b="1">
                <a:solidFill>
                  <a:schemeClr val="tx2"/>
                </a:solidFill>
                <a:latin typeface="Arial" pitchFamily="34" charset="0"/>
              </a:rPr>
              <a:t> </a:t>
            </a:r>
            <a:endParaRPr lang="es-AR" b="1">
              <a:latin typeface="Arial" pitchFamily="34" charset="0"/>
            </a:endParaRPr>
          </a:p>
        </p:txBody>
      </p:sp>
      <p:sp>
        <p:nvSpPr>
          <p:cNvPr id="1048590" name="Rectangle 1038"/>
          <p:cNvSpPr>
            <a:spLocks noChangeArrowheads="1"/>
          </p:cNvSpPr>
          <p:nvPr/>
        </p:nvSpPr>
        <p:spPr bwMode="auto">
          <a:xfrm>
            <a:off x="4876800" y="4419600"/>
            <a:ext cx="2525713" cy="762000"/>
          </a:xfrm>
          <a:prstGeom prst="rect">
            <a:avLst/>
          </a:prstGeom>
          <a:noFill/>
          <a:ln w="9525">
            <a:noFill/>
            <a:miter lim="800000"/>
            <a:headEnd/>
            <a:tailEnd/>
          </a:ln>
          <a:effectLst/>
        </p:spPr>
        <p:txBody>
          <a:bodyPr wrap="none">
            <a:spAutoFit/>
          </a:bodyPr>
          <a:lstStyle/>
          <a:p>
            <a:pPr eaLnBrk="0" hangingPunct="0"/>
            <a:r>
              <a:rPr lang="es-AR" sz="2000" b="1" u="sng">
                <a:solidFill>
                  <a:srgbClr val="333399"/>
                </a:solidFill>
                <a:latin typeface="Arial" pitchFamily="34" charset="0"/>
                <a:sym typeface="Symbol" pitchFamily="18" charset="2"/>
              </a:rPr>
              <a:t>Rendimiento del</a:t>
            </a:r>
            <a:r>
              <a:rPr lang="es-AR" sz="2000" b="1">
                <a:solidFill>
                  <a:srgbClr val="333399"/>
                </a:solidFill>
                <a:latin typeface="Arial" pitchFamily="34" charset="0"/>
                <a:sym typeface="Symbol" pitchFamily="18" charset="2"/>
              </a:rPr>
              <a:t> </a:t>
            </a:r>
          </a:p>
          <a:p>
            <a:pPr eaLnBrk="0" hangingPunct="0"/>
            <a:r>
              <a:rPr lang="es-AR" sz="2000" b="1" u="sng">
                <a:solidFill>
                  <a:srgbClr val="333399"/>
                </a:solidFill>
                <a:latin typeface="Arial" pitchFamily="34" charset="0"/>
                <a:sym typeface="Symbol" pitchFamily="18" charset="2"/>
              </a:rPr>
              <a:t>MOTOR</a:t>
            </a:r>
            <a:r>
              <a:rPr lang="es-AR" sz="2000" b="1">
                <a:solidFill>
                  <a:srgbClr val="333399"/>
                </a:solidFill>
                <a:latin typeface="Arial" pitchFamily="34" charset="0"/>
                <a:sym typeface="Symbol" pitchFamily="18" charset="2"/>
              </a:rPr>
              <a:t> </a:t>
            </a:r>
            <a:r>
              <a:rPr lang="es-AR" sz="2000" b="1" baseline="-25000">
                <a:solidFill>
                  <a:srgbClr val="333399"/>
                </a:solidFill>
                <a:latin typeface="Arial" pitchFamily="34" charset="0"/>
                <a:sym typeface="Symbol" pitchFamily="18" charset="2"/>
              </a:rPr>
              <a:t>M</a:t>
            </a:r>
            <a:r>
              <a:rPr lang="es-AR" b="1">
                <a:solidFill>
                  <a:srgbClr val="333399"/>
                </a:solidFill>
                <a:latin typeface="Arial" pitchFamily="34" charset="0"/>
              </a:rPr>
              <a:t> </a:t>
            </a:r>
            <a:r>
              <a:rPr lang="es-AR" sz="2000" b="1">
                <a:solidFill>
                  <a:srgbClr val="333399"/>
                </a:solidFill>
                <a:latin typeface="Arial" pitchFamily="34" charset="0"/>
              </a:rPr>
              <a:t>= P</a:t>
            </a:r>
            <a:r>
              <a:rPr lang="es-AR" sz="2000" b="1" baseline="-25000">
                <a:solidFill>
                  <a:srgbClr val="333399"/>
                </a:solidFill>
                <a:latin typeface="Arial" pitchFamily="34" charset="0"/>
              </a:rPr>
              <a:t>2</a:t>
            </a:r>
            <a:r>
              <a:rPr lang="es-AR" sz="2000" b="1">
                <a:solidFill>
                  <a:srgbClr val="333399"/>
                </a:solidFill>
                <a:latin typeface="Arial" pitchFamily="34" charset="0"/>
              </a:rPr>
              <a:t> / P</a:t>
            </a:r>
            <a:r>
              <a:rPr lang="es-AR" sz="2000" b="1" baseline="-25000">
                <a:solidFill>
                  <a:srgbClr val="333399"/>
                </a:solidFill>
                <a:latin typeface="Arial" pitchFamily="34" charset="0"/>
              </a:rPr>
              <a:t>1</a:t>
            </a:r>
          </a:p>
        </p:txBody>
      </p:sp>
      <p:sp>
        <p:nvSpPr>
          <p:cNvPr id="1048591" name="Line 1039"/>
          <p:cNvSpPr>
            <a:spLocks noChangeShapeType="1"/>
          </p:cNvSpPr>
          <p:nvPr/>
        </p:nvSpPr>
        <p:spPr bwMode="auto">
          <a:xfrm>
            <a:off x="2743200" y="762000"/>
            <a:ext cx="5105400" cy="0"/>
          </a:xfrm>
          <a:prstGeom prst="line">
            <a:avLst/>
          </a:prstGeom>
          <a:noFill/>
          <a:ln w="38100">
            <a:solidFill>
              <a:schemeClr val="tx1"/>
            </a:solidFill>
            <a:round/>
            <a:headEnd/>
            <a:tailEnd type="triangle" w="med" len="med"/>
          </a:ln>
          <a:effectLst/>
        </p:spPr>
        <p:txBody>
          <a:bodyPr wrap="none" anchor="ctr"/>
          <a:lstStyle/>
          <a:p>
            <a:endParaRPr lang="es-ES_tradnl"/>
          </a:p>
        </p:txBody>
      </p:sp>
      <p:sp>
        <p:nvSpPr>
          <p:cNvPr id="1048592" name="Rectangle 1040"/>
          <p:cNvSpPr>
            <a:spLocks noChangeArrowheads="1"/>
          </p:cNvSpPr>
          <p:nvPr/>
        </p:nvSpPr>
        <p:spPr bwMode="auto">
          <a:xfrm>
            <a:off x="7848600" y="2743200"/>
            <a:ext cx="609600" cy="381000"/>
          </a:xfrm>
          <a:prstGeom prst="rect">
            <a:avLst/>
          </a:prstGeom>
          <a:noFill/>
          <a:ln w="12700">
            <a:solidFill>
              <a:schemeClr val="tx1"/>
            </a:solidFill>
            <a:miter lim="800000"/>
            <a:headEnd/>
            <a:tailEnd/>
          </a:ln>
          <a:effectLst/>
        </p:spPr>
        <p:txBody>
          <a:bodyPr wrap="none" anchor="ctr"/>
          <a:lstStyle/>
          <a:p>
            <a:endParaRPr lang="es-ES_tradnl"/>
          </a:p>
        </p:txBody>
      </p:sp>
      <p:sp>
        <p:nvSpPr>
          <p:cNvPr id="1048593" name="AutoShape 1041"/>
          <p:cNvSpPr>
            <a:spLocks noChangeArrowheads="1"/>
          </p:cNvSpPr>
          <p:nvPr/>
        </p:nvSpPr>
        <p:spPr bwMode="auto">
          <a:xfrm>
            <a:off x="8305800" y="2743200"/>
            <a:ext cx="152400" cy="381000"/>
          </a:xfrm>
          <a:prstGeom prst="moon">
            <a:avLst>
              <a:gd name="adj" fmla="val 50000"/>
            </a:avLst>
          </a:prstGeom>
          <a:solidFill>
            <a:srgbClr val="00CCFF"/>
          </a:solidFill>
          <a:ln w="9525">
            <a:solidFill>
              <a:schemeClr val="tx1"/>
            </a:solidFill>
            <a:miter lim="800000"/>
            <a:headEnd/>
            <a:tailEnd/>
          </a:ln>
          <a:effectLst/>
        </p:spPr>
        <p:txBody>
          <a:bodyPr wrap="none" anchor="ctr"/>
          <a:lstStyle/>
          <a:p>
            <a:endParaRPr lang="es-ES_tradnl"/>
          </a:p>
        </p:txBody>
      </p:sp>
      <p:sp>
        <p:nvSpPr>
          <p:cNvPr id="1048594" name="AutoShape 1042"/>
          <p:cNvSpPr>
            <a:spLocks noChangeArrowheads="1"/>
          </p:cNvSpPr>
          <p:nvPr/>
        </p:nvSpPr>
        <p:spPr bwMode="auto">
          <a:xfrm rot="-11008898">
            <a:off x="7848600" y="2743200"/>
            <a:ext cx="152400" cy="381000"/>
          </a:xfrm>
          <a:prstGeom prst="moon">
            <a:avLst>
              <a:gd name="adj" fmla="val 50000"/>
            </a:avLst>
          </a:prstGeom>
          <a:solidFill>
            <a:srgbClr val="00CCFF"/>
          </a:solidFill>
          <a:ln w="9525">
            <a:solidFill>
              <a:schemeClr val="tx1"/>
            </a:solidFill>
            <a:miter lim="800000"/>
            <a:headEnd/>
            <a:tailEnd/>
          </a:ln>
          <a:effectLst/>
        </p:spPr>
        <p:txBody>
          <a:bodyPr wrap="none" anchor="ctr"/>
          <a:lstStyle/>
          <a:p>
            <a:endParaRPr lang="es-ES_tradnl"/>
          </a:p>
        </p:txBody>
      </p:sp>
      <p:sp>
        <p:nvSpPr>
          <p:cNvPr id="1048595" name="Rectangle 1043"/>
          <p:cNvSpPr>
            <a:spLocks noChangeArrowheads="1"/>
          </p:cNvSpPr>
          <p:nvPr/>
        </p:nvSpPr>
        <p:spPr bwMode="auto">
          <a:xfrm>
            <a:off x="8077200" y="2743200"/>
            <a:ext cx="152400" cy="381000"/>
          </a:xfrm>
          <a:prstGeom prst="rect">
            <a:avLst/>
          </a:prstGeom>
          <a:noFill/>
          <a:ln w="12700">
            <a:solidFill>
              <a:schemeClr val="tx1"/>
            </a:solidFill>
            <a:miter lim="800000"/>
            <a:headEnd/>
            <a:tailEnd/>
          </a:ln>
          <a:effectLst/>
        </p:spPr>
        <p:txBody>
          <a:bodyPr wrap="none" anchor="ctr"/>
          <a:lstStyle/>
          <a:p>
            <a:endParaRPr lang="es-ES_tradnl"/>
          </a:p>
        </p:txBody>
      </p:sp>
      <p:sp>
        <p:nvSpPr>
          <p:cNvPr id="1048596" name="Rectangle 1044"/>
          <p:cNvSpPr>
            <a:spLocks noChangeArrowheads="1"/>
          </p:cNvSpPr>
          <p:nvPr/>
        </p:nvSpPr>
        <p:spPr bwMode="auto">
          <a:xfrm>
            <a:off x="7848600" y="1219200"/>
            <a:ext cx="609600" cy="152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597" name="Rectangle 1045"/>
          <p:cNvSpPr>
            <a:spLocks noChangeArrowheads="1"/>
          </p:cNvSpPr>
          <p:nvPr/>
        </p:nvSpPr>
        <p:spPr bwMode="auto">
          <a:xfrm>
            <a:off x="7848600" y="1371600"/>
            <a:ext cx="609600" cy="152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598" name="Rectangle 1046"/>
          <p:cNvSpPr>
            <a:spLocks noChangeArrowheads="1"/>
          </p:cNvSpPr>
          <p:nvPr/>
        </p:nvSpPr>
        <p:spPr bwMode="auto">
          <a:xfrm>
            <a:off x="7848600" y="1524000"/>
            <a:ext cx="609600" cy="152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599" name="Rectangle 1047"/>
          <p:cNvSpPr>
            <a:spLocks noChangeArrowheads="1"/>
          </p:cNvSpPr>
          <p:nvPr/>
        </p:nvSpPr>
        <p:spPr bwMode="auto">
          <a:xfrm>
            <a:off x="7848600" y="1676400"/>
            <a:ext cx="609600" cy="152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600" name="Rectangle 1048"/>
          <p:cNvSpPr>
            <a:spLocks noChangeArrowheads="1"/>
          </p:cNvSpPr>
          <p:nvPr/>
        </p:nvSpPr>
        <p:spPr bwMode="auto">
          <a:xfrm>
            <a:off x="7848600" y="2133600"/>
            <a:ext cx="609600" cy="152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601" name="Rectangle 1049"/>
          <p:cNvSpPr>
            <a:spLocks noChangeArrowheads="1"/>
          </p:cNvSpPr>
          <p:nvPr/>
        </p:nvSpPr>
        <p:spPr bwMode="auto">
          <a:xfrm>
            <a:off x="7848600" y="1981200"/>
            <a:ext cx="609600" cy="152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602" name="Rectangle 1050"/>
          <p:cNvSpPr>
            <a:spLocks noChangeArrowheads="1"/>
          </p:cNvSpPr>
          <p:nvPr/>
        </p:nvSpPr>
        <p:spPr bwMode="auto">
          <a:xfrm>
            <a:off x="7848600" y="1828800"/>
            <a:ext cx="609600" cy="152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603" name="Rectangle 1051"/>
          <p:cNvSpPr>
            <a:spLocks noChangeArrowheads="1"/>
          </p:cNvSpPr>
          <p:nvPr/>
        </p:nvSpPr>
        <p:spPr bwMode="auto">
          <a:xfrm>
            <a:off x="7848600" y="2590800"/>
            <a:ext cx="609600" cy="152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604" name="Rectangle 1052"/>
          <p:cNvSpPr>
            <a:spLocks noChangeArrowheads="1"/>
          </p:cNvSpPr>
          <p:nvPr/>
        </p:nvSpPr>
        <p:spPr bwMode="auto">
          <a:xfrm>
            <a:off x="7848600" y="2438400"/>
            <a:ext cx="609600" cy="152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605" name="Rectangle 1053"/>
          <p:cNvSpPr>
            <a:spLocks noChangeArrowheads="1"/>
          </p:cNvSpPr>
          <p:nvPr/>
        </p:nvSpPr>
        <p:spPr bwMode="auto">
          <a:xfrm>
            <a:off x="7848600" y="2286000"/>
            <a:ext cx="609600" cy="152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606" name="Rectangle 1054"/>
          <p:cNvSpPr>
            <a:spLocks noChangeArrowheads="1"/>
          </p:cNvSpPr>
          <p:nvPr/>
        </p:nvSpPr>
        <p:spPr bwMode="auto">
          <a:xfrm>
            <a:off x="8001000" y="1066800"/>
            <a:ext cx="76200" cy="2057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607" name="Rectangle 1055"/>
          <p:cNvSpPr>
            <a:spLocks noChangeArrowheads="1"/>
          </p:cNvSpPr>
          <p:nvPr/>
        </p:nvSpPr>
        <p:spPr bwMode="auto">
          <a:xfrm>
            <a:off x="8229600" y="1066800"/>
            <a:ext cx="76200" cy="2057400"/>
          </a:xfrm>
          <a:prstGeom prst="rect">
            <a:avLst/>
          </a:prstGeom>
          <a:solidFill>
            <a:srgbClr val="DDDDDD"/>
          </a:solidFill>
          <a:ln w="9525">
            <a:solidFill>
              <a:schemeClr val="tx1"/>
            </a:solidFill>
            <a:miter lim="800000"/>
            <a:headEnd/>
            <a:tailEnd/>
          </a:ln>
          <a:effectLst/>
        </p:spPr>
        <p:txBody>
          <a:bodyPr wrap="none" anchor="ctr"/>
          <a:lstStyle/>
          <a:p>
            <a:endParaRPr lang="es-ES_tradnl"/>
          </a:p>
        </p:txBody>
      </p:sp>
      <p:sp>
        <p:nvSpPr>
          <p:cNvPr id="1048608" name="Rectangle 1056" descr="Vertical oscura"/>
          <p:cNvSpPr>
            <a:spLocks noChangeArrowheads="1"/>
          </p:cNvSpPr>
          <p:nvPr/>
        </p:nvSpPr>
        <p:spPr bwMode="auto">
          <a:xfrm>
            <a:off x="8077200" y="3352800"/>
            <a:ext cx="152400" cy="228600"/>
          </a:xfrm>
          <a:prstGeom prst="rect">
            <a:avLst/>
          </a:prstGeom>
          <a:pattFill prst="dkVert">
            <a:fgClr>
              <a:schemeClr val="folHlink"/>
            </a:fgClr>
            <a:bgClr>
              <a:srgbClr val="525252"/>
            </a:bgClr>
          </a:pattFill>
          <a:ln w="9525">
            <a:solidFill>
              <a:schemeClr val="tx1"/>
            </a:solidFill>
            <a:miter lim="800000"/>
            <a:headEnd/>
            <a:tailEnd/>
          </a:ln>
          <a:effectLst/>
        </p:spPr>
        <p:txBody>
          <a:bodyPr wrap="none" anchor="ctr"/>
          <a:lstStyle/>
          <a:p>
            <a:endParaRPr lang="es-ES_tradnl"/>
          </a:p>
        </p:txBody>
      </p:sp>
      <p:sp>
        <p:nvSpPr>
          <p:cNvPr id="1048609" name="Rectangle 1057"/>
          <p:cNvSpPr>
            <a:spLocks noChangeArrowheads="1"/>
          </p:cNvSpPr>
          <p:nvPr/>
        </p:nvSpPr>
        <p:spPr bwMode="auto">
          <a:xfrm>
            <a:off x="7848600" y="3657600"/>
            <a:ext cx="609600" cy="152400"/>
          </a:xfrm>
          <a:prstGeom prst="rect">
            <a:avLst/>
          </a:prstGeom>
          <a:solidFill>
            <a:schemeClr val="folHlink"/>
          </a:solidFill>
          <a:ln w="12700">
            <a:solidFill>
              <a:schemeClr val="tx1"/>
            </a:solidFill>
            <a:miter lim="800000"/>
            <a:headEnd/>
            <a:tailEnd/>
          </a:ln>
          <a:effectLst/>
        </p:spPr>
        <p:txBody>
          <a:bodyPr wrap="none" anchor="ctr"/>
          <a:lstStyle/>
          <a:p>
            <a:endParaRPr lang="es-ES_tradnl"/>
          </a:p>
        </p:txBody>
      </p:sp>
      <p:sp>
        <p:nvSpPr>
          <p:cNvPr id="1048610" name="Rectangle 1058"/>
          <p:cNvSpPr>
            <a:spLocks noChangeArrowheads="1"/>
          </p:cNvSpPr>
          <p:nvPr/>
        </p:nvSpPr>
        <p:spPr bwMode="auto">
          <a:xfrm>
            <a:off x="7848600" y="5410200"/>
            <a:ext cx="609600" cy="152400"/>
          </a:xfrm>
          <a:prstGeom prst="rect">
            <a:avLst/>
          </a:prstGeom>
          <a:solidFill>
            <a:schemeClr val="folHlink"/>
          </a:solidFill>
          <a:ln w="12700">
            <a:solidFill>
              <a:schemeClr val="tx1"/>
            </a:solidFill>
            <a:miter lim="800000"/>
            <a:headEnd/>
            <a:tailEnd/>
          </a:ln>
          <a:effectLst/>
        </p:spPr>
        <p:txBody>
          <a:bodyPr wrap="none" anchor="ctr"/>
          <a:lstStyle/>
          <a:p>
            <a:endParaRPr lang="es-ES_tradnl"/>
          </a:p>
        </p:txBody>
      </p:sp>
      <p:sp>
        <p:nvSpPr>
          <p:cNvPr id="1048611" name="Text Box 1059"/>
          <p:cNvSpPr txBox="1">
            <a:spLocks noChangeArrowheads="1"/>
          </p:cNvSpPr>
          <p:nvPr/>
        </p:nvSpPr>
        <p:spPr bwMode="auto">
          <a:xfrm>
            <a:off x="8534400" y="1828800"/>
            <a:ext cx="304800" cy="457200"/>
          </a:xfrm>
          <a:prstGeom prst="rect">
            <a:avLst/>
          </a:prstGeom>
          <a:noFill/>
          <a:ln w="9525">
            <a:noFill/>
            <a:miter lim="800000"/>
            <a:headEnd/>
            <a:tailEnd/>
          </a:ln>
          <a:effectLst/>
        </p:spPr>
        <p:txBody>
          <a:bodyPr>
            <a:spAutoFit/>
          </a:bodyPr>
          <a:lstStyle/>
          <a:p>
            <a:pPr eaLnBrk="0" hangingPunct="0">
              <a:spcBef>
                <a:spcPct val="50000"/>
              </a:spcBef>
            </a:pPr>
            <a:r>
              <a:rPr lang="es-AR" b="1">
                <a:solidFill>
                  <a:srgbClr val="333399"/>
                </a:solidFill>
                <a:latin typeface="Arial" pitchFamily="34" charset="0"/>
              </a:rPr>
              <a:t>B</a:t>
            </a:r>
            <a:endParaRPr lang="es-AR" b="1">
              <a:latin typeface="Arial" pitchFamily="34" charset="0"/>
            </a:endParaRPr>
          </a:p>
        </p:txBody>
      </p:sp>
      <p:sp>
        <p:nvSpPr>
          <p:cNvPr id="1048612" name="Text Box 1060"/>
          <p:cNvSpPr txBox="1">
            <a:spLocks noChangeArrowheads="1"/>
          </p:cNvSpPr>
          <p:nvPr/>
        </p:nvSpPr>
        <p:spPr bwMode="auto">
          <a:xfrm>
            <a:off x="8534400" y="4343400"/>
            <a:ext cx="457200" cy="457200"/>
          </a:xfrm>
          <a:prstGeom prst="rect">
            <a:avLst/>
          </a:prstGeom>
          <a:noFill/>
          <a:ln w="9525">
            <a:noFill/>
            <a:miter lim="800000"/>
            <a:headEnd/>
            <a:tailEnd/>
          </a:ln>
          <a:effectLst/>
        </p:spPr>
        <p:txBody>
          <a:bodyPr>
            <a:spAutoFit/>
          </a:bodyPr>
          <a:lstStyle/>
          <a:p>
            <a:pPr eaLnBrk="0" hangingPunct="0">
              <a:spcBef>
                <a:spcPct val="50000"/>
              </a:spcBef>
            </a:pPr>
            <a:r>
              <a:rPr lang="es-AR" b="1">
                <a:solidFill>
                  <a:srgbClr val="333399"/>
                </a:solidFill>
                <a:latin typeface="Arial" pitchFamily="34" charset="0"/>
              </a:rPr>
              <a:t>M</a:t>
            </a:r>
            <a:endParaRPr lang="es-AR" b="1">
              <a:latin typeface="Arial" pitchFamily="34" charset="0"/>
            </a:endParaRPr>
          </a:p>
        </p:txBody>
      </p:sp>
      <p:sp>
        <p:nvSpPr>
          <p:cNvPr id="1048613" name="Line 1061"/>
          <p:cNvSpPr>
            <a:spLocks noChangeShapeType="1"/>
          </p:cNvSpPr>
          <p:nvPr/>
        </p:nvSpPr>
        <p:spPr bwMode="auto">
          <a:xfrm>
            <a:off x="6815138" y="2895600"/>
            <a:ext cx="652462" cy="0"/>
          </a:xfrm>
          <a:prstGeom prst="line">
            <a:avLst/>
          </a:prstGeom>
          <a:noFill/>
          <a:ln w="38100">
            <a:solidFill>
              <a:schemeClr val="tx1"/>
            </a:solidFill>
            <a:round/>
            <a:headEnd/>
            <a:tailEnd type="triangle" w="med" len="med"/>
          </a:ln>
          <a:effectLst/>
        </p:spPr>
        <p:txBody>
          <a:bodyPr wrap="none" anchor="ctr"/>
          <a:lstStyle/>
          <a:p>
            <a:endParaRPr lang="es-ES_tradnl"/>
          </a:p>
        </p:txBody>
      </p:sp>
      <p:sp>
        <p:nvSpPr>
          <p:cNvPr id="1048614" name="Line 1062"/>
          <p:cNvSpPr>
            <a:spLocks noChangeShapeType="1"/>
          </p:cNvSpPr>
          <p:nvPr/>
        </p:nvSpPr>
        <p:spPr bwMode="auto">
          <a:xfrm>
            <a:off x="5715000" y="3429000"/>
            <a:ext cx="1981200" cy="0"/>
          </a:xfrm>
          <a:prstGeom prst="line">
            <a:avLst/>
          </a:prstGeom>
          <a:noFill/>
          <a:ln w="38100">
            <a:solidFill>
              <a:schemeClr val="tx1"/>
            </a:solidFill>
            <a:round/>
            <a:headEnd/>
            <a:tailEnd type="triangle" w="med" len="med"/>
          </a:ln>
          <a:effectLst/>
        </p:spPr>
        <p:txBody>
          <a:bodyPr wrap="none" anchor="ctr"/>
          <a:lstStyle/>
          <a:p>
            <a:endParaRPr lang="es-ES_tradnl"/>
          </a:p>
        </p:txBody>
      </p:sp>
      <p:sp>
        <p:nvSpPr>
          <p:cNvPr id="1048615" name="Line 1063"/>
          <p:cNvSpPr>
            <a:spLocks noChangeShapeType="1"/>
          </p:cNvSpPr>
          <p:nvPr/>
        </p:nvSpPr>
        <p:spPr bwMode="auto">
          <a:xfrm>
            <a:off x="1828800" y="5410200"/>
            <a:ext cx="5638800" cy="0"/>
          </a:xfrm>
          <a:prstGeom prst="line">
            <a:avLst/>
          </a:prstGeom>
          <a:noFill/>
          <a:ln w="38100">
            <a:solidFill>
              <a:schemeClr val="tx1"/>
            </a:solidFill>
            <a:round/>
            <a:headEnd/>
            <a:tailEnd type="triangle" w="med" len="med"/>
          </a:ln>
          <a:effectLst/>
        </p:spPr>
        <p:txBody>
          <a:bodyPr wrap="none" anchor="ctr"/>
          <a:lstStyle/>
          <a:p>
            <a:endParaRPr lang="es-ES_tradnl"/>
          </a:p>
        </p:txBody>
      </p:sp>
      <p:sp>
        <p:nvSpPr>
          <p:cNvPr id="1048616" name="WordArt 1064"/>
          <p:cNvSpPr>
            <a:spLocks noChangeArrowheads="1" noChangeShapeType="1" noTextEdit="1"/>
          </p:cNvSpPr>
          <p:nvPr/>
        </p:nvSpPr>
        <p:spPr bwMode="auto">
          <a:xfrm>
            <a:off x="2743200" y="0"/>
            <a:ext cx="4149725" cy="533400"/>
          </a:xfrm>
          <a:prstGeom prst="rect">
            <a:avLst/>
          </a:prstGeom>
        </p:spPr>
        <p:txBody>
          <a:bodyPr wrap="none" fromWordArt="1">
            <a:prstTxWarp prst="textPlain">
              <a:avLst>
                <a:gd name="adj" fmla="val 50000"/>
              </a:avLst>
            </a:prstTxWarp>
          </a:bodyPr>
          <a:lstStyle/>
          <a:p>
            <a:pPr algn="ctr"/>
            <a:r>
              <a:rPr lang="es-ES_tradnl" sz="3600" kern="10" spc="720">
                <a:ln w="28575">
                  <a:solidFill>
                    <a:srgbClr val="000000"/>
                  </a:solidFill>
                  <a:round/>
                  <a:headEnd/>
                  <a:tailEnd/>
                </a:ln>
                <a:solidFill>
                  <a:srgbClr val="DDDDDD"/>
                </a:solidFill>
                <a:effectLst>
                  <a:outerShdw dist="45791" dir="3378596" algn="ctr" rotWithShape="0">
                    <a:srgbClr val="4D4D4D"/>
                  </a:outerShdw>
                </a:effectLst>
                <a:latin typeface="Arial Black"/>
              </a:rPr>
              <a:t>POTENCIAS</a:t>
            </a:r>
          </a:p>
        </p:txBody>
      </p:sp>
      <p:sp>
        <p:nvSpPr>
          <p:cNvPr id="1048617" name="AutoShape 1065"/>
          <p:cNvSpPr>
            <a:spLocks/>
          </p:cNvSpPr>
          <p:nvPr/>
        </p:nvSpPr>
        <p:spPr bwMode="auto">
          <a:xfrm>
            <a:off x="4438650" y="1011238"/>
            <a:ext cx="88900" cy="646112"/>
          </a:xfrm>
          <a:prstGeom prst="rightBrace">
            <a:avLst>
              <a:gd name="adj1" fmla="val 60565"/>
              <a:gd name="adj2" fmla="val 50000"/>
            </a:avLst>
          </a:prstGeom>
          <a:noFill/>
          <a:ln w="28575">
            <a:solidFill>
              <a:srgbClr val="000000"/>
            </a:solidFill>
            <a:round/>
            <a:headEnd/>
            <a:tailEnd/>
          </a:ln>
          <a:effectLst/>
        </p:spPr>
        <p:txBody>
          <a:bodyPr wrap="none" anchor="ctr"/>
          <a:lstStyle/>
          <a:p>
            <a:endParaRPr lang="es-ES_tradnl"/>
          </a:p>
        </p:txBody>
      </p:sp>
      <p:sp>
        <p:nvSpPr>
          <p:cNvPr id="1048618" name="Rectangle 1066"/>
          <p:cNvSpPr>
            <a:spLocks noChangeArrowheads="1"/>
          </p:cNvSpPr>
          <p:nvPr/>
        </p:nvSpPr>
        <p:spPr bwMode="auto">
          <a:xfrm>
            <a:off x="4575175" y="1103313"/>
            <a:ext cx="1111250" cy="457200"/>
          </a:xfrm>
          <a:prstGeom prst="rect">
            <a:avLst/>
          </a:prstGeom>
          <a:noFill/>
          <a:ln w="9525">
            <a:noFill/>
            <a:miter lim="800000"/>
            <a:headEnd/>
            <a:tailEnd/>
          </a:ln>
          <a:effectLst/>
        </p:spPr>
        <p:txBody>
          <a:bodyPr wrap="none">
            <a:spAutoFit/>
          </a:bodyPr>
          <a:lstStyle/>
          <a:p>
            <a:r>
              <a:rPr lang="es-AR" sz="2000" b="1">
                <a:solidFill>
                  <a:srgbClr val="0066FF"/>
                </a:solidFill>
                <a:latin typeface="Arial" pitchFamily="34" charset="0"/>
              </a:rPr>
              <a:t>P</a:t>
            </a:r>
            <a:r>
              <a:rPr lang="es-AR" sz="2000" b="1" baseline="-25000">
                <a:solidFill>
                  <a:srgbClr val="0066FF"/>
                </a:solidFill>
                <a:latin typeface="Arial" pitchFamily="34" charset="0"/>
              </a:rPr>
              <a:t>4</a:t>
            </a:r>
            <a:r>
              <a:rPr lang="es-AR" sz="2000" b="1">
                <a:solidFill>
                  <a:srgbClr val="0066FF"/>
                </a:solidFill>
                <a:latin typeface="Arial" pitchFamily="34" charset="0"/>
              </a:rPr>
              <a:t> </a:t>
            </a:r>
            <a:r>
              <a:rPr lang="es-AR" b="1">
                <a:solidFill>
                  <a:srgbClr val="0066FF"/>
                </a:solidFill>
                <a:latin typeface="Arial" pitchFamily="34" charset="0"/>
                <a:sym typeface="Symbol" pitchFamily="18" charset="2"/>
              </a:rPr>
              <a:t></a:t>
            </a:r>
            <a:r>
              <a:rPr lang="es-AR" sz="2000" b="1">
                <a:solidFill>
                  <a:srgbClr val="0066FF"/>
                </a:solidFill>
                <a:latin typeface="Arial" pitchFamily="34" charset="0"/>
              </a:rPr>
              <a:t>  P</a:t>
            </a:r>
            <a:r>
              <a:rPr lang="es-AR" sz="2000" b="1" baseline="-25000">
                <a:solidFill>
                  <a:srgbClr val="0066FF"/>
                </a:solidFill>
                <a:latin typeface="Arial" pitchFamily="34" charset="0"/>
              </a:rPr>
              <a:t>H</a:t>
            </a:r>
            <a:endParaRPr lang="en-US" sz="2000" b="1" baseline="-25000">
              <a:solidFill>
                <a:srgbClr val="0066FF"/>
              </a:solidFill>
              <a:latin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ln w="19050">
                  <a:solidFill>
                    <a:schemeClr val="tx1"/>
                  </a:solidFill>
                </a:ln>
                <a:solidFill>
                  <a:srgbClr val="0070C0"/>
                </a:solidFill>
              </a:rPr>
              <a:t>Bomba periférica</a:t>
            </a:r>
            <a:endParaRPr lang="es-ES" dirty="0">
              <a:ln w="19050">
                <a:solidFill>
                  <a:schemeClr val="tx1"/>
                </a:solidFill>
              </a:ln>
              <a:solidFill>
                <a:srgbClr val="0070C0"/>
              </a:solidFill>
            </a:endParaRPr>
          </a:p>
        </p:txBody>
      </p:sp>
      <p:pic>
        <p:nvPicPr>
          <p:cNvPr id="4" name="3 Marcador de contenido" descr="peripheral-centrifugal-pumps-21439-5156943.jpg"/>
          <p:cNvPicPr>
            <a:picLocks noGrp="1" noChangeAspect="1"/>
          </p:cNvPicPr>
          <p:nvPr>
            <p:ph idx="1"/>
          </p:nvPr>
        </p:nvPicPr>
        <p:blipFill>
          <a:blip r:embed="rId2" cstate="print"/>
          <a:stretch>
            <a:fillRect/>
          </a:stretch>
        </p:blipFill>
        <p:spPr>
          <a:xfrm>
            <a:off x="1915918" y="1600200"/>
            <a:ext cx="5312163" cy="4525963"/>
          </a:xfr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4050" name="WordArt 2"/>
          <p:cNvSpPr>
            <a:spLocks noChangeArrowheads="1" noChangeShapeType="1" noTextEdit="1"/>
          </p:cNvSpPr>
          <p:nvPr/>
        </p:nvSpPr>
        <p:spPr bwMode="auto">
          <a:xfrm>
            <a:off x="873125" y="692150"/>
            <a:ext cx="7689850" cy="1943100"/>
          </a:xfrm>
          <a:prstGeom prst="rect">
            <a:avLst/>
          </a:prstGeom>
        </p:spPr>
        <p:txBody>
          <a:bodyPr wrap="none" fromWordArt="1">
            <a:prstTxWarp prst="textPlain">
              <a:avLst>
                <a:gd name="adj" fmla="val 50000"/>
              </a:avLst>
            </a:prstTxWarp>
          </a:bodyPr>
          <a:lstStyle/>
          <a:p>
            <a:pPr algn="ctr"/>
            <a:r>
              <a:rPr lang="es-ES_tradnl"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CURVA CARACTERÍSTICA</a:t>
            </a:r>
          </a:p>
          <a:p>
            <a:pPr algn="ctr"/>
            <a:r>
              <a:rPr lang="es-ES_tradnl"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DE LOS</a:t>
            </a:r>
          </a:p>
          <a:p>
            <a:pPr algn="ctr"/>
            <a:r>
              <a:rPr lang="es-ES_tradnl" sz="3600" kern="1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SISTEMAS</a:t>
            </a:r>
          </a:p>
        </p:txBody>
      </p:sp>
      <p:sp>
        <p:nvSpPr>
          <p:cNvPr id="1154051" name="Line 3"/>
          <p:cNvSpPr>
            <a:spLocks noChangeShapeType="1"/>
          </p:cNvSpPr>
          <p:nvPr/>
        </p:nvSpPr>
        <p:spPr bwMode="auto">
          <a:xfrm>
            <a:off x="2501900" y="3746500"/>
            <a:ext cx="0" cy="2209800"/>
          </a:xfrm>
          <a:prstGeom prst="line">
            <a:avLst/>
          </a:prstGeom>
          <a:noFill/>
          <a:ln w="38100">
            <a:solidFill>
              <a:srgbClr val="000000"/>
            </a:solidFill>
            <a:round/>
            <a:headEnd type="triangle" w="med" len="med"/>
            <a:tailEnd/>
          </a:ln>
          <a:effectLst/>
        </p:spPr>
        <p:txBody>
          <a:bodyPr/>
          <a:lstStyle/>
          <a:p>
            <a:endParaRPr lang="es-ES_tradnl"/>
          </a:p>
        </p:txBody>
      </p:sp>
      <p:sp>
        <p:nvSpPr>
          <p:cNvPr id="1154052" name="Line 4"/>
          <p:cNvSpPr>
            <a:spLocks noChangeShapeType="1"/>
          </p:cNvSpPr>
          <p:nvPr/>
        </p:nvSpPr>
        <p:spPr bwMode="auto">
          <a:xfrm>
            <a:off x="2514600" y="5943600"/>
            <a:ext cx="3378200" cy="0"/>
          </a:xfrm>
          <a:prstGeom prst="line">
            <a:avLst/>
          </a:prstGeom>
          <a:noFill/>
          <a:ln w="38100">
            <a:solidFill>
              <a:srgbClr val="000000"/>
            </a:solidFill>
            <a:round/>
            <a:headEnd/>
            <a:tailEnd type="triangle" w="med" len="med"/>
          </a:ln>
          <a:effectLst/>
        </p:spPr>
        <p:txBody>
          <a:bodyPr/>
          <a:lstStyle/>
          <a:p>
            <a:endParaRPr lang="es-ES_tradnl"/>
          </a:p>
        </p:txBody>
      </p:sp>
      <p:sp>
        <p:nvSpPr>
          <p:cNvPr id="1154053" name="Freeform 5"/>
          <p:cNvSpPr>
            <a:spLocks/>
          </p:cNvSpPr>
          <p:nvPr/>
        </p:nvSpPr>
        <p:spPr bwMode="auto">
          <a:xfrm>
            <a:off x="2501900" y="4165600"/>
            <a:ext cx="2921000" cy="1219200"/>
          </a:xfrm>
          <a:custGeom>
            <a:avLst/>
            <a:gdLst/>
            <a:ahLst/>
            <a:cxnLst>
              <a:cxn ang="0">
                <a:pos x="0" y="768"/>
              </a:cxn>
              <a:cxn ang="0">
                <a:pos x="288" y="744"/>
              </a:cxn>
              <a:cxn ang="0">
                <a:pos x="576" y="664"/>
              </a:cxn>
              <a:cxn ang="0">
                <a:pos x="1000" y="496"/>
              </a:cxn>
              <a:cxn ang="0">
                <a:pos x="1840" y="0"/>
              </a:cxn>
            </a:cxnLst>
            <a:rect l="0" t="0" r="r" b="b"/>
            <a:pathLst>
              <a:path w="1840" h="768">
                <a:moveTo>
                  <a:pt x="0" y="768"/>
                </a:moveTo>
                <a:cubicBezTo>
                  <a:pt x="96" y="764"/>
                  <a:pt x="192" y="761"/>
                  <a:pt x="288" y="744"/>
                </a:cubicBezTo>
                <a:cubicBezTo>
                  <a:pt x="384" y="727"/>
                  <a:pt x="458" y="705"/>
                  <a:pt x="576" y="664"/>
                </a:cubicBezTo>
                <a:cubicBezTo>
                  <a:pt x="694" y="623"/>
                  <a:pt x="789" y="607"/>
                  <a:pt x="1000" y="496"/>
                </a:cubicBezTo>
                <a:cubicBezTo>
                  <a:pt x="1211" y="385"/>
                  <a:pt x="1700" y="83"/>
                  <a:pt x="1840" y="0"/>
                </a:cubicBezTo>
              </a:path>
            </a:pathLst>
          </a:custGeom>
          <a:noFill/>
          <a:ln w="57150" cmpd="sng">
            <a:solidFill>
              <a:srgbClr val="FF0000"/>
            </a:solidFill>
            <a:round/>
            <a:headEnd/>
            <a:tailEnd/>
          </a:ln>
          <a:effectLst/>
        </p:spPr>
        <p:txBody>
          <a:bodyPr/>
          <a:lstStyle/>
          <a:p>
            <a:endParaRPr lang="es-ES_tradnl"/>
          </a:p>
        </p:txBody>
      </p:sp>
      <p:sp>
        <p:nvSpPr>
          <p:cNvPr id="1154054" name="Text Box 6"/>
          <p:cNvSpPr txBox="1">
            <a:spLocks noChangeArrowheads="1"/>
          </p:cNvSpPr>
          <p:nvPr/>
        </p:nvSpPr>
        <p:spPr bwMode="auto">
          <a:xfrm>
            <a:off x="5956300" y="5702300"/>
            <a:ext cx="431800" cy="457200"/>
          </a:xfrm>
          <a:prstGeom prst="rect">
            <a:avLst/>
          </a:prstGeom>
          <a:noFill/>
          <a:ln w="9525">
            <a:noFill/>
            <a:miter lim="800000"/>
            <a:headEnd/>
            <a:tailEnd/>
          </a:ln>
          <a:effectLst/>
        </p:spPr>
        <p:txBody>
          <a:bodyPr>
            <a:spAutoFit/>
          </a:bodyPr>
          <a:lstStyle/>
          <a:p>
            <a:pPr algn="ctr">
              <a:spcBef>
                <a:spcPct val="50000"/>
              </a:spcBef>
            </a:pPr>
            <a:r>
              <a:rPr lang="es-AR" b="1">
                <a:solidFill>
                  <a:srgbClr val="000000"/>
                </a:solidFill>
              </a:rPr>
              <a:t>Q</a:t>
            </a:r>
            <a:endParaRPr lang="en-US" b="1">
              <a:solidFill>
                <a:srgbClr val="000000"/>
              </a:solidFill>
            </a:endParaRPr>
          </a:p>
        </p:txBody>
      </p:sp>
      <p:sp>
        <p:nvSpPr>
          <p:cNvPr id="1154055" name="Text Box 7"/>
          <p:cNvSpPr txBox="1">
            <a:spLocks noChangeArrowheads="1"/>
          </p:cNvSpPr>
          <p:nvPr/>
        </p:nvSpPr>
        <p:spPr bwMode="auto">
          <a:xfrm>
            <a:off x="1981200" y="3657600"/>
            <a:ext cx="431800" cy="457200"/>
          </a:xfrm>
          <a:prstGeom prst="rect">
            <a:avLst/>
          </a:prstGeom>
          <a:noFill/>
          <a:ln w="9525">
            <a:noFill/>
            <a:miter lim="800000"/>
            <a:headEnd/>
            <a:tailEnd/>
          </a:ln>
          <a:effectLst/>
        </p:spPr>
        <p:txBody>
          <a:bodyPr>
            <a:spAutoFit/>
          </a:bodyPr>
          <a:lstStyle/>
          <a:p>
            <a:pPr algn="ctr">
              <a:spcBef>
                <a:spcPct val="50000"/>
              </a:spcBef>
            </a:pPr>
            <a:r>
              <a:rPr lang="es-AR" b="1">
                <a:solidFill>
                  <a:srgbClr val="000000"/>
                </a:solidFill>
              </a:rPr>
              <a:t>H</a:t>
            </a:r>
            <a:endParaRPr lang="en-US" b="1">
              <a:solidFill>
                <a:srgbClr val="000000"/>
              </a:solidFill>
            </a:endParaRPr>
          </a:p>
        </p:txBody>
      </p:sp>
      <p:sp>
        <p:nvSpPr>
          <p:cNvPr id="1154057" name="Text Box 9"/>
          <p:cNvSpPr txBox="1">
            <a:spLocks noChangeArrowheads="1"/>
          </p:cNvSpPr>
          <p:nvPr/>
        </p:nvSpPr>
        <p:spPr bwMode="auto">
          <a:xfrm>
            <a:off x="8555038" y="6054725"/>
            <a:ext cx="588962" cy="214313"/>
          </a:xfrm>
          <a:prstGeom prst="rect">
            <a:avLst/>
          </a:prstGeom>
          <a:noFill/>
          <a:ln w="9525">
            <a:noFill/>
            <a:miter lim="800000"/>
            <a:headEnd/>
            <a:tailEnd/>
          </a:ln>
          <a:effectLst/>
        </p:spPr>
        <p:txBody>
          <a:bodyPr wrap="none">
            <a:spAutoFit/>
          </a:bodyPr>
          <a:lstStyle/>
          <a:p>
            <a:pPr algn="ctr" eaLnBrk="0" hangingPunct="0"/>
            <a:r>
              <a:rPr lang="en-US" sz="800" b="1"/>
              <a:t>BGA-RB</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9170" name="WordArt 2"/>
          <p:cNvSpPr>
            <a:spLocks noChangeArrowheads="1" noChangeShapeType="1" noTextEdit="1"/>
          </p:cNvSpPr>
          <p:nvPr/>
        </p:nvSpPr>
        <p:spPr bwMode="auto">
          <a:xfrm>
            <a:off x="746125" y="527050"/>
            <a:ext cx="7156450" cy="1333500"/>
          </a:xfrm>
          <a:prstGeom prst="rect">
            <a:avLst/>
          </a:prstGeom>
        </p:spPr>
        <p:txBody>
          <a:bodyPr wrap="none" fromWordArt="1">
            <a:prstTxWarp prst="textPlain">
              <a:avLst>
                <a:gd name="adj" fmla="val 50000"/>
              </a:avLst>
            </a:prstTxWarp>
          </a:bodyPr>
          <a:lstStyle/>
          <a:p>
            <a:pPr algn="ctr"/>
            <a:r>
              <a:rPr lang="es-ES_tradnl"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outerShdw>
                </a:effectLst>
                <a:latin typeface="Arial Black"/>
              </a:rPr>
              <a:t>Punto de Trabajo</a:t>
            </a:r>
          </a:p>
        </p:txBody>
      </p:sp>
      <p:sp>
        <p:nvSpPr>
          <p:cNvPr id="1159171" name="Line 3"/>
          <p:cNvSpPr>
            <a:spLocks noChangeShapeType="1"/>
          </p:cNvSpPr>
          <p:nvPr/>
        </p:nvSpPr>
        <p:spPr bwMode="auto">
          <a:xfrm>
            <a:off x="1955800" y="2387600"/>
            <a:ext cx="0" cy="3416300"/>
          </a:xfrm>
          <a:prstGeom prst="line">
            <a:avLst/>
          </a:prstGeom>
          <a:noFill/>
          <a:ln w="38100">
            <a:solidFill>
              <a:srgbClr val="000000"/>
            </a:solidFill>
            <a:round/>
            <a:headEnd type="triangle" w="med" len="med"/>
            <a:tailEnd/>
          </a:ln>
          <a:effectLst/>
        </p:spPr>
        <p:txBody>
          <a:bodyPr/>
          <a:lstStyle/>
          <a:p>
            <a:endParaRPr lang="es-ES_tradnl"/>
          </a:p>
        </p:txBody>
      </p:sp>
      <p:sp>
        <p:nvSpPr>
          <p:cNvPr id="1159172" name="Line 4"/>
          <p:cNvSpPr>
            <a:spLocks noChangeShapeType="1"/>
          </p:cNvSpPr>
          <p:nvPr/>
        </p:nvSpPr>
        <p:spPr bwMode="auto">
          <a:xfrm>
            <a:off x="1955800" y="5791200"/>
            <a:ext cx="4800600" cy="0"/>
          </a:xfrm>
          <a:prstGeom prst="line">
            <a:avLst/>
          </a:prstGeom>
          <a:noFill/>
          <a:ln w="38100">
            <a:solidFill>
              <a:srgbClr val="000000"/>
            </a:solidFill>
            <a:round/>
            <a:headEnd/>
            <a:tailEnd type="triangle" w="med" len="med"/>
          </a:ln>
          <a:effectLst/>
        </p:spPr>
        <p:txBody>
          <a:bodyPr/>
          <a:lstStyle/>
          <a:p>
            <a:endParaRPr lang="es-ES_tradnl"/>
          </a:p>
        </p:txBody>
      </p:sp>
      <p:sp>
        <p:nvSpPr>
          <p:cNvPr id="1159173" name="Freeform 5"/>
          <p:cNvSpPr>
            <a:spLocks/>
          </p:cNvSpPr>
          <p:nvPr/>
        </p:nvSpPr>
        <p:spPr bwMode="auto">
          <a:xfrm>
            <a:off x="1955800" y="2667000"/>
            <a:ext cx="4025900" cy="1892300"/>
          </a:xfrm>
          <a:custGeom>
            <a:avLst/>
            <a:gdLst/>
            <a:ahLst/>
            <a:cxnLst>
              <a:cxn ang="0">
                <a:pos x="0" y="768"/>
              </a:cxn>
              <a:cxn ang="0">
                <a:pos x="288" y="744"/>
              </a:cxn>
              <a:cxn ang="0">
                <a:pos x="576" y="664"/>
              </a:cxn>
              <a:cxn ang="0">
                <a:pos x="1000" y="496"/>
              </a:cxn>
              <a:cxn ang="0">
                <a:pos x="1840" y="0"/>
              </a:cxn>
            </a:cxnLst>
            <a:rect l="0" t="0" r="r" b="b"/>
            <a:pathLst>
              <a:path w="1840" h="768">
                <a:moveTo>
                  <a:pt x="0" y="768"/>
                </a:moveTo>
                <a:cubicBezTo>
                  <a:pt x="96" y="764"/>
                  <a:pt x="192" y="761"/>
                  <a:pt x="288" y="744"/>
                </a:cubicBezTo>
                <a:cubicBezTo>
                  <a:pt x="384" y="727"/>
                  <a:pt x="458" y="705"/>
                  <a:pt x="576" y="664"/>
                </a:cubicBezTo>
                <a:cubicBezTo>
                  <a:pt x="694" y="623"/>
                  <a:pt x="789" y="607"/>
                  <a:pt x="1000" y="496"/>
                </a:cubicBezTo>
                <a:cubicBezTo>
                  <a:pt x="1211" y="385"/>
                  <a:pt x="1700" y="83"/>
                  <a:pt x="1840" y="0"/>
                </a:cubicBezTo>
              </a:path>
            </a:pathLst>
          </a:custGeom>
          <a:noFill/>
          <a:ln w="57150" cmpd="sng">
            <a:solidFill>
              <a:srgbClr val="FF0000"/>
            </a:solidFill>
            <a:round/>
            <a:headEnd/>
            <a:tailEnd/>
          </a:ln>
          <a:effectLst/>
        </p:spPr>
        <p:txBody>
          <a:bodyPr/>
          <a:lstStyle/>
          <a:p>
            <a:endParaRPr lang="es-ES_tradnl"/>
          </a:p>
        </p:txBody>
      </p:sp>
      <p:sp>
        <p:nvSpPr>
          <p:cNvPr id="1159174" name="Text Box 6"/>
          <p:cNvSpPr txBox="1">
            <a:spLocks noChangeArrowheads="1"/>
          </p:cNvSpPr>
          <p:nvPr/>
        </p:nvSpPr>
        <p:spPr bwMode="auto">
          <a:xfrm>
            <a:off x="6794500" y="5562600"/>
            <a:ext cx="431800" cy="457200"/>
          </a:xfrm>
          <a:prstGeom prst="rect">
            <a:avLst/>
          </a:prstGeom>
          <a:noFill/>
          <a:ln w="9525">
            <a:noFill/>
            <a:miter lim="800000"/>
            <a:headEnd/>
            <a:tailEnd/>
          </a:ln>
          <a:effectLst/>
        </p:spPr>
        <p:txBody>
          <a:bodyPr>
            <a:spAutoFit/>
          </a:bodyPr>
          <a:lstStyle/>
          <a:p>
            <a:pPr algn="ctr">
              <a:spcBef>
                <a:spcPct val="50000"/>
              </a:spcBef>
            </a:pPr>
            <a:r>
              <a:rPr lang="es-AR" b="1">
                <a:solidFill>
                  <a:srgbClr val="000000"/>
                </a:solidFill>
              </a:rPr>
              <a:t>Q</a:t>
            </a:r>
            <a:endParaRPr lang="en-US" b="1">
              <a:solidFill>
                <a:srgbClr val="000000"/>
              </a:solidFill>
            </a:endParaRPr>
          </a:p>
        </p:txBody>
      </p:sp>
      <p:sp>
        <p:nvSpPr>
          <p:cNvPr id="1159175" name="Text Box 7"/>
          <p:cNvSpPr txBox="1">
            <a:spLocks noChangeArrowheads="1"/>
          </p:cNvSpPr>
          <p:nvPr/>
        </p:nvSpPr>
        <p:spPr bwMode="auto">
          <a:xfrm>
            <a:off x="2006600" y="2273300"/>
            <a:ext cx="431800" cy="457200"/>
          </a:xfrm>
          <a:prstGeom prst="rect">
            <a:avLst/>
          </a:prstGeom>
          <a:noFill/>
          <a:ln w="9525">
            <a:noFill/>
            <a:miter lim="800000"/>
            <a:headEnd/>
            <a:tailEnd/>
          </a:ln>
          <a:effectLst/>
        </p:spPr>
        <p:txBody>
          <a:bodyPr>
            <a:spAutoFit/>
          </a:bodyPr>
          <a:lstStyle/>
          <a:p>
            <a:pPr algn="ctr">
              <a:spcBef>
                <a:spcPct val="50000"/>
              </a:spcBef>
            </a:pPr>
            <a:r>
              <a:rPr lang="es-AR" b="1">
                <a:solidFill>
                  <a:srgbClr val="000000"/>
                </a:solidFill>
              </a:rPr>
              <a:t>H</a:t>
            </a:r>
            <a:endParaRPr lang="en-US" b="1">
              <a:solidFill>
                <a:srgbClr val="000000"/>
              </a:solidFill>
            </a:endParaRPr>
          </a:p>
        </p:txBody>
      </p:sp>
      <p:sp>
        <p:nvSpPr>
          <p:cNvPr id="1159178" name="Freeform 10"/>
          <p:cNvSpPr>
            <a:spLocks/>
          </p:cNvSpPr>
          <p:nvPr/>
        </p:nvSpPr>
        <p:spPr bwMode="auto">
          <a:xfrm>
            <a:off x="2247900" y="3081338"/>
            <a:ext cx="4127500" cy="1833562"/>
          </a:xfrm>
          <a:custGeom>
            <a:avLst/>
            <a:gdLst/>
            <a:ahLst/>
            <a:cxnLst>
              <a:cxn ang="0">
                <a:pos x="0" y="3"/>
              </a:cxn>
              <a:cxn ang="0">
                <a:pos x="504" y="27"/>
              </a:cxn>
              <a:cxn ang="0">
                <a:pos x="1160" y="163"/>
              </a:cxn>
              <a:cxn ang="0">
                <a:pos x="2016" y="539"/>
              </a:cxn>
              <a:cxn ang="0">
                <a:pos x="2792" y="1155"/>
              </a:cxn>
            </a:cxnLst>
            <a:rect l="0" t="0" r="r" b="b"/>
            <a:pathLst>
              <a:path w="2792" h="1155">
                <a:moveTo>
                  <a:pt x="0" y="3"/>
                </a:moveTo>
                <a:cubicBezTo>
                  <a:pt x="155" y="1"/>
                  <a:pt x="311" y="0"/>
                  <a:pt x="504" y="27"/>
                </a:cubicBezTo>
                <a:cubicBezTo>
                  <a:pt x="697" y="54"/>
                  <a:pt x="908" y="78"/>
                  <a:pt x="1160" y="163"/>
                </a:cubicBezTo>
                <a:cubicBezTo>
                  <a:pt x="1412" y="248"/>
                  <a:pt x="1744" y="374"/>
                  <a:pt x="2016" y="539"/>
                </a:cubicBezTo>
                <a:cubicBezTo>
                  <a:pt x="2288" y="704"/>
                  <a:pt x="2663" y="1052"/>
                  <a:pt x="2792" y="1155"/>
                </a:cubicBezTo>
              </a:path>
            </a:pathLst>
          </a:custGeom>
          <a:noFill/>
          <a:ln w="76200" cmpd="sng">
            <a:solidFill>
              <a:schemeClr val="tx1"/>
            </a:solidFill>
            <a:round/>
            <a:headEnd/>
            <a:tailEnd/>
          </a:ln>
          <a:effectLst/>
        </p:spPr>
        <p:txBody>
          <a:bodyPr/>
          <a:lstStyle/>
          <a:p>
            <a:endParaRPr lang="es-ES_tradnl"/>
          </a:p>
        </p:txBody>
      </p:sp>
      <p:sp>
        <p:nvSpPr>
          <p:cNvPr id="1159179" name="AutoShape 11"/>
          <p:cNvSpPr>
            <a:spLocks noChangeArrowheads="1"/>
          </p:cNvSpPr>
          <p:nvPr/>
        </p:nvSpPr>
        <p:spPr bwMode="auto">
          <a:xfrm>
            <a:off x="4051300" y="1892300"/>
            <a:ext cx="965200" cy="927100"/>
          </a:xfrm>
          <a:prstGeom prst="wedgeEllipseCallout">
            <a:avLst>
              <a:gd name="adj1" fmla="val 6417"/>
              <a:gd name="adj2" fmla="val 135273"/>
            </a:avLst>
          </a:prstGeom>
          <a:solidFill>
            <a:schemeClr val="accent1"/>
          </a:solidFill>
          <a:ln w="9525">
            <a:solidFill>
              <a:schemeClr val="tx1"/>
            </a:solidFill>
            <a:miter lim="800000"/>
            <a:headEnd/>
            <a:tailEnd/>
          </a:ln>
          <a:effectLst/>
        </p:spPr>
        <p:txBody>
          <a:bodyPr/>
          <a:lstStyle/>
          <a:p>
            <a:pPr algn="ctr"/>
            <a:endParaRPr lang="es-ES"/>
          </a:p>
        </p:txBody>
      </p:sp>
      <p:sp>
        <p:nvSpPr>
          <p:cNvPr id="1159180" name="Text Box 12"/>
          <p:cNvSpPr txBox="1">
            <a:spLocks noChangeArrowheads="1"/>
          </p:cNvSpPr>
          <p:nvPr/>
        </p:nvSpPr>
        <p:spPr bwMode="auto">
          <a:xfrm>
            <a:off x="4127500" y="2120900"/>
            <a:ext cx="787400" cy="457200"/>
          </a:xfrm>
          <a:prstGeom prst="rect">
            <a:avLst/>
          </a:prstGeom>
          <a:noFill/>
          <a:ln w="9525">
            <a:noFill/>
            <a:miter lim="800000"/>
            <a:headEnd/>
            <a:tailEnd/>
          </a:ln>
          <a:effectLst/>
        </p:spPr>
        <p:txBody>
          <a:bodyPr>
            <a:spAutoFit/>
          </a:bodyPr>
          <a:lstStyle/>
          <a:p>
            <a:pPr algn="ctr">
              <a:spcBef>
                <a:spcPct val="50000"/>
              </a:spcBef>
            </a:pPr>
            <a:r>
              <a:rPr lang="es-AR" b="1">
                <a:solidFill>
                  <a:schemeClr val="bg1"/>
                </a:solidFill>
              </a:rPr>
              <a:t>PT</a:t>
            </a:r>
            <a:endParaRPr lang="es-ES" b="1">
              <a:solidFill>
                <a:schemeClr val="bg1"/>
              </a:solidFill>
            </a:endParaRPr>
          </a:p>
        </p:txBody>
      </p:sp>
      <p:sp>
        <p:nvSpPr>
          <p:cNvPr id="1159181" name="Text Box 13"/>
          <p:cNvSpPr txBox="1">
            <a:spLocks noChangeArrowheads="1"/>
          </p:cNvSpPr>
          <p:nvPr/>
        </p:nvSpPr>
        <p:spPr bwMode="auto">
          <a:xfrm>
            <a:off x="5930900" y="2374900"/>
            <a:ext cx="1612900" cy="822325"/>
          </a:xfrm>
          <a:prstGeom prst="rect">
            <a:avLst/>
          </a:prstGeom>
          <a:noFill/>
          <a:ln w="9525">
            <a:noFill/>
            <a:miter lim="800000"/>
            <a:headEnd/>
            <a:tailEnd/>
          </a:ln>
          <a:effectLst/>
        </p:spPr>
        <p:txBody>
          <a:bodyPr>
            <a:spAutoFit/>
          </a:bodyPr>
          <a:lstStyle/>
          <a:p>
            <a:pPr>
              <a:spcBef>
                <a:spcPct val="50000"/>
              </a:spcBef>
            </a:pPr>
            <a:r>
              <a:rPr lang="es-AR" b="1">
                <a:solidFill>
                  <a:srgbClr val="FE1A14"/>
                </a:solidFill>
              </a:rPr>
              <a:t>Sistema (cañería)</a:t>
            </a:r>
            <a:endParaRPr lang="es-ES" b="1">
              <a:solidFill>
                <a:srgbClr val="FE1A14"/>
              </a:solidFill>
            </a:endParaRPr>
          </a:p>
        </p:txBody>
      </p:sp>
      <p:sp>
        <p:nvSpPr>
          <p:cNvPr id="1159182" name="Text Box 14"/>
          <p:cNvSpPr txBox="1">
            <a:spLocks noChangeArrowheads="1"/>
          </p:cNvSpPr>
          <p:nvPr/>
        </p:nvSpPr>
        <p:spPr bwMode="auto">
          <a:xfrm>
            <a:off x="6350000" y="4660900"/>
            <a:ext cx="1612900" cy="457200"/>
          </a:xfrm>
          <a:prstGeom prst="rect">
            <a:avLst/>
          </a:prstGeom>
          <a:noFill/>
          <a:ln w="9525">
            <a:noFill/>
            <a:miter lim="800000"/>
            <a:headEnd/>
            <a:tailEnd/>
          </a:ln>
          <a:effectLst/>
        </p:spPr>
        <p:txBody>
          <a:bodyPr>
            <a:spAutoFit/>
          </a:bodyPr>
          <a:lstStyle/>
          <a:p>
            <a:pPr>
              <a:spcBef>
                <a:spcPct val="50000"/>
              </a:spcBef>
            </a:pPr>
            <a:r>
              <a:rPr lang="es-AR" b="1">
                <a:solidFill>
                  <a:srgbClr val="0D33EF"/>
                </a:solidFill>
              </a:rPr>
              <a:t>BOMBA</a:t>
            </a:r>
            <a:endParaRPr lang="es-ES" b="1">
              <a:solidFill>
                <a:srgbClr val="0D33EF"/>
              </a:solidFill>
            </a:endParaRPr>
          </a:p>
        </p:txBody>
      </p:sp>
      <p:sp>
        <p:nvSpPr>
          <p:cNvPr id="1159183" name="Line 15"/>
          <p:cNvSpPr>
            <a:spLocks noChangeShapeType="1"/>
          </p:cNvSpPr>
          <p:nvPr/>
        </p:nvSpPr>
        <p:spPr bwMode="auto">
          <a:xfrm flipH="1">
            <a:off x="1955800" y="3606800"/>
            <a:ext cx="2641600" cy="0"/>
          </a:xfrm>
          <a:prstGeom prst="line">
            <a:avLst/>
          </a:prstGeom>
          <a:noFill/>
          <a:ln w="28575">
            <a:solidFill>
              <a:srgbClr val="000000"/>
            </a:solidFill>
            <a:prstDash val="dash"/>
            <a:round/>
            <a:headEnd/>
            <a:tailEnd/>
          </a:ln>
          <a:effectLst/>
        </p:spPr>
        <p:txBody>
          <a:bodyPr/>
          <a:lstStyle/>
          <a:p>
            <a:endParaRPr lang="es-ES_tradnl"/>
          </a:p>
        </p:txBody>
      </p:sp>
      <p:sp>
        <p:nvSpPr>
          <p:cNvPr id="1159184" name="Line 16"/>
          <p:cNvSpPr>
            <a:spLocks noChangeShapeType="1"/>
          </p:cNvSpPr>
          <p:nvPr/>
        </p:nvSpPr>
        <p:spPr bwMode="auto">
          <a:xfrm flipH="1">
            <a:off x="4597400" y="3606800"/>
            <a:ext cx="0" cy="2197100"/>
          </a:xfrm>
          <a:prstGeom prst="line">
            <a:avLst/>
          </a:prstGeom>
          <a:noFill/>
          <a:ln w="28575">
            <a:solidFill>
              <a:srgbClr val="000000"/>
            </a:solidFill>
            <a:prstDash val="dash"/>
            <a:round/>
            <a:headEnd/>
            <a:tailEnd/>
          </a:ln>
          <a:effectLst/>
        </p:spPr>
        <p:txBody>
          <a:bodyPr/>
          <a:lstStyle/>
          <a:p>
            <a:endParaRPr lang="es-ES_tradnl"/>
          </a:p>
        </p:txBody>
      </p:sp>
      <p:sp>
        <p:nvSpPr>
          <p:cNvPr id="1159185" name="Text Box 17"/>
          <p:cNvSpPr txBox="1">
            <a:spLocks noChangeArrowheads="1"/>
          </p:cNvSpPr>
          <p:nvPr/>
        </p:nvSpPr>
        <p:spPr bwMode="auto">
          <a:xfrm>
            <a:off x="1143000" y="3340100"/>
            <a:ext cx="787400" cy="457200"/>
          </a:xfrm>
          <a:prstGeom prst="rect">
            <a:avLst/>
          </a:prstGeom>
          <a:noFill/>
          <a:ln w="9525">
            <a:noFill/>
            <a:miter lim="800000"/>
            <a:headEnd/>
            <a:tailEnd/>
          </a:ln>
          <a:effectLst/>
        </p:spPr>
        <p:txBody>
          <a:bodyPr>
            <a:spAutoFit/>
          </a:bodyPr>
          <a:lstStyle/>
          <a:p>
            <a:pPr algn="ctr">
              <a:spcBef>
                <a:spcPct val="50000"/>
              </a:spcBef>
            </a:pPr>
            <a:r>
              <a:rPr lang="es-AR" b="1"/>
              <a:t>H</a:t>
            </a:r>
            <a:r>
              <a:rPr lang="es-AR" b="1" baseline="-25000"/>
              <a:t>MT</a:t>
            </a:r>
            <a:endParaRPr lang="en-US" b="1"/>
          </a:p>
        </p:txBody>
      </p:sp>
      <p:sp>
        <p:nvSpPr>
          <p:cNvPr id="1159186" name="Text Box 18"/>
          <p:cNvSpPr txBox="1">
            <a:spLocks noChangeArrowheads="1"/>
          </p:cNvSpPr>
          <p:nvPr/>
        </p:nvSpPr>
        <p:spPr bwMode="auto">
          <a:xfrm>
            <a:off x="4406900" y="5778500"/>
            <a:ext cx="431800" cy="457200"/>
          </a:xfrm>
          <a:prstGeom prst="rect">
            <a:avLst/>
          </a:prstGeom>
          <a:noFill/>
          <a:ln w="9525">
            <a:noFill/>
            <a:miter lim="800000"/>
            <a:headEnd/>
            <a:tailEnd/>
          </a:ln>
          <a:effectLst/>
        </p:spPr>
        <p:txBody>
          <a:bodyPr>
            <a:spAutoFit/>
          </a:bodyPr>
          <a:lstStyle/>
          <a:p>
            <a:pPr algn="ctr">
              <a:spcBef>
                <a:spcPct val="50000"/>
              </a:spcBef>
            </a:pPr>
            <a:r>
              <a:rPr lang="es-AR" b="1"/>
              <a:t>Q</a:t>
            </a:r>
            <a:endParaRPr lang="en-US" b="1"/>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1938" name="Line 2"/>
          <p:cNvSpPr>
            <a:spLocks noChangeShapeType="1"/>
          </p:cNvSpPr>
          <p:nvPr/>
        </p:nvSpPr>
        <p:spPr bwMode="auto">
          <a:xfrm>
            <a:off x="5595938" y="1871663"/>
            <a:ext cx="0" cy="3170237"/>
          </a:xfrm>
          <a:prstGeom prst="line">
            <a:avLst/>
          </a:prstGeom>
          <a:noFill/>
          <a:ln w="38100">
            <a:solidFill>
              <a:srgbClr val="000000"/>
            </a:solidFill>
            <a:round/>
            <a:headEnd type="triangle" w="med" len="med"/>
            <a:tailEnd/>
          </a:ln>
          <a:effectLst/>
        </p:spPr>
        <p:txBody>
          <a:bodyPr/>
          <a:lstStyle/>
          <a:p>
            <a:endParaRPr lang="es-ES_tradnl"/>
          </a:p>
        </p:txBody>
      </p:sp>
      <p:sp>
        <p:nvSpPr>
          <p:cNvPr id="1191939" name="Line 3"/>
          <p:cNvSpPr>
            <a:spLocks noChangeShapeType="1"/>
          </p:cNvSpPr>
          <p:nvPr/>
        </p:nvSpPr>
        <p:spPr bwMode="auto">
          <a:xfrm>
            <a:off x="5595938" y="5053013"/>
            <a:ext cx="3378200" cy="0"/>
          </a:xfrm>
          <a:prstGeom prst="line">
            <a:avLst/>
          </a:prstGeom>
          <a:noFill/>
          <a:ln w="38100">
            <a:solidFill>
              <a:srgbClr val="000000"/>
            </a:solidFill>
            <a:round/>
            <a:headEnd/>
            <a:tailEnd type="triangle" w="med" len="med"/>
          </a:ln>
          <a:effectLst/>
        </p:spPr>
        <p:txBody>
          <a:bodyPr/>
          <a:lstStyle/>
          <a:p>
            <a:endParaRPr lang="es-ES_tradnl"/>
          </a:p>
        </p:txBody>
      </p:sp>
      <p:sp>
        <p:nvSpPr>
          <p:cNvPr id="1191940" name="Freeform 4"/>
          <p:cNvSpPr>
            <a:spLocks/>
          </p:cNvSpPr>
          <p:nvPr/>
        </p:nvSpPr>
        <p:spPr bwMode="auto">
          <a:xfrm>
            <a:off x="5607050" y="3168650"/>
            <a:ext cx="2921000" cy="1219200"/>
          </a:xfrm>
          <a:custGeom>
            <a:avLst/>
            <a:gdLst/>
            <a:ahLst/>
            <a:cxnLst>
              <a:cxn ang="0">
                <a:pos x="0" y="768"/>
              </a:cxn>
              <a:cxn ang="0">
                <a:pos x="288" y="744"/>
              </a:cxn>
              <a:cxn ang="0">
                <a:pos x="576" y="664"/>
              </a:cxn>
              <a:cxn ang="0">
                <a:pos x="1000" y="496"/>
              </a:cxn>
              <a:cxn ang="0">
                <a:pos x="1840" y="0"/>
              </a:cxn>
            </a:cxnLst>
            <a:rect l="0" t="0" r="r" b="b"/>
            <a:pathLst>
              <a:path w="1840" h="768">
                <a:moveTo>
                  <a:pt x="0" y="768"/>
                </a:moveTo>
                <a:cubicBezTo>
                  <a:pt x="96" y="764"/>
                  <a:pt x="192" y="761"/>
                  <a:pt x="288" y="744"/>
                </a:cubicBezTo>
                <a:cubicBezTo>
                  <a:pt x="384" y="727"/>
                  <a:pt x="458" y="705"/>
                  <a:pt x="576" y="664"/>
                </a:cubicBezTo>
                <a:cubicBezTo>
                  <a:pt x="694" y="623"/>
                  <a:pt x="789" y="607"/>
                  <a:pt x="1000" y="496"/>
                </a:cubicBezTo>
                <a:cubicBezTo>
                  <a:pt x="1211" y="385"/>
                  <a:pt x="1700" y="83"/>
                  <a:pt x="1840" y="0"/>
                </a:cubicBezTo>
              </a:path>
            </a:pathLst>
          </a:custGeom>
          <a:noFill/>
          <a:ln w="57150" cmpd="sng">
            <a:solidFill>
              <a:srgbClr val="FF0000"/>
            </a:solidFill>
            <a:round/>
            <a:headEnd/>
            <a:tailEnd/>
          </a:ln>
          <a:effectLst/>
        </p:spPr>
        <p:txBody>
          <a:bodyPr/>
          <a:lstStyle/>
          <a:p>
            <a:endParaRPr lang="es-ES_tradnl"/>
          </a:p>
        </p:txBody>
      </p:sp>
      <p:sp>
        <p:nvSpPr>
          <p:cNvPr id="1191941" name="Text Box 5"/>
          <p:cNvSpPr txBox="1">
            <a:spLocks noChangeArrowheads="1"/>
          </p:cNvSpPr>
          <p:nvPr/>
        </p:nvSpPr>
        <p:spPr bwMode="auto">
          <a:xfrm>
            <a:off x="8547100" y="4470400"/>
            <a:ext cx="431800" cy="457200"/>
          </a:xfrm>
          <a:prstGeom prst="rect">
            <a:avLst/>
          </a:prstGeom>
          <a:noFill/>
          <a:ln w="9525">
            <a:noFill/>
            <a:miter lim="800000"/>
            <a:headEnd/>
            <a:tailEnd/>
          </a:ln>
          <a:effectLst/>
        </p:spPr>
        <p:txBody>
          <a:bodyPr>
            <a:spAutoFit/>
          </a:bodyPr>
          <a:lstStyle/>
          <a:p>
            <a:pPr algn="ctr">
              <a:spcBef>
                <a:spcPct val="50000"/>
              </a:spcBef>
            </a:pPr>
            <a:r>
              <a:rPr lang="es-AR" b="1">
                <a:solidFill>
                  <a:srgbClr val="000000"/>
                </a:solidFill>
              </a:rPr>
              <a:t>Q</a:t>
            </a:r>
            <a:endParaRPr lang="en-US" b="1">
              <a:solidFill>
                <a:srgbClr val="000000"/>
              </a:solidFill>
            </a:endParaRPr>
          </a:p>
        </p:txBody>
      </p:sp>
      <p:sp>
        <p:nvSpPr>
          <p:cNvPr id="1191942" name="Text Box 6"/>
          <p:cNvSpPr txBox="1">
            <a:spLocks noChangeArrowheads="1"/>
          </p:cNvSpPr>
          <p:nvPr/>
        </p:nvSpPr>
        <p:spPr bwMode="auto">
          <a:xfrm>
            <a:off x="5414963" y="1395413"/>
            <a:ext cx="431800" cy="457200"/>
          </a:xfrm>
          <a:prstGeom prst="rect">
            <a:avLst/>
          </a:prstGeom>
          <a:noFill/>
          <a:ln w="9525">
            <a:noFill/>
            <a:miter lim="800000"/>
            <a:headEnd/>
            <a:tailEnd/>
          </a:ln>
          <a:effectLst/>
        </p:spPr>
        <p:txBody>
          <a:bodyPr>
            <a:spAutoFit/>
          </a:bodyPr>
          <a:lstStyle/>
          <a:p>
            <a:pPr algn="ctr">
              <a:spcBef>
                <a:spcPct val="50000"/>
              </a:spcBef>
            </a:pPr>
            <a:r>
              <a:rPr lang="es-AR" b="1">
                <a:solidFill>
                  <a:srgbClr val="000000"/>
                </a:solidFill>
              </a:rPr>
              <a:t>H</a:t>
            </a:r>
            <a:endParaRPr lang="en-US" b="1">
              <a:solidFill>
                <a:srgbClr val="000000"/>
              </a:solidFill>
            </a:endParaRPr>
          </a:p>
        </p:txBody>
      </p:sp>
      <p:pic>
        <p:nvPicPr>
          <p:cNvPr id="1191944" name="Picture 8" descr="Fritlagt CRN"/>
          <p:cNvPicPr>
            <a:picLocks noChangeAspect="1" noChangeArrowheads="1"/>
          </p:cNvPicPr>
          <p:nvPr/>
        </p:nvPicPr>
        <p:blipFill>
          <a:blip r:embed="rId2" cstate="print"/>
          <a:srcRect/>
          <a:stretch>
            <a:fillRect/>
          </a:stretch>
        </p:blipFill>
        <p:spPr bwMode="auto">
          <a:xfrm>
            <a:off x="1865313" y="2695575"/>
            <a:ext cx="538162" cy="1812925"/>
          </a:xfrm>
          <a:prstGeom prst="rect">
            <a:avLst/>
          </a:prstGeom>
          <a:noFill/>
        </p:spPr>
      </p:pic>
      <p:sp>
        <p:nvSpPr>
          <p:cNvPr id="1191945" name="Line 9"/>
          <p:cNvSpPr>
            <a:spLocks noChangeShapeType="1"/>
          </p:cNvSpPr>
          <p:nvPr/>
        </p:nvSpPr>
        <p:spPr bwMode="auto">
          <a:xfrm>
            <a:off x="200025" y="4467225"/>
            <a:ext cx="3740150" cy="0"/>
          </a:xfrm>
          <a:prstGeom prst="line">
            <a:avLst/>
          </a:prstGeom>
          <a:noFill/>
          <a:ln w="12700">
            <a:solidFill>
              <a:schemeClr val="accent1"/>
            </a:solidFill>
            <a:round/>
            <a:headEnd/>
            <a:tailEnd/>
          </a:ln>
          <a:effectLst/>
        </p:spPr>
        <p:txBody>
          <a:bodyPr/>
          <a:lstStyle/>
          <a:p>
            <a:endParaRPr lang="es-ES_tradnl"/>
          </a:p>
        </p:txBody>
      </p:sp>
      <p:sp>
        <p:nvSpPr>
          <p:cNvPr id="1191946" name="Line 10"/>
          <p:cNvSpPr>
            <a:spLocks noChangeShapeType="1"/>
          </p:cNvSpPr>
          <p:nvPr/>
        </p:nvSpPr>
        <p:spPr bwMode="auto">
          <a:xfrm flipH="1">
            <a:off x="211138" y="3087688"/>
            <a:ext cx="750887" cy="0"/>
          </a:xfrm>
          <a:prstGeom prst="line">
            <a:avLst/>
          </a:prstGeom>
          <a:noFill/>
          <a:ln w="12700">
            <a:solidFill>
              <a:schemeClr val="accent1"/>
            </a:solidFill>
            <a:round/>
            <a:headEnd/>
            <a:tailEnd/>
          </a:ln>
          <a:effectLst/>
        </p:spPr>
        <p:txBody>
          <a:bodyPr/>
          <a:lstStyle/>
          <a:p>
            <a:endParaRPr lang="es-ES_tradnl"/>
          </a:p>
        </p:txBody>
      </p:sp>
      <p:sp>
        <p:nvSpPr>
          <p:cNvPr id="1191947" name="Rectangle 11"/>
          <p:cNvSpPr>
            <a:spLocks noChangeArrowheads="1"/>
          </p:cNvSpPr>
          <p:nvPr/>
        </p:nvSpPr>
        <p:spPr bwMode="auto">
          <a:xfrm>
            <a:off x="211138" y="2338388"/>
            <a:ext cx="738187" cy="750887"/>
          </a:xfrm>
          <a:prstGeom prst="rect">
            <a:avLst/>
          </a:prstGeom>
          <a:solidFill>
            <a:srgbClr val="0099FF"/>
          </a:solidFill>
          <a:ln w="9525">
            <a:noFill/>
            <a:miter lim="800000"/>
            <a:headEnd/>
            <a:tailEnd/>
          </a:ln>
          <a:effectLst/>
        </p:spPr>
        <p:txBody>
          <a:bodyPr wrap="none" anchor="ctr"/>
          <a:lstStyle/>
          <a:p>
            <a:endParaRPr lang="es-ES_tradnl"/>
          </a:p>
        </p:txBody>
      </p:sp>
      <p:sp>
        <p:nvSpPr>
          <p:cNvPr id="1191948" name="Rectangle 12"/>
          <p:cNvSpPr>
            <a:spLocks noChangeArrowheads="1"/>
          </p:cNvSpPr>
          <p:nvPr/>
        </p:nvSpPr>
        <p:spPr bwMode="auto">
          <a:xfrm>
            <a:off x="488950" y="3081338"/>
            <a:ext cx="88900" cy="1258887"/>
          </a:xfrm>
          <a:prstGeom prst="rect">
            <a:avLst/>
          </a:prstGeom>
          <a:solidFill>
            <a:schemeClr val="bg2"/>
          </a:solidFill>
          <a:ln w="9525">
            <a:noFill/>
            <a:miter lim="800000"/>
            <a:headEnd/>
            <a:tailEnd/>
          </a:ln>
          <a:effectLst/>
        </p:spPr>
        <p:txBody>
          <a:bodyPr wrap="none" anchor="ctr"/>
          <a:lstStyle/>
          <a:p>
            <a:endParaRPr lang="es-ES_tradnl"/>
          </a:p>
        </p:txBody>
      </p:sp>
      <p:sp>
        <p:nvSpPr>
          <p:cNvPr id="1191949" name="Rectangle 13"/>
          <p:cNvSpPr>
            <a:spLocks noChangeArrowheads="1"/>
          </p:cNvSpPr>
          <p:nvPr/>
        </p:nvSpPr>
        <p:spPr bwMode="auto">
          <a:xfrm>
            <a:off x="496888" y="4284663"/>
            <a:ext cx="1427162" cy="88900"/>
          </a:xfrm>
          <a:prstGeom prst="rect">
            <a:avLst/>
          </a:prstGeom>
          <a:solidFill>
            <a:schemeClr val="bg2"/>
          </a:solidFill>
          <a:ln w="9525">
            <a:noFill/>
            <a:miter lim="800000"/>
            <a:headEnd/>
            <a:tailEnd/>
          </a:ln>
          <a:effectLst/>
        </p:spPr>
        <p:txBody>
          <a:bodyPr wrap="none" anchor="ctr"/>
          <a:lstStyle/>
          <a:p>
            <a:endParaRPr lang="es-ES_tradnl"/>
          </a:p>
        </p:txBody>
      </p:sp>
      <p:sp>
        <p:nvSpPr>
          <p:cNvPr id="1191950" name="Rectangle 14"/>
          <p:cNvSpPr>
            <a:spLocks noChangeArrowheads="1"/>
          </p:cNvSpPr>
          <p:nvPr/>
        </p:nvSpPr>
        <p:spPr bwMode="auto">
          <a:xfrm>
            <a:off x="2349500" y="4289425"/>
            <a:ext cx="868363" cy="88900"/>
          </a:xfrm>
          <a:prstGeom prst="rect">
            <a:avLst/>
          </a:prstGeom>
          <a:solidFill>
            <a:schemeClr val="bg2"/>
          </a:solidFill>
          <a:ln w="9525">
            <a:noFill/>
            <a:miter lim="800000"/>
            <a:headEnd/>
            <a:tailEnd/>
          </a:ln>
          <a:effectLst/>
        </p:spPr>
        <p:txBody>
          <a:bodyPr wrap="none" anchor="ctr"/>
          <a:lstStyle/>
          <a:p>
            <a:endParaRPr lang="es-ES_tradnl"/>
          </a:p>
        </p:txBody>
      </p:sp>
      <p:sp>
        <p:nvSpPr>
          <p:cNvPr id="1191951" name="Rectangle 15"/>
          <p:cNvSpPr>
            <a:spLocks noChangeArrowheads="1"/>
          </p:cNvSpPr>
          <p:nvPr/>
        </p:nvSpPr>
        <p:spPr bwMode="auto">
          <a:xfrm>
            <a:off x="3162300" y="1236663"/>
            <a:ext cx="87313" cy="3141662"/>
          </a:xfrm>
          <a:prstGeom prst="rect">
            <a:avLst/>
          </a:prstGeom>
          <a:solidFill>
            <a:schemeClr val="bg2"/>
          </a:solidFill>
          <a:ln w="9525">
            <a:noFill/>
            <a:miter lim="800000"/>
            <a:headEnd/>
            <a:tailEnd/>
          </a:ln>
          <a:effectLst/>
        </p:spPr>
        <p:txBody>
          <a:bodyPr wrap="none" anchor="ctr"/>
          <a:lstStyle/>
          <a:p>
            <a:endParaRPr lang="es-ES_tradnl"/>
          </a:p>
        </p:txBody>
      </p:sp>
      <p:sp>
        <p:nvSpPr>
          <p:cNvPr id="1191952" name="Rectangle 16"/>
          <p:cNvSpPr>
            <a:spLocks noChangeArrowheads="1"/>
          </p:cNvSpPr>
          <p:nvPr/>
        </p:nvSpPr>
        <p:spPr bwMode="auto">
          <a:xfrm>
            <a:off x="3163888" y="1235075"/>
            <a:ext cx="868362" cy="76200"/>
          </a:xfrm>
          <a:prstGeom prst="rect">
            <a:avLst/>
          </a:prstGeom>
          <a:solidFill>
            <a:schemeClr val="bg2"/>
          </a:solidFill>
          <a:ln w="9525">
            <a:noFill/>
            <a:miter lim="800000"/>
            <a:headEnd/>
            <a:tailEnd/>
          </a:ln>
          <a:effectLst/>
        </p:spPr>
        <p:txBody>
          <a:bodyPr wrap="none" anchor="ctr"/>
          <a:lstStyle/>
          <a:p>
            <a:endParaRPr lang="es-ES_tradnl"/>
          </a:p>
        </p:txBody>
      </p:sp>
      <p:sp>
        <p:nvSpPr>
          <p:cNvPr id="1191953" name="Line 17"/>
          <p:cNvSpPr>
            <a:spLocks noChangeShapeType="1"/>
          </p:cNvSpPr>
          <p:nvPr/>
        </p:nvSpPr>
        <p:spPr bwMode="auto">
          <a:xfrm flipH="1">
            <a:off x="852488" y="2338388"/>
            <a:ext cx="515937" cy="0"/>
          </a:xfrm>
          <a:prstGeom prst="line">
            <a:avLst/>
          </a:prstGeom>
          <a:noFill/>
          <a:ln w="28575">
            <a:solidFill>
              <a:srgbClr val="000000"/>
            </a:solidFill>
            <a:prstDash val="dash"/>
            <a:round/>
            <a:headEnd/>
            <a:tailEnd/>
          </a:ln>
          <a:effectLst/>
        </p:spPr>
        <p:txBody>
          <a:bodyPr/>
          <a:lstStyle/>
          <a:p>
            <a:endParaRPr lang="es-ES_tradnl"/>
          </a:p>
        </p:txBody>
      </p:sp>
      <p:sp>
        <p:nvSpPr>
          <p:cNvPr id="1191954" name="Line 18"/>
          <p:cNvSpPr>
            <a:spLocks noChangeShapeType="1"/>
          </p:cNvSpPr>
          <p:nvPr/>
        </p:nvSpPr>
        <p:spPr bwMode="auto">
          <a:xfrm flipH="1">
            <a:off x="163513" y="1254125"/>
            <a:ext cx="2967037" cy="1588"/>
          </a:xfrm>
          <a:prstGeom prst="line">
            <a:avLst/>
          </a:prstGeom>
          <a:noFill/>
          <a:ln w="28575">
            <a:solidFill>
              <a:srgbClr val="000000"/>
            </a:solidFill>
            <a:prstDash val="dash"/>
            <a:round/>
            <a:headEnd/>
            <a:tailEnd/>
          </a:ln>
          <a:effectLst/>
        </p:spPr>
        <p:txBody>
          <a:bodyPr/>
          <a:lstStyle/>
          <a:p>
            <a:endParaRPr lang="es-ES_tradnl"/>
          </a:p>
        </p:txBody>
      </p:sp>
      <p:sp>
        <p:nvSpPr>
          <p:cNvPr id="1191955" name="Line 19"/>
          <p:cNvSpPr>
            <a:spLocks noChangeShapeType="1"/>
          </p:cNvSpPr>
          <p:nvPr/>
        </p:nvSpPr>
        <p:spPr bwMode="auto">
          <a:xfrm flipV="1">
            <a:off x="1096963" y="1228725"/>
            <a:ext cx="12700" cy="1073150"/>
          </a:xfrm>
          <a:prstGeom prst="line">
            <a:avLst/>
          </a:prstGeom>
          <a:noFill/>
          <a:ln w="38100">
            <a:solidFill>
              <a:srgbClr val="000000"/>
            </a:solidFill>
            <a:round/>
            <a:headEnd type="triangle" w="med" len="med"/>
            <a:tailEnd type="triangle" w="med" len="med"/>
          </a:ln>
          <a:effectLst/>
        </p:spPr>
        <p:txBody>
          <a:bodyPr/>
          <a:lstStyle/>
          <a:p>
            <a:endParaRPr lang="es-ES_tradnl"/>
          </a:p>
        </p:txBody>
      </p:sp>
      <p:sp>
        <p:nvSpPr>
          <p:cNvPr id="1191956" name="Text Box 20"/>
          <p:cNvSpPr txBox="1">
            <a:spLocks noChangeArrowheads="1"/>
          </p:cNvSpPr>
          <p:nvPr/>
        </p:nvSpPr>
        <p:spPr bwMode="auto">
          <a:xfrm>
            <a:off x="228600" y="1516063"/>
            <a:ext cx="774700" cy="342900"/>
          </a:xfrm>
          <a:prstGeom prst="rect">
            <a:avLst/>
          </a:prstGeom>
          <a:noFill/>
          <a:ln w="38100">
            <a:solidFill>
              <a:srgbClr val="000000"/>
            </a:solidFill>
            <a:miter lim="800000"/>
            <a:headEnd/>
            <a:tailEnd/>
          </a:ln>
          <a:effectLst/>
        </p:spPr>
        <p:txBody>
          <a:bodyPr>
            <a:spAutoFit/>
          </a:bodyPr>
          <a:lstStyle/>
          <a:p>
            <a:pPr algn="ctr">
              <a:spcBef>
                <a:spcPct val="50000"/>
              </a:spcBef>
            </a:pPr>
            <a:r>
              <a:rPr lang="es-AR" sz="1400" b="1">
                <a:solidFill>
                  <a:srgbClr val="000000"/>
                </a:solidFill>
              </a:rPr>
              <a:t>H</a:t>
            </a:r>
            <a:r>
              <a:rPr lang="es-AR" sz="1400" b="1" baseline="-25000">
                <a:solidFill>
                  <a:srgbClr val="000000"/>
                </a:solidFill>
              </a:rPr>
              <a:t>G</a:t>
            </a:r>
            <a:r>
              <a:rPr lang="es-AR" sz="1400" b="1">
                <a:solidFill>
                  <a:srgbClr val="000000"/>
                </a:solidFill>
              </a:rPr>
              <a:t> [m]</a:t>
            </a:r>
            <a:endParaRPr lang="es-ES" sz="1400" b="1">
              <a:solidFill>
                <a:srgbClr val="000000"/>
              </a:solidFill>
            </a:endParaRPr>
          </a:p>
        </p:txBody>
      </p:sp>
      <p:sp>
        <p:nvSpPr>
          <p:cNvPr id="1191957" name="Line 21"/>
          <p:cNvSpPr>
            <a:spLocks noChangeShapeType="1"/>
          </p:cNvSpPr>
          <p:nvPr/>
        </p:nvSpPr>
        <p:spPr bwMode="auto">
          <a:xfrm>
            <a:off x="5603875" y="4384675"/>
            <a:ext cx="3071813" cy="0"/>
          </a:xfrm>
          <a:prstGeom prst="line">
            <a:avLst/>
          </a:prstGeom>
          <a:noFill/>
          <a:ln w="28575">
            <a:solidFill>
              <a:srgbClr val="000000"/>
            </a:solidFill>
            <a:prstDash val="sysDot"/>
            <a:round/>
            <a:headEnd/>
            <a:tailEnd/>
          </a:ln>
          <a:effectLst/>
        </p:spPr>
        <p:txBody>
          <a:bodyPr/>
          <a:lstStyle/>
          <a:p>
            <a:endParaRPr lang="es-ES_tradnl"/>
          </a:p>
        </p:txBody>
      </p:sp>
      <p:sp>
        <p:nvSpPr>
          <p:cNvPr id="1191958" name="Line 22"/>
          <p:cNvSpPr>
            <a:spLocks noChangeShapeType="1"/>
          </p:cNvSpPr>
          <p:nvPr/>
        </p:nvSpPr>
        <p:spPr bwMode="auto">
          <a:xfrm>
            <a:off x="7397750" y="3856038"/>
            <a:ext cx="0" cy="1255712"/>
          </a:xfrm>
          <a:prstGeom prst="line">
            <a:avLst/>
          </a:prstGeom>
          <a:noFill/>
          <a:ln w="28575">
            <a:solidFill>
              <a:srgbClr val="CC0099"/>
            </a:solidFill>
            <a:prstDash val="sysDot"/>
            <a:round/>
            <a:headEnd/>
            <a:tailEnd/>
          </a:ln>
          <a:effectLst/>
        </p:spPr>
        <p:txBody>
          <a:bodyPr/>
          <a:lstStyle/>
          <a:p>
            <a:endParaRPr lang="es-ES_tradnl"/>
          </a:p>
        </p:txBody>
      </p:sp>
      <p:sp>
        <p:nvSpPr>
          <p:cNvPr id="1191959" name="Text Box 23"/>
          <p:cNvSpPr txBox="1">
            <a:spLocks noChangeArrowheads="1"/>
          </p:cNvSpPr>
          <p:nvPr/>
        </p:nvSpPr>
        <p:spPr bwMode="auto">
          <a:xfrm>
            <a:off x="6948488" y="5180013"/>
            <a:ext cx="1033462" cy="342900"/>
          </a:xfrm>
          <a:prstGeom prst="rect">
            <a:avLst/>
          </a:prstGeom>
          <a:noFill/>
          <a:ln w="38100">
            <a:solidFill>
              <a:srgbClr val="CC0099"/>
            </a:solidFill>
            <a:miter lim="800000"/>
            <a:headEnd/>
            <a:tailEnd/>
          </a:ln>
          <a:effectLst/>
        </p:spPr>
        <p:txBody>
          <a:bodyPr>
            <a:spAutoFit/>
          </a:bodyPr>
          <a:lstStyle/>
          <a:p>
            <a:pPr algn="ctr">
              <a:spcBef>
                <a:spcPct val="50000"/>
              </a:spcBef>
            </a:pPr>
            <a:r>
              <a:rPr lang="es-AR" sz="1400" b="1">
                <a:solidFill>
                  <a:srgbClr val="CC0099"/>
                </a:solidFill>
              </a:rPr>
              <a:t>Q</a:t>
            </a:r>
            <a:r>
              <a:rPr lang="es-AR" sz="1400" b="1" baseline="-25000">
                <a:solidFill>
                  <a:srgbClr val="CC0099"/>
                </a:solidFill>
              </a:rPr>
              <a:t>1</a:t>
            </a:r>
            <a:r>
              <a:rPr lang="es-AR" sz="1400" b="1">
                <a:solidFill>
                  <a:srgbClr val="CC0099"/>
                </a:solidFill>
              </a:rPr>
              <a:t> [m</a:t>
            </a:r>
            <a:r>
              <a:rPr lang="es-AR" sz="1400" b="1" baseline="30000">
                <a:solidFill>
                  <a:srgbClr val="CC0099"/>
                </a:solidFill>
              </a:rPr>
              <a:t>3</a:t>
            </a:r>
            <a:r>
              <a:rPr lang="es-AR" sz="1400" b="1">
                <a:solidFill>
                  <a:srgbClr val="CC0099"/>
                </a:solidFill>
              </a:rPr>
              <a:t>/h]</a:t>
            </a:r>
            <a:endParaRPr lang="es-ES" sz="1400" b="1">
              <a:solidFill>
                <a:srgbClr val="CC0099"/>
              </a:solidFill>
            </a:endParaRPr>
          </a:p>
        </p:txBody>
      </p:sp>
      <p:sp>
        <p:nvSpPr>
          <p:cNvPr id="1191960" name="Line 24"/>
          <p:cNvSpPr>
            <a:spLocks noChangeShapeType="1"/>
          </p:cNvSpPr>
          <p:nvPr/>
        </p:nvSpPr>
        <p:spPr bwMode="auto">
          <a:xfrm flipH="1">
            <a:off x="4852988" y="5053013"/>
            <a:ext cx="738187" cy="0"/>
          </a:xfrm>
          <a:prstGeom prst="line">
            <a:avLst/>
          </a:prstGeom>
          <a:noFill/>
          <a:ln w="9525">
            <a:solidFill>
              <a:srgbClr val="000000"/>
            </a:solidFill>
            <a:prstDash val="dash"/>
            <a:round/>
            <a:headEnd/>
            <a:tailEnd/>
          </a:ln>
          <a:effectLst/>
        </p:spPr>
        <p:txBody>
          <a:bodyPr/>
          <a:lstStyle/>
          <a:p>
            <a:endParaRPr lang="es-ES_tradnl"/>
          </a:p>
        </p:txBody>
      </p:sp>
      <p:sp>
        <p:nvSpPr>
          <p:cNvPr id="1191961" name="Text Box 25"/>
          <p:cNvSpPr txBox="1">
            <a:spLocks noChangeArrowheads="1"/>
          </p:cNvSpPr>
          <p:nvPr/>
        </p:nvSpPr>
        <p:spPr bwMode="auto">
          <a:xfrm>
            <a:off x="5438775" y="5030788"/>
            <a:ext cx="280988" cy="336550"/>
          </a:xfrm>
          <a:prstGeom prst="rect">
            <a:avLst/>
          </a:prstGeom>
          <a:noFill/>
          <a:ln w="9525">
            <a:noFill/>
            <a:miter lim="800000"/>
            <a:headEnd/>
            <a:tailEnd/>
          </a:ln>
          <a:effectLst/>
        </p:spPr>
        <p:txBody>
          <a:bodyPr>
            <a:spAutoFit/>
          </a:bodyPr>
          <a:lstStyle/>
          <a:p>
            <a:pPr>
              <a:spcBef>
                <a:spcPct val="50000"/>
              </a:spcBef>
            </a:pPr>
            <a:r>
              <a:rPr lang="es-AR" sz="1600" b="1">
                <a:solidFill>
                  <a:srgbClr val="000000"/>
                </a:solidFill>
              </a:rPr>
              <a:t>0</a:t>
            </a:r>
            <a:endParaRPr lang="es-ES" sz="1600" b="1">
              <a:solidFill>
                <a:srgbClr val="000000"/>
              </a:solidFill>
            </a:endParaRPr>
          </a:p>
        </p:txBody>
      </p:sp>
      <p:sp>
        <p:nvSpPr>
          <p:cNvPr id="1191962" name="AutoShape 26"/>
          <p:cNvSpPr>
            <a:spLocks/>
          </p:cNvSpPr>
          <p:nvPr/>
        </p:nvSpPr>
        <p:spPr bwMode="auto">
          <a:xfrm>
            <a:off x="5362575" y="4375150"/>
            <a:ext cx="171450" cy="663575"/>
          </a:xfrm>
          <a:prstGeom prst="leftBrace">
            <a:avLst>
              <a:gd name="adj1" fmla="val 32253"/>
              <a:gd name="adj2" fmla="val 47917"/>
            </a:avLst>
          </a:prstGeom>
          <a:noFill/>
          <a:ln w="28575">
            <a:solidFill>
              <a:srgbClr val="000000"/>
            </a:solidFill>
            <a:round/>
            <a:headEnd/>
            <a:tailEnd/>
          </a:ln>
          <a:effectLst/>
        </p:spPr>
        <p:txBody>
          <a:bodyPr wrap="none" anchor="ctr"/>
          <a:lstStyle/>
          <a:p>
            <a:endParaRPr lang="es-ES_tradnl"/>
          </a:p>
        </p:txBody>
      </p:sp>
      <p:sp>
        <p:nvSpPr>
          <p:cNvPr id="1191963" name="Text Box 27"/>
          <p:cNvSpPr txBox="1">
            <a:spLocks noChangeArrowheads="1"/>
          </p:cNvSpPr>
          <p:nvPr/>
        </p:nvSpPr>
        <p:spPr bwMode="auto">
          <a:xfrm>
            <a:off x="4943475" y="4541838"/>
            <a:ext cx="469900" cy="304800"/>
          </a:xfrm>
          <a:prstGeom prst="rect">
            <a:avLst/>
          </a:prstGeom>
          <a:noFill/>
          <a:ln w="38100">
            <a:noFill/>
            <a:miter lim="800000"/>
            <a:headEnd/>
            <a:tailEnd/>
          </a:ln>
          <a:effectLst/>
        </p:spPr>
        <p:txBody>
          <a:bodyPr>
            <a:spAutoFit/>
          </a:bodyPr>
          <a:lstStyle/>
          <a:p>
            <a:pPr algn="ctr">
              <a:spcBef>
                <a:spcPct val="50000"/>
              </a:spcBef>
            </a:pPr>
            <a:r>
              <a:rPr lang="es-AR" sz="1400" b="1">
                <a:solidFill>
                  <a:srgbClr val="000000"/>
                </a:solidFill>
              </a:rPr>
              <a:t>H</a:t>
            </a:r>
            <a:r>
              <a:rPr lang="es-AR" sz="1400" b="1" baseline="-25000">
                <a:solidFill>
                  <a:srgbClr val="000000"/>
                </a:solidFill>
              </a:rPr>
              <a:t>G</a:t>
            </a:r>
            <a:endParaRPr lang="es-ES" sz="1400" b="1">
              <a:solidFill>
                <a:srgbClr val="000000"/>
              </a:solidFill>
            </a:endParaRPr>
          </a:p>
        </p:txBody>
      </p:sp>
      <p:sp>
        <p:nvSpPr>
          <p:cNvPr id="1191964" name="AutoShape 28"/>
          <p:cNvSpPr>
            <a:spLocks/>
          </p:cNvSpPr>
          <p:nvPr/>
        </p:nvSpPr>
        <p:spPr bwMode="auto">
          <a:xfrm>
            <a:off x="4772025" y="4383088"/>
            <a:ext cx="200025" cy="669925"/>
          </a:xfrm>
          <a:prstGeom prst="leftBrace">
            <a:avLst>
              <a:gd name="adj1" fmla="val 27910"/>
              <a:gd name="adj2" fmla="val 50000"/>
            </a:avLst>
          </a:prstGeom>
          <a:noFill/>
          <a:ln w="28575">
            <a:solidFill>
              <a:srgbClr val="000000"/>
            </a:solidFill>
            <a:round/>
            <a:headEnd/>
            <a:tailEnd/>
          </a:ln>
          <a:effectLst/>
        </p:spPr>
        <p:txBody>
          <a:bodyPr wrap="none" anchor="ctr"/>
          <a:lstStyle/>
          <a:p>
            <a:endParaRPr lang="es-ES_tradnl"/>
          </a:p>
        </p:txBody>
      </p:sp>
      <p:sp>
        <p:nvSpPr>
          <p:cNvPr id="1191965" name="Text Box 29"/>
          <p:cNvSpPr txBox="1">
            <a:spLocks noChangeArrowheads="1"/>
          </p:cNvSpPr>
          <p:nvPr/>
        </p:nvSpPr>
        <p:spPr bwMode="auto">
          <a:xfrm>
            <a:off x="4011613" y="4554538"/>
            <a:ext cx="681037" cy="366712"/>
          </a:xfrm>
          <a:prstGeom prst="rect">
            <a:avLst/>
          </a:prstGeom>
          <a:noFill/>
          <a:ln w="38100">
            <a:noFill/>
            <a:miter lim="800000"/>
            <a:headEnd/>
            <a:tailEnd/>
          </a:ln>
          <a:effectLst/>
        </p:spPr>
        <p:txBody>
          <a:bodyPr>
            <a:spAutoFit/>
          </a:bodyPr>
          <a:lstStyle/>
          <a:p>
            <a:pPr algn="ctr">
              <a:spcBef>
                <a:spcPct val="50000"/>
              </a:spcBef>
            </a:pPr>
            <a:r>
              <a:rPr lang="es-AR" sz="1800" b="1">
                <a:solidFill>
                  <a:srgbClr val="000000"/>
                </a:solidFill>
              </a:rPr>
              <a:t>H</a:t>
            </a:r>
            <a:r>
              <a:rPr lang="es-AR" sz="1800" b="1" baseline="-25000">
                <a:solidFill>
                  <a:srgbClr val="000000"/>
                </a:solidFill>
              </a:rPr>
              <a:t>st</a:t>
            </a:r>
            <a:endParaRPr lang="es-ES" sz="1800" b="1">
              <a:solidFill>
                <a:srgbClr val="000000"/>
              </a:solidFill>
            </a:endParaRPr>
          </a:p>
        </p:txBody>
      </p:sp>
      <p:sp>
        <p:nvSpPr>
          <p:cNvPr id="1191966" name="AutoShape 30"/>
          <p:cNvSpPr>
            <a:spLocks/>
          </p:cNvSpPr>
          <p:nvPr/>
        </p:nvSpPr>
        <p:spPr bwMode="auto">
          <a:xfrm>
            <a:off x="7397750" y="3844925"/>
            <a:ext cx="222250" cy="563563"/>
          </a:xfrm>
          <a:prstGeom prst="rightBrace">
            <a:avLst>
              <a:gd name="adj1" fmla="val 21131"/>
              <a:gd name="adj2" fmla="val 50139"/>
            </a:avLst>
          </a:prstGeom>
          <a:noFill/>
          <a:ln w="28575">
            <a:solidFill>
              <a:srgbClr val="000000"/>
            </a:solidFill>
            <a:round/>
            <a:headEnd/>
            <a:tailEnd/>
          </a:ln>
          <a:effectLst/>
        </p:spPr>
        <p:txBody>
          <a:bodyPr wrap="none" anchor="ctr"/>
          <a:lstStyle/>
          <a:p>
            <a:endParaRPr lang="es-ES_tradnl"/>
          </a:p>
        </p:txBody>
      </p:sp>
      <p:sp>
        <p:nvSpPr>
          <p:cNvPr id="1191967" name="Text Box 31"/>
          <p:cNvSpPr txBox="1">
            <a:spLocks noChangeArrowheads="1"/>
          </p:cNvSpPr>
          <p:nvPr/>
        </p:nvSpPr>
        <p:spPr bwMode="auto">
          <a:xfrm>
            <a:off x="7591425" y="3897313"/>
            <a:ext cx="469900" cy="366712"/>
          </a:xfrm>
          <a:prstGeom prst="rect">
            <a:avLst/>
          </a:prstGeom>
          <a:noFill/>
          <a:ln w="38100">
            <a:noFill/>
            <a:miter lim="800000"/>
            <a:headEnd/>
            <a:tailEnd/>
          </a:ln>
          <a:effectLst/>
        </p:spPr>
        <p:txBody>
          <a:bodyPr>
            <a:spAutoFit/>
          </a:bodyPr>
          <a:lstStyle/>
          <a:p>
            <a:pPr algn="ctr">
              <a:spcBef>
                <a:spcPct val="50000"/>
              </a:spcBef>
            </a:pPr>
            <a:r>
              <a:rPr lang="es-AR" sz="1800" b="1">
                <a:solidFill>
                  <a:srgbClr val="000000"/>
                </a:solidFill>
              </a:rPr>
              <a:t>H</a:t>
            </a:r>
            <a:r>
              <a:rPr lang="es-AR" sz="1800" b="1" baseline="-25000">
                <a:solidFill>
                  <a:srgbClr val="000000"/>
                </a:solidFill>
              </a:rPr>
              <a:t>f</a:t>
            </a:r>
            <a:endParaRPr lang="es-ES" sz="1800" b="1">
              <a:solidFill>
                <a:srgbClr val="000000"/>
              </a:solidFill>
            </a:endParaRPr>
          </a:p>
        </p:txBody>
      </p:sp>
      <p:sp>
        <p:nvSpPr>
          <p:cNvPr id="1191968" name="WordArt 32"/>
          <p:cNvSpPr>
            <a:spLocks noChangeArrowheads="1" noChangeShapeType="1" noTextEdit="1"/>
          </p:cNvSpPr>
          <p:nvPr/>
        </p:nvSpPr>
        <p:spPr bwMode="auto">
          <a:xfrm>
            <a:off x="231775" y="434975"/>
            <a:ext cx="8713788" cy="571500"/>
          </a:xfrm>
          <a:prstGeom prst="rect">
            <a:avLst/>
          </a:prstGeom>
        </p:spPr>
        <p:txBody>
          <a:bodyPr wrap="none" fromWordArt="1">
            <a:prstTxWarp prst="textPlain">
              <a:avLst>
                <a:gd name="adj" fmla="val 50000"/>
              </a:avLst>
            </a:prstTxWarp>
          </a:bodyPr>
          <a:lstStyle/>
          <a:p>
            <a:pPr algn="ctr"/>
            <a:r>
              <a:rPr lang="es-ES_tradnl" sz="3600" kern="10">
                <a:ln w="9525">
                  <a:noFill/>
                  <a:round/>
                  <a:headEnd/>
                  <a:tailEnd/>
                </a:ln>
                <a:solidFill>
                  <a:srgbClr val="FF0000"/>
                </a:solidFill>
                <a:effectLst>
                  <a:outerShdw dist="35921" dir="2700000" algn="ctr" rotWithShape="0">
                    <a:srgbClr val="C0C0C0">
                      <a:alpha val="80000"/>
                    </a:srgbClr>
                  </a:outerShdw>
                </a:effectLst>
                <a:latin typeface="Impact"/>
              </a:rPr>
              <a:t>Esquema de la Curva Característica</a:t>
            </a:r>
          </a:p>
        </p:txBody>
      </p:sp>
      <p:sp>
        <p:nvSpPr>
          <p:cNvPr id="1191969" name="Line 33"/>
          <p:cNvSpPr>
            <a:spLocks noChangeShapeType="1"/>
          </p:cNvSpPr>
          <p:nvPr/>
        </p:nvSpPr>
        <p:spPr bwMode="auto">
          <a:xfrm flipH="1">
            <a:off x="5572125" y="3833813"/>
            <a:ext cx="1851025" cy="0"/>
          </a:xfrm>
          <a:prstGeom prst="line">
            <a:avLst/>
          </a:prstGeom>
          <a:noFill/>
          <a:ln w="28575">
            <a:solidFill>
              <a:srgbClr val="CC0099"/>
            </a:solidFill>
            <a:prstDash val="sysDot"/>
            <a:round/>
            <a:headEnd/>
            <a:tailEnd/>
          </a:ln>
          <a:effectLst/>
        </p:spPr>
        <p:txBody>
          <a:bodyPr/>
          <a:lstStyle/>
          <a:p>
            <a:endParaRPr lang="es-ES_tradnl"/>
          </a:p>
        </p:txBody>
      </p:sp>
      <p:sp>
        <p:nvSpPr>
          <p:cNvPr id="1191970" name="Text Box 34"/>
          <p:cNvSpPr txBox="1">
            <a:spLocks noChangeArrowheads="1"/>
          </p:cNvSpPr>
          <p:nvPr/>
        </p:nvSpPr>
        <p:spPr bwMode="auto">
          <a:xfrm>
            <a:off x="4872038" y="3581400"/>
            <a:ext cx="692150" cy="404813"/>
          </a:xfrm>
          <a:prstGeom prst="rect">
            <a:avLst/>
          </a:prstGeom>
          <a:noFill/>
          <a:ln w="38100">
            <a:solidFill>
              <a:srgbClr val="CC0099"/>
            </a:solidFill>
            <a:miter lim="800000"/>
            <a:headEnd/>
            <a:tailEnd/>
          </a:ln>
          <a:effectLst/>
        </p:spPr>
        <p:txBody>
          <a:bodyPr>
            <a:spAutoFit/>
          </a:bodyPr>
          <a:lstStyle/>
          <a:p>
            <a:pPr algn="ctr">
              <a:spcBef>
                <a:spcPct val="50000"/>
              </a:spcBef>
            </a:pPr>
            <a:r>
              <a:rPr lang="es-AR" sz="1800" b="1">
                <a:solidFill>
                  <a:srgbClr val="CC0099"/>
                </a:solidFill>
              </a:rPr>
              <a:t>H</a:t>
            </a:r>
            <a:r>
              <a:rPr lang="es-AR" sz="1800" b="1" baseline="-25000">
                <a:solidFill>
                  <a:srgbClr val="CC0099"/>
                </a:solidFill>
              </a:rPr>
              <a:t>MT</a:t>
            </a:r>
            <a:endParaRPr lang="es-ES" sz="1800" b="1">
              <a:solidFill>
                <a:srgbClr val="CC0099"/>
              </a:solidFill>
            </a:endParaRPr>
          </a:p>
        </p:txBody>
      </p:sp>
      <p:sp>
        <p:nvSpPr>
          <p:cNvPr id="1191971" name="Line 35"/>
          <p:cNvSpPr>
            <a:spLocks noChangeShapeType="1"/>
          </p:cNvSpPr>
          <p:nvPr/>
        </p:nvSpPr>
        <p:spPr bwMode="auto">
          <a:xfrm flipH="1">
            <a:off x="4852988" y="4379913"/>
            <a:ext cx="738187" cy="0"/>
          </a:xfrm>
          <a:prstGeom prst="line">
            <a:avLst/>
          </a:prstGeom>
          <a:noFill/>
          <a:ln w="9525">
            <a:solidFill>
              <a:srgbClr val="000000"/>
            </a:solidFill>
            <a:prstDash val="dash"/>
            <a:round/>
            <a:headEnd/>
            <a:tailEnd/>
          </a:ln>
          <a:effectLst/>
        </p:spPr>
        <p:txBody>
          <a:bodyPr/>
          <a:lstStyle/>
          <a:p>
            <a:endParaRPr lang="es-ES_tradnl"/>
          </a:p>
        </p:txBody>
      </p:sp>
      <p:sp>
        <p:nvSpPr>
          <p:cNvPr id="1191972" name="Line 36"/>
          <p:cNvSpPr>
            <a:spLocks noChangeShapeType="1"/>
          </p:cNvSpPr>
          <p:nvPr/>
        </p:nvSpPr>
        <p:spPr bwMode="auto">
          <a:xfrm flipV="1">
            <a:off x="203200" y="2108200"/>
            <a:ext cx="0" cy="977900"/>
          </a:xfrm>
          <a:prstGeom prst="line">
            <a:avLst/>
          </a:prstGeom>
          <a:noFill/>
          <a:ln w="9525">
            <a:solidFill>
              <a:schemeClr val="accent1"/>
            </a:solidFill>
            <a:round/>
            <a:headEnd/>
            <a:tailEnd/>
          </a:ln>
          <a:effectLst/>
        </p:spPr>
        <p:txBody>
          <a:bodyPr/>
          <a:lstStyle/>
          <a:p>
            <a:endParaRPr lang="es-ES_tradnl"/>
          </a:p>
        </p:txBody>
      </p:sp>
      <p:sp>
        <p:nvSpPr>
          <p:cNvPr id="1191973" name="Line 37"/>
          <p:cNvSpPr>
            <a:spLocks noChangeShapeType="1"/>
          </p:cNvSpPr>
          <p:nvPr/>
        </p:nvSpPr>
        <p:spPr bwMode="auto">
          <a:xfrm flipV="1">
            <a:off x="952500" y="2095500"/>
            <a:ext cx="0" cy="990600"/>
          </a:xfrm>
          <a:prstGeom prst="line">
            <a:avLst/>
          </a:prstGeom>
          <a:noFill/>
          <a:ln w="9525">
            <a:solidFill>
              <a:schemeClr val="accent1"/>
            </a:solidFill>
            <a:round/>
            <a:headEnd/>
            <a:tailEnd/>
          </a:ln>
          <a:effectLst/>
        </p:spPr>
        <p:txBody>
          <a:bodyPr/>
          <a:lstStyle/>
          <a:p>
            <a:endParaRPr lang="es-ES_tradnl"/>
          </a:p>
        </p:txBody>
      </p:sp>
      <p:sp>
        <p:nvSpPr>
          <p:cNvPr id="1191974" name="Text Box 38"/>
          <p:cNvSpPr txBox="1">
            <a:spLocks noChangeArrowheads="1"/>
          </p:cNvSpPr>
          <p:nvPr/>
        </p:nvSpPr>
        <p:spPr bwMode="auto">
          <a:xfrm>
            <a:off x="762000" y="4660900"/>
            <a:ext cx="2781300" cy="457200"/>
          </a:xfrm>
          <a:prstGeom prst="rect">
            <a:avLst/>
          </a:prstGeom>
          <a:noFill/>
          <a:ln w="9525">
            <a:noFill/>
            <a:miter lim="800000"/>
            <a:headEnd/>
            <a:tailEnd/>
          </a:ln>
          <a:effectLst/>
        </p:spPr>
        <p:txBody>
          <a:bodyPr>
            <a:spAutoFit/>
          </a:bodyPr>
          <a:lstStyle/>
          <a:p>
            <a:pPr algn="ctr">
              <a:spcBef>
                <a:spcPct val="50000"/>
              </a:spcBef>
            </a:pPr>
            <a:r>
              <a:rPr lang="es-AR" b="1">
                <a:solidFill>
                  <a:srgbClr val="FE1A14"/>
                </a:solidFill>
              </a:rPr>
              <a:t>“</a:t>
            </a:r>
            <a:r>
              <a:rPr lang="es-AR" b="1" u="sng">
                <a:solidFill>
                  <a:srgbClr val="FE1A14"/>
                </a:solidFill>
              </a:rPr>
              <a:t>Carga Positiva</a:t>
            </a:r>
            <a:r>
              <a:rPr lang="es-AR" b="1">
                <a:solidFill>
                  <a:srgbClr val="FE1A14"/>
                </a:solidFill>
              </a:rPr>
              <a:t>”</a:t>
            </a:r>
            <a:endParaRPr lang="es-ES" b="1">
              <a:solidFill>
                <a:srgbClr val="FE1A14"/>
              </a:solidFill>
            </a:endParaRPr>
          </a:p>
        </p:txBody>
      </p:sp>
      <p:sp>
        <p:nvSpPr>
          <p:cNvPr id="1191975" name="Line 39"/>
          <p:cNvSpPr>
            <a:spLocks noChangeShapeType="1"/>
          </p:cNvSpPr>
          <p:nvPr/>
        </p:nvSpPr>
        <p:spPr bwMode="auto">
          <a:xfrm>
            <a:off x="952500" y="2120900"/>
            <a:ext cx="12700" cy="977900"/>
          </a:xfrm>
          <a:prstGeom prst="line">
            <a:avLst/>
          </a:prstGeom>
          <a:noFill/>
          <a:ln w="9525">
            <a:solidFill>
              <a:schemeClr val="accent1"/>
            </a:solidFill>
            <a:round/>
            <a:headEnd/>
            <a:tailEnd/>
          </a:ln>
          <a:effectLst/>
        </p:spPr>
        <p:txBody>
          <a:bodyPr/>
          <a:lstStyle/>
          <a:p>
            <a:endParaRPr lang="es-ES_tradnl"/>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2962" name="Line 2"/>
          <p:cNvSpPr>
            <a:spLocks noChangeShapeType="1"/>
          </p:cNvSpPr>
          <p:nvPr/>
        </p:nvSpPr>
        <p:spPr bwMode="auto">
          <a:xfrm>
            <a:off x="5595938" y="1871663"/>
            <a:ext cx="0" cy="3170237"/>
          </a:xfrm>
          <a:prstGeom prst="line">
            <a:avLst/>
          </a:prstGeom>
          <a:noFill/>
          <a:ln w="38100">
            <a:solidFill>
              <a:srgbClr val="000000"/>
            </a:solidFill>
            <a:round/>
            <a:headEnd type="triangle" w="med" len="med"/>
            <a:tailEnd/>
          </a:ln>
          <a:effectLst/>
        </p:spPr>
        <p:txBody>
          <a:bodyPr/>
          <a:lstStyle/>
          <a:p>
            <a:endParaRPr lang="es-ES_tradnl"/>
          </a:p>
        </p:txBody>
      </p:sp>
      <p:sp>
        <p:nvSpPr>
          <p:cNvPr id="1192963" name="Line 3"/>
          <p:cNvSpPr>
            <a:spLocks noChangeShapeType="1"/>
          </p:cNvSpPr>
          <p:nvPr/>
        </p:nvSpPr>
        <p:spPr bwMode="auto">
          <a:xfrm>
            <a:off x="5595938" y="5053013"/>
            <a:ext cx="3378200" cy="0"/>
          </a:xfrm>
          <a:prstGeom prst="line">
            <a:avLst/>
          </a:prstGeom>
          <a:noFill/>
          <a:ln w="38100">
            <a:solidFill>
              <a:srgbClr val="000000"/>
            </a:solidFill>
            <a:round/>
            <a:headEnd/>
            <a:tailEnd type="triangle" w="med" len="med"/>
          </a:ln>
          <a:effectLst/>
        </p:spPr>
        <p:txBody>
          <a:bodyPr/>
          <a:lstStyle/>
          <a:p>
            <a:endParaRPr lang="es-ES_tradnl"/>
          </a:p>
        </p:txBody>
      </p:sp>
      <p:sp>
        <p:nvSpPr>
          <p:cNvPr id="1192964" name="Freeform 4"/>
          <p:cNvSpPr>
            <a:spLocks/>
          </p:cNvSpPr>
          <p:nvPr/>
        </p:nvSpPr>
        <p:spPr bwMode="auto">
          <a:xfrm>
            <a:off x="5607050" y="2813050"/>
            <a:ext cx="2921000" cy="1219200"/>
          </a:xfrm>
          <a:custGeom>
            <a:avLst/>
            <a:gdLst/>
            <a:ahLst/>
            <a:cxnLst>
              <a:cxn ang="0">
                <a:pos x="0" y="768"/>
              </a:cxn>
              <a:cxn ang="0">
                <a:pos x="288" y="744"/>
              </a:cxn>
              <a:cxn ang="0">
                <a:pos x="576" y="664"/>
              </a:cxn>
              <a:cxn ang="0">
                <a:pos x="1000" y="496"/>
              </a:cxn>
              <a:cxn ang="0">
                <a:pos x="1840" y="0"/>
              </a:cxn>
            </a:cxnLst>
            <a:rect l="0" t="0" r="r" b="b"/>
            <a:pathLst>
              <a:path w="1840" h="768">
                <a:moveTo>
                  <a:pt x="0" y="768"/>
                </a:moveTo>
                <a:cubicBezTo>
                  <a:pt x="96" y="764"/>
                  <a:pt x="192" y="761"/>
                  <a:pt x="288" y="744"/>
                </a:cubicBezTo>
                <a:cubicBezTo>
                  <a:pt x="384" y="727"/>
                  <a:pt x="458" y="705"/>
                  <a:pt x="576" y="664"/>
                </a:cubicBezTo>
                <a:cubicBezTo>
                  <a:pt x="694" y="623"/>
                  <a:pt x="789" y="607"/>
                  <a:pt x="1000" y="496"/>
                </a:cubicBezTo>
                <a:cubicBezTo>
                  <a:pt x="1211" y="385"/>
                  <a:pt x="1700" y="83"/>
                  <a:pt x="1840" y="0"/>
                </a:cubicBezTo>
              </a:path>
            </a:pathLst>
          </a:custGeom>
          <a:noFill/>
          <a:ln w="57150" cmpd="sng">
            <a:solidFill>
              <a:srgbClr val="FF0000"/>
            </a:solidFill>
            <a:round/>
            <a:headEnd/>
            <a:tailEnd/>
          </a:ln>
          <a:effectLst/>
        </p:spPr>
        <p:txBody>
          <a:bodyPr/>
          <a:lstStyle/>
          <a:p>
            <a:endParaRPr lang="es-ES_tradnl"/>
          </a:p>
        </p:txBody>
      </p:sp>
      <p:sp>
        <p:nvSpPr>
          <p:cNvPr id="1192965" name="Text Box 5"/>
          <p:cNvSpPr txBox="1">
            <a:spLocks noChangeArrowheads="1"/>
          </p:cNvSpPr>
          <p:nvPr/>
        </p:nvSpPr>
        <p:spPr bwMode="auto">
          <a:xfrm>
            <a:off x="8547100" y="4470400"/>
            <a:ext cx="431800" cy="457200"/>
          </a:xfrm>
          <a:prstGeom prst="rect">
            <a:avLst/>
          </a:prstGeom>
          <a:noFill/>
          <a:ln w="9525">
            <a:noFill/>
            <a:miter lim="800000"/>
            <a:headEnd/>
            <a:tailEnd/>
          </a:ln>
          <a:effectLst/>
        </p:spPr>
        <p:txBody>
          <a:bodyPr>
            <a:spAutoFit/>
          </a:bodyPr>
          <a:lstStyle/>
          <a:p>
            <a:pPr algn="ctr">
              <a:spcBef>
                <a:spcPct val="50000"/>
              </a:spcBef>
            </a:pPr>
            <a:r>
              <a:rPr lang="es-AR" b="1">
                <a:solidFill>
                  <a:srgbClr val="000000"/>
                </a:solidFill>
              </a:rPr>
              <a:t>Q</a:t>
            </a:r>
            <a:endParaRPr lang="en-US" b="1">
              <a:solidFill>
                <a:srgbClr val="000000"/>
              </a:solidFill>
            </a:endParaRPr>
          </a:p>
        </p:txBody>
      </p:sp>
      <p:sp>
        <p:nvSpPr>
          <p:cNvPr id="1192966" name="Text Box 6"/>
          <p:cNvSpPr txBox="1">
            <a:spLocks noChangeArrowheads="1"/>
          </p:cNvSpPr>
          <p:nvPr/>
        </p:nvSpPr>
        <p:spPr bwMode="auto">
          <a:xfrm>
            <a:off x="5414963" y="1395413"/>
            <a:ext cx="431800" cy="457200"/>
          </a:xfrm>
          <a:prstGeom prst="rect">
            <a:avLst/>
          </a:prstGeom>
          <a:noFill/>
          <a:ln w="9525">
            <a:noFill/>
            <a:miter lim="800000"/>
            <a:headEnd/>
            <a:tailEnd/>
          </a:ln>
          <a:effectLst/>
        </p:spPr>
        <p:txBody>
          <a:bodyPr>
            <a:spAutoFit/>
          </a:bodyPr>
          <a:lstStyle/>
          <a:p>
            <a:pPr algn="ctr">
              <a:spcBef>
                <a:spcPct val="50000"/>
              </a:spcBef>
            </a:pPr>
            <a:r>
              <a:rPr lang="es-AR" b="1">
                <a:solidFill>
                  <a:srgbClr val="000000"/>
                </a:solidFill>
              </a:rPr>
              <a:t>H</a:t>
            </a:r>
            <a:endParaRPr lang="en-US" b="1">
              <a:solidFill>
                <a:srgbClr val="000000"/>
              </a:solidFill>
            </a:endParaRPr>
          </a:p>
        </p:txBody>
      </p:sp>
      <p:sp>
        <p:nvSpPr>
          <p:cNvPr id="1192967" name="Text Box 7"/>
          <p:cNvSpPr txBox="1">
            <a:spLocks noChangeArrowheads="1"/>
          </p:cNvSpPr>
          <p:nvPr/>
        </p:nvSpPr>
        <p:spPr bwMode="auto">
          <a:xfrm>
            <a:off x="8555038" y="6054725"/>
            <a:ext cx="588962" cy="214313"/>
          </a:xfrm>
          <a:prstGeom prst="rect">
            <a:avLst/>
          </a:prstGeom>
          <a:noFill/>
          <a:ln w="9525">
            <a:noFill/>
            <a:miter lim="800000"/>
            <a:headEnd/>
            <a:tailEnd/>
          </a:ln>
          <a:effectLst/>
        </p:spPr>
        <p:txBody>
          <a:bodyPr wrap="none">
            <a:spAutoFit/>
          </a:bodyPr>
          <a:lstStyle/>
          <a:p>
            <a:pPr algn="ctr" eaLnBrk="0" hangingPunct="0"/>
            <a:r>
              <a:rPr lang="en-US" sz="800" b="1"/>
              <a:t>BGA-RB</a:t>
            </a:r>
          </a:p>
        </p:txBody>
      </p:sp>
      <p:pic>
        <p:nvPicPr>
          <p:cNvPr id="1192968" name="Picture 8" descr="Fritlagt CRN"/>
          <p:cNvPicPr>
            <a:picLocks noChangeAspect="1" noChangeArrowheads="1"/>
          </p:cNvPicPr>
          <p:nvPr/>
        </p:nvPicPr>
        <p:blipFill>
          <a:blip r:embed="rId2" cstate="print"/>
          <a:srcRect/>
          <a:stretch>
            <a:fillRect/>
          </a:stretch>
        </p:blipFill>
        <p:spPr bwMode="auto">
          <a:xfrm>
            <a:off x="1865313" y="2695575"/>
            <a:ext cx="538162" cy="1812925"/>
          </a:xfrm>
          <a:prstGeom prst="rect">
            <a:avLst/>
          </a:prstGeom>
          <a:noFill/>
        </p:spPr>
      </p:pic>
      <p:sp>
        <p:nvSpPr>
          <p:cNvPr id="1192969" name="Line 9"/>
          <p:cNvSpPr>
            <a:spLocks noChangeShapeType="1"/>
          </p:cNvSpPr>
          <p:nvPr/>
        </p:nvSpPr>
        <p:spPr bwMode="auto">
          <a:xfrm>
            <a:off x="1419225" y="4467225"/>
            <a:ext cx="2520950" cy="0"/>
          </a:xfrm>
          <a:prstGeom prst="line">
            <a:avLst/>
          </a:prstGeom>
          <a:noFill/>
          <a:ln w="12700">
            <a:solidFill>
              <a:schemeClr val="accent1"/>
            </a:solidFill>
            <a:round/>
            <a:headEnd/>
            <a:tailEnd/>
          </a:ln>
          <a:effectLst/>
        </p:spPr>
        <p:txBody>
          <a:bodyPr/>
          <a:lstStyle/>
          <a:p>
            <a:endParaRPr lang="es-ES_tradnl"/>
          </a:p>
        </p:txBody>
      </p:sp>
      <p:sp>
        <p:nvSpPr>
          <p:cNvPr id="1192970" name="Line 10"/>
          <p:cNvSpPr>
            <a:spLocks noChangeShapeType="1"/>
          </p:cNvSpPr>
          <p:nvPr/>
        </p:nvSpPr>
        <p:spPr bwMode="auto">
          <a:xfrm>
            <a:off x="1419225" y="4478338"/>
            <a:ext cx="0" cy="1582737"/>
          </a:xfrm>
          <a:prstGeom prst="line">
            <a:avLst/>
          </a:prstGeom>
          <a:noFill/>
          <a:ln w="12700">
            <a:solidFill>
              <a:schemeClr val="accent1"/>
            </a:solidFill>
            <a:round/>
            <a:headEnd/>
            <a:tailEnd/>
          </a:ln>
          <a:effectLst/>
        </p:spPr>
        <p:txBody>
          <a:bodyPr/>
          <a:lstStyle/>
          <a:p>
            <a:endParaRPr lang="es-ES_tradnl"/>
          </a:p>
        </p:txBody>
      </p:sp>
      <p:sp>
        <p:nvSpPr>
          <p:cNvPr id="1192971" name="Line 11"/>
          <p:cNvSpPr>
            <a:spLocks noChangeShapeType="1"/>
          </p:cNvSpPr>
          <p:nvPr/>
        </p:nvSpPr>
        <p:spPr bwMode="auto">
          <a:xfrm flipH="1">
            <a:off x="668338" y="6072188"/>
            <a:ext cx="750887" cy="0"/>
          </a:xfrm>
          <a:prstGeom prst="line">
            <a:avLst/>
          </a:prstGeom>
          <a:noFill/>
          <a:ln w="12700">
            <a:solidFill>
              <a:schemeClr val="accent1"/>
            </a:solidFill>
            <a:round/>
            <a:headEnd/>
            <a:tailEnd/>
          </a:ln>
          <a:effectLst/>
        </p:spPr>
        <p:txBody>
          <a:bodyPr/>
          <a:lstStyle/>
          <a:p>
            <a:endParaRPr lang="es-ES_tradnl"/>
          </a:p>
        </p:txBody>
      </p:sp>
      <p:sp>
        <p:nvSpPr>
          <p:cNvPr id="1192972" name="Line 12"/>
          <p:cNvSpPr>
            <a:spLocks noChangeShapeType="1"/>
          </p:cNvSpPr>
          <p:nvPr/>
        </p:nvSpPr>
        <p:spPr bwMode="auto">
          <a:xfrm flipV="1">
            <a:off x="679450" y="4478338"/>
            <a:ext cx="0" cy="1582737"/>
          </a:xfrm>
          <a:prstGeom prst="line">
            <a:avLst/>
          </a:prstGeom>
          <a:noFill/>
          <a:ln w="12700">
            <a:solidFill>
              <a:schemeClr val="accent1"/>
            </a:solidFill>
            <a:round/>
            <a:headEnd/>
            <a:tailEnd/>
          </a:ln>
          <a:effectLst/>
        </p:spPr>
        <p:txBody>
          <a:bodyPr/>
          <a:lstStyle/>
          <a:p>
            <a:endParaRPr lang="es-ES_tradnl"/>
          </a:p>
        </p:txBody>
      </p:sp>
      <p:sp>
        <p:nvSpPr>
          <p:cNvPr id="1192973" name="Line 13"/>
          <p:cNvSpPr>
            <a:spLocks noChangeShapeType="1"/>
          </p:cNvSpPr>
          <p:nvPr/>
        </p:nvSpPr>
        <p:spPr bwMode="auto">
          <a:xfrm flipH="1">
            <a:off x="141288" y="4467225"/>
            <a:ext cx="527050" cy="0"/>
          </a:xfrm>
          <a:prstGeom prst="line">
            <a:avLst/>
          </a:prstGeom>
          <a:noFill/>
          <a:ln w="12700">
            <a:solidFill>
              <a:schemeClr val="accent1"/>
            </a:solidFill>
            <a:round/>
            <a:headEnd/>
            <a:tailEnd/>
          </a:ln>
          <a:effectLst/>
        </p:spPr>
        <p:txBody>
          <a:bodyPr/>
          <a:lstStyle/>
          <a:p>
            <a:endParaRPr lang="es-ES_tradnl"/>
          </a:p>
        </p:txBody>
      </p:sp>
      <p:sp>
        <p:nvSpPr>
          <p:cNvPr id="1192974" name="Rectangle 14"/>
          <p:cNvSpPr>
            <a:spLocks noChangeArrowheads="1"/>
          </p:cNvSpPr>
          <p:nvPr/>
        </p:nvSpPr>
        <p:spPr bwMode="auto">
          <a:xfrm>
            <a:off x="681038" y="5310188"/>
            <a:ext cx="738187" cy="750887"/>
          </a:xfrm>
          <a:prstGeom prst="rect">
            <a:avLst/>
          </a:prstGeom>
          <a:solidFill>
            <a:srgbClr val="0099FF"/>
          </a:solidFill>
          <a:ln w="9525">
            <a:noFill/>
            <a:miter lim="800000"/>
            <a:headEnd/>
            <a:tailEnd/>
          </a:ln>
          <a:effectLst/>
        </p:spPr>
        <p:txBody>
          <a:bodyPr wrap="none" anchor="ctr"/>
          <a:lstStyle/>
          <a:p>
            <a:endParaRPr lang="es-ES_tradnl"/>
          </a:p>
        </p:txBody>
      </p:sp>
      <p:sp>
        <p:nvSpPr>
          <p:cNvPr id="1192975" name="Rectangle 15"/>
          <p:cNvSpPr>
            <a:spLocks noChangeArrowheads="1"/>
          </p:cNvSpPr>
          <p:nvPr/>
        </p:nvSpPr>
        <p:spPr bwMode="auto">
          <a:xfrm>
            <a:off x="1035050" y="4313238"/>
            <a:ext cx="88900" cy="1512887"/>
          </a:xfrm>
          <a:prstGeom prst="rect">
            <a:avLst/>
          </a:prstGeom>
          <a:solidFill>
            <a:schemeClr val="bg2"/>
          </a:solidFill>
          <a:ln w="9525">
            <a:noFill/>
            <a:miter lim="800000"/>
            <a:headEnd/>
            <a:tailEnd/>
          </a:ln>
          <a:effectLst/>
        </p:spPr>
        <p:txBody>
          <a:bodyPr wrap="none" anchor="ctr"/>
          <a:lstStyle/>
          <a:p>
            <a:endParaRPr lang="es-ES_tradnl"/>
          </a:p>
        </p:txBody>
      </p:sp>
      <p:sp>
        <p:nvSpPr>
          <p:cNvPr id="1192976" name="Rectangle 16"/>
          <p:cNvSpPr>
            <a:spLocks noChangeArrowheads="1"/>
          </p:cNvSpPr>
          <p:nvPr/>
        </p:nvSpPr>
        <p:spPr bwMode="auto">
          <a:xfrm>
            <a:off x="1042988" y="4297363"/>
            <a:ext cx="868362" cy="76200"/>
          </a:xfrm>
          <a:prstGeom prst="rect">
            <a:avLst/>
          </a:prstGeom>
          <a:solidFill>
            <a:schemeClr val="bg2"/>
          </a:solidFill>
          <a:ln w="9525">
            <a:noFill/>
            <a:miter lim="800000"/>
            <a:headEnd/>
            <a:tailEnd/>
          </a:ln>
          <a:effectLst/>
        </p:spPr>
        <p:txBody>
          <a:bodyPr wrap="none" anchor="ctr"/>
          <a:lstStyle/>
          <a:p>
            <a:endParaRPr lang="es-ES_tradnl"/>
          </a:p>
        </p:txBody>
      </p:sp>
      <p:sp>
        <p:nvSpPr>
          <p:cNvPr id="1192977" name="Rectangle 17"/>
          <p:cNvSpPr>
            <a:spLocks noChangeArrowheads="1"/>
          </p:cNvSpPr>
          <p:nvPr/>
        </p:nvSpPr>
        <p:spPr bwMode="auto">
          <a:xfrm>
            <a:off x="2349500" y="4302125"/>
            <a:ext cx="868363" cy="76200"/>
          </a:xfrm>
          <a:prstGeom prst="rect">
            <a:avLst/>
          </a:prstGeom>
          <a:solidFill>
            <a:schemeClr val="bg2"/>
          </a:solidFill>
          <a:ln w="9525">
            <a:noFill/>
            <a:miter lim="800000"/>
            <a:headEnd/>
            <a:tailEnd/>
          </a:ln>
          <a:effectLst/>
        </p:spPr>
        <p:txBody>
          <a:bodyPr wrap="none" anchor="ctr"/>
          <a:lstStyle/>
          <a:p>
            <a:endParaRPr lang="es-ES_tradnl"/>
          </a:p>
        </p:txBody>
      </p:sp>
      <p:sp>
        <p:nvSpPr>
          <p:cNvPr id="1192978" name="Rectangle 18"/>
          <p:cNvSpPr>
            <a:spLocks noChangeArrowheads="1"/>
          </p:cNvSpPr>
          <p:nvPr/>
        </p:nvSpPr>
        <p:spPr bwMode="auto">
          <a:xfrm>
            <a:off x="3162300" y="1236663"/>
            <a:ext cx="87313" cy="3141662"/>
          </a:xfrm>
          <a:prstGeom prst="rect">
            <a:avLst/>
          </a:prstGeom>
          <a:solidFill>
            <a:schemeClr val="bg2"/>
          </a:solidFill>
          <a:ln w="9525">
            <a:noFill/>
            <a:miter lim="800000"/>
            <a:headEnd/>
            <a:tailEnd/>
          </a:ln>
          <a:effectLst/>
        </p:spPr>
        <p:txBody>
          <a:bodyPr wrap="none" anchor="ctr"/>
          <a:lstStyle/>
          <a:p>
            <a:endParaRPr lang="es-ES_tradnl"/>
          </a:p>
        </p:txBody>
      </p:sp>
      <p:sp>
        <p:nvSpPr>
          <p:cNvPr id="1192979" name="Rectangle 19"/>
          <p:cNvSpPr>
            <a:spLocks noChangeArrowheads="1"/>
          </p:cNvSpPr>
          <p:nvPr/>
        </p:nvSpPr>
        <p:spPr bwMode="auto">
          <a:xfrm>
            <a:off x="3163888" y="1235075"/>
            <a:ext cx="868362" cy="76200"/>
          </a:xfrm>
          <a:prstGeom prst="rect">
            <a:avLst/>
          </a:prstGeom>
          <a:solidFill>
            <a:schemeClr val="bg2"/>
          </a:solidFill>
          <a:ln w="9525">
            <a:noFill/>
            <a:miter lim="800000"/>
            <a:headEnd/>
            <a:tailEnd/>
          </a:ln>
          <a:effectLst/>
        </p:spPr>
        <p:txBody>
          <a:bodyPr wrap="none" anchor="ctr"/>
          <a:lstStyle/>
          <a:p>
            <a:endParaRPr lang="es-ES_tradnl"/>
          </a:p>
        </p:txBody>
      </p:sp>
      <p:sp>
        <p:nvSpPr>
          <p:cNvPr id="1192980" name="Line 20"/>
          <p:cNvSpPr>
            <a:spLocks noChangeShapeType="1"/>
          </p:cNvSpPr>
          <p:nvPr/>
        </p:nvSpPr>
        <p:spPr bwMode="auto">
          <a:xfrm flipH="1">
            <a:off x="141288" y="5310188"/>
            <a:ext cx="515937" cy="0"/>
          </a:xfrm>
          <a:prstGeom prst="line">
            <a:avLst/>
          </a:prstGeom>
          <a:noFill/>
          <a:ln w="28575">
            <a:solidFill>
              <a:srgbClr val="000000"/>
            </a:solidFill>
            <a:prstDash val="dash"/>
            <a:round/>
            <a:headEnd/>
            <a:tailEnd/>
          </a:ln>
          <a:effectLst/>
        </p:spPr>
        <p:txBody>
          <a:bodyPr/>
          <a:lstStyle/>
          <a:p>
            <a:endParaRPr lang="es-ES_tradnl"/>
          </a:p>
        </p:txBody>
      </p:sp>
      <p:sp>
        <p:nvSpPr>
          <p:cNvPr id="1192981" name="Line 21"/>
          <p:cNvSpPr>
            <a:spLocks noChangeShapeType="1"/>
          </p:cNvSpPr>
          <p:nvPr/>
        </p:nvSpPr>
        <p:spPr bwMode="auto">
          <a:xfrm flipH="1">
            <a:off x="163513" y="1254125"/>
            <a:ext cx="2967037" cy="1588"/>
          </a:xfrm>
          <a:prstGeom prst="line">
            <a:avLst/>
          </a:prstGeom>
          <a:noFill/>
          <a:ln w="28575">
            <a:solidFill>
              <a:srgbClr val="000000"/>
            </a:solidFill>
            <a:prstDash val="dash"/>
            <a:round/>
            <a:headEnd/>
            <a:tailEnd/>
          </a:ln>
          <a:effectLst/>
        </p:spPr>
        <p:txBody>
          <a:bodyPr/>
          <a:lstStyle/>
          <a:p>
            <a:endParaRPr lang="es-ES_tradnl"/>
          </a:p>
        </p:txBody>
      </p:sp>
      <p:sp>
        <p:nvSpPr>
          <p:cNvPr id="1192982" name="Line 22"/>
          <p:cNvSpPr>
            <a:spLocks noChangeShapeType="1"/>
          </p:cNvSpPr>
          <p:nvPr/>
        </p:nvSpPr>
        <p:spPr bwMode="auto">
          <a:xfrm flipV="1">
            <a:off x="398463" y="1254125"/>
            <a:ext cx="0" cy="4044950"/>
          </a:xfrm>
          <a:prstGeom prst="line">
            <a:avLst/>
          </a:prstGeom>
          <a:noFill/>
          <a:ln w="38100">
            <a:solidFill>
              <a:srgbClr val="000000"/>
            </a:solidFill>
            <a:round/>
            <a:headEnd type="triangle" w="med" len="med"/>
            <a:tailEnd type="triangle" w="med" len="med"/>
          </a:ln>
          <a:effectLst/>
        </p:spPr>
        <p:txBody>
          <a:bodyPr/>
          <a:lstStyle/>
          <a:p>
            <a:endParaRPr lang="es-ES_tradnl"/>
          </a:p>
        </p:txBody>
      </p:sp>
      <p:sp>
        <p:nvSpPr>
          <p:cNvPr id="1192983" name="Text Box 23"/>
          <p:cNvSpPr txBox="1">
            <a:spLocks noChangeArrowheads="1"/>
          </p:cNvSpPr>
          <p:nvPr/>
        </p:nvSpPr>
        <p:spPr bwMode="auto">
          <a:xfrm>
            <a:off x="508000" y="2151063"/>
            <a:ext cx="774700" cy="342900"/>
          </a:xfrm>
          <a:prstGeom prst="rect">
            <a:avLst/>
          </a:prstGeom>
          <a:noFill/>
          <a:ln w="38100">
            <a:solidFill>
              <a:srgbClr val="000000"/>
            </a:solidFill>
            <a:miter lim="800000"/>
            <a:headEnd/>
            <a:tailEnd/>
          </a:ln>
          <a:effectLst/>
        </p:spPr>
        <p:txBody>
          <a:bodyPr>
            <a:spAutoFit/>
          </a:bodyPr>
          <a:lstStyle/>
          <a:p>
            <a:pPr algn="ctr">
              <a:spcBef>
                <a:spcPct val="50000"/>
              </a:spcBef>
            </a:pPr>
            <a:r>
              <a:rPr lang="es-AR" sz="1400" b="1">
                <a:solidFill>
                  <a:srgbClr val="000000"/>
                </a:solidFill>
              </a:rPr>
              <a:t>H</a:t>
            </a:r>
            <a:r>
              <a:rPr lang="es-AR" sz="1400" b="1" baseline="-25000">
                <a:solidFill>
                  <a:srgbClr val="000000"/>
                </a:solidFill>
              </a:rPr>
              <a:t>G</a:t>
            </a:r>
            <a:r>
              <a:rPr lang="es-AR" sz="1400" b="1">
                <a:solidFill>
                  <a:srgbClr val="000000"/>
                </a:solidFill>
              </a:rPr>
              <a:t> [m]</a:t>
            </a:r>
            <a:endParaRPr lang="es-ES" sz="1400" b="1">
              <a:solidFill>
                <a:srgbClr val="000000"/>
              </a:solidFill>
            </a:endParaRPr>
          </a:p>
        </p:txBody>
      </p:sp>
      <p:sp>
        <p:nvSpPr>
          <p:cNvPr id="1192984" name="Line 24"/>
          <p:cNvSpPr>
            <a:spLocks noChangeShapeType="1"/>
          </p:cNvSpPr>
          <p:nvPr/>
        </p:nvSpPr>
        <p:spPr bwMode="auto">
          <a:xfrm>
            <a:off x="5578475" y="4029075"/>
            <a:ext cx="3071813" cy="0"/>
          </a:xfrm>
          <a:prstGeom prst="line">
            <a:avLst/>
          </a:prstGeom>
          <a:noFill/>
          <a:ln w="28575">
            <a:solidFill>
              <a:srgbClr val="000000"/>
            </a:solidFill>
            <a:prstDash val="sysDot"/>
            <a:round/>
            <a:headEnd/>
            <a:tailEnd/>
          </a:ln>
          <a:effectLst/>
        </p:spPr>
        <p:txBody>
          <a:bodyPr/>
          <a:lstStyle/>
          <a:p>
            <a:endParaRPr lang="es-ES_tradnl"/>
          </a:p>
        </p:txBody>
      </p:sp>
      <p:sp>
        <p:nvSpPr>
          <p:cNvPr id="1192985" name="Line 25"/>
          <p:cNvSpPr>
            <a:spLocks noChangeShapeType="1"/>
          </p:cNvSpPr>
          <p:nvPr/>
        </p:nvSpPr>
        <p:spPr bwMode="auto">
          <a:xfrm>
            <a:off x="7397750" y="3475038"/>
            <a:ext cx="0" cy="1636712"/>
          </a:xfrm>
          <a:prstGeom prst="line">
            <a:avLst/>
          </a:prstGeom>
          <a:noFill/>
          <a:ln w="28575">
            <a:solidFill>
              <a:srgbClr val="CC0099"/>
            </a:solidFill>
            <a:prstDash val="sysDot"/>
            <a:round/>
            <a:headEnd/>
            <a:tailEnd/>
          </a:ln>
          <a:effectLst/>
        </p:spPr>
        <p:txBody>
          <a:bodyPr/>
          <a:lstStyle/>
          <a:p>
            <a:endParaRPr lang="es-ES_tradnl"/>
          </a:p>
        </p:txBody>
      </p:sp>
      <p:sp>
        <p:nvSpPr>
          <p:cNvPr id="1192986" name="Text Box 26"/>
          <p:cNvSpPr txBox="1">
            <a:spLocks noChangeArrowheads="1"/>
          </p:cNvSpPr>
          <p:nvPr/>
        </p:nvSpPr>
        <p:spPr bwMode="auto">
          <a:xfrm>
            <a:off x="6948488" y="5180013"/>
            <a:ext cx="1033462" cy="342900"/>
          </a:xfrm>
          <a:prstGeom prst="rect">
            <a:avLst/>
          </a:prstGeom>
          <a:noFill/>
          <a:ln w="38100">
            <a:solidFill>
              <a:srgbClr val="CC0099"/>
            </a:solidFill>
            <a:miter lim="800000"/>
            <a:headEnd/>
            <a:tailEnd/>
          </a:ln>
          <a:effectLst/>
        </p:spPr>
        <p:txBody>
          <a:bodyPr>
            <a:spAutoFit/>
          </a:bodyPr>
          <a:lstStyle/>
          <a:p>
            <a:pPr algn="ctr">
              <a:spcBef>
                <a:spcPct val="50000"/>
              </a:spcBef>
            </a:pPr>
            <a:r>
              <a:rPr lang="es-AR" sz="1400" b="1">
                <a:solidFill>
                  <a:srgbClr val="CC0099"/>
                </a:solidFill>
              </a:rPr>
              <a:t>Q</a:t>
            </a:r>
            <a:r>
              <a:rPr lang="es-AR" sz="1400" b="1" baseline="-25000">
                <a:solidFill>
                  <a:srgbClr val="CC0099"/>
                </a:solidFill>
              </a:rPr>
              <a:t>1</a:t>
            </a:r>
            <a:r>
              <a:rPr lang="es-AR" sz="1400" b="1">
                <a:solidFill>
                  <a:srgbClr val="CC0099"/>
                </a:solidFill>
              </a:rPr>
              <a:t> [m</a:t>
            </a:r>
            <a:r>
              <a:rPr lang="es-AR" sz="1400" b="1" baseline="30000">
                <a:solidFill>
                  <a:srgbClr val="CC0099"/>
                </a:solidFill>
              </a:rPr>
              <a:t>3</a:t>
            </a:r>
            <a:r>
              <a:rPr lang="es-AR" sz="1400" b="1">
                <a:solidFill>
                  <a:srgbClr val="CC0099"/>
                </a:solidFill>
              </a:rPr>
              <a:t>/h]</a:t>
            </a:r>
            <a:endParaRPr lang="es-ES" sz="1400" b="1">
              <a:solidFill>
                <a:srgbClr val="CC0099"/>
              </a:solidFill>
            </a:endParaRPr>
          </a:p>
        </p:txBody>
      </p:sp>
      <p:sp>
        <p:nvSpPr>
          <p:cNvPr id="1192987" name="Line 27"/>
          <p:cNvSpPr>
            <a:spLocks noChangeShapeType="1"/>
          </p:cNvSpPr>
          <p:nvPr/>
        </p:nvSpPr>
        <p:spPr bwMode="auto">
          <a:xfrm flipH="1">
            <a:off x="4852988" y="5053013"/>
            <a:ext cx="738187" cy="0"/>
          </a:xfrm>
          <a:prstGeom prst="line">
            <a:avLst/>
          </a:prstGeom>
          <a:noFill/>
          <a:ln w="9525">
            <a:solidFill>
              <a:srgbClr val="000000"/>
            </a:solidFill>
            <a:prstDash val="dash"/>
            <a:round/>
            <a:headEnd/>
            <a:tailEnd/>
          </a:ln>
          <a:effectLst/>
        </p:spPr>
        <p:txBody>
          <a:bodyPr/>
          <a:lstStyle/>
          <a:p>
            <a:endParaRPr lang="es-ES_tradnl"/>
          </a:p>
        </p:txBody>
      </p:sp>
      <p:sp>
        <p:nvSpPr>
          <p:cNvPr id="1192988" name="Text Box 28"/>
          <p:cNvSpPr txBox="1">
            <a:spLocks noChangeArrowheads="1"/>
          </p:cNvSpPr>
          <p:nvPr/>
        </p:nvSpPr>
        <p:spPr bwMode="auto">
          <a:xfrm>
            <a:off x="5438775" y="5030788"/>
            <a:ext cx="280988" cy="336550"/>
          </a:xfrm>
          <a:prstGeom prst="rect">
            <a:avLst/>
          </a:prstGeom>
          <a:noFill/>
          <a:ln w="9525">
            <a:noFill/>
            <a:miter lim="800000"/>
            <a:headEnd/>
            <a:tailEnd/>
          </a:ln>
          <a:effectLst/>
        </p:spPr>
        <p:txBody>
          <a:bodyPr>
            <a:spAutoFit/>
          </a:bodyPr>
          <a:lstStyle/>
          <a:p>
            <a:pPr>
              <a:spcBef>
                <a:spcPct val="50000"/>
              </a:spcBef>
            </a:pPr>
            <a:r>
              <a:rPr lang="es-AR" sz="1600" b="1">
                <a:solidFill>
                  <a:srgbClr val="000000"/>
                </a:solidFill>
              </a:rPr>
              <a:t>0</a:t>
            </a:r>
            <a:endParaRPr lang="es-ES" sz="1600" b="1">
              <a:solidFill>
                <a:srgbClr val="000000"/>
              </a:solidFill>
            </a:endParaRPr>
          </a:p>
        </p:txBody>
      </p:sp>
      <p:sp>
        <p:nvSpPr>
          <p:cNvPr id="1192989" name="AutoShape 29"/>
          <p:cNvSpPr>
            <a:spLocks/>
          </p:cNvSpPr>
          <p:nvPr/>
        </p:nvSpPr>
        <p:spPr bwMode="auto">
          <a:xfrm>
            <a:off x="5362575" y="4044950"/>
            <a:ext cx="171450" cy="1019175"/>
          </a:xfrm>
          <a:prstGeom prst="leftBrace">
            <a:avLst>
              <a:gd name="adj1" fmla="val 49537"/>
              <a:gd name="adj2" fmla="val 47917"/>
            </a:avLst>
          </a:prstGeom>
          <a:noFill/>
          <a:ln w="28575">
            <a:solidFill>
              <a:srgbClr val="000000"/>
            </a:solidFill>
            <a:round/>
            <a:headEnd/>
            <a:tailEnd/>
          </a:ln>
          <a:effectLst/>
        </p:spPr>
        <p:txBody>
          <a:bodyPr wrap="none" anchor="ctr"/>
          <a:lstStyle/>
          <a:p>
            <a:endParaRPr lang="es-ES_tradnl"/>
          </a:p>
        </p:txBody>
      </p:sp>
      <p:sp>
        <p:nvSpPr>
          <p:cNvPr id="1192990" name="Text Box 30"/>
          <p:cNvSpPr txBox="1">
            <a:spLocks noChangeArrowheads="1"/>
          </p:cNvSpPr>
          <p:nvPr/>
        </p:nvSpPr>
        <p:spPr bwMode="auto">
          <a:xfrm>
            <a:off x="4943475" y="4325938"/>
            <a:ext cx="469900" cy="304800"/>
          </a:xfrm>
          <a:prstGeom prst="rect">
            <a:avLst/>
          </a:prstGeom>
          <a:noFill/>
          <a:ln w="38100">
            <a:noFill/>
            <a:miter lim="800000"/>
            <a:headEnd/>
            <a:tailEnd/>
          </a:ln>
          <a:effectLst/>
        </p:spPr>
        <p:txBody>
          <a:bodyPr>
            <a:spAutoFit/>
          </a:bodyPr>
          <a:lstStyle/>
          <a:p>
            <a:pPr algn="ctr">
              <a:spcBef>
                <a:spcPct val="50000"/>
              </a:spcBef>
            </a:pPr>
            <a:r>
              <a:rPr lang="es-AR" sz="1400" b="1">
                <a:solidFill>
                  <a:srgbClr val="000000"/>
                </a:solidFill>
              </a:rPr>
              <a:t>H</a:t>
            </a:r>
            <a:r>
              <a:rPr lang="es-AR" sz="1400" b="1" baseline="-25000">
                <a:solidFill>
                  <a:srgbClr val="000000"/>
                </a:solidFill>
              </a:rPr>
              <a:t>G</a:t>
            </a:r>
            <a:endParaRPr lang="es-ES" sz="1400" b="1">
              <a:solidFill>
                <a:srgbClr val="000000"/>
              </a:solidFill>
            </a:endParaRPr>
          </a:p>
        </p:txBody>
      </p:sp>
      <p:sp>
        <p:nvSpPr>
          <p:cNvPr id="1192991" name="AutoShape 31"/>
          <p:cNvSpPr>
            <a:spLocks/>
          </p:cNvSpPr>
          <p:nvPr/>
        </p:nvSpPr>
        <p:spPr bwMode="auto">
          <a:xfrm>
            <a:off x="4772025" y="4002088"/>
            <a:ext cx="200025" cy="1050925"/>
          </a:xfrm>
          <a:prstGeom prst="leftBrace">
            <a:avLst>
              <a:gd name="adj1" fmla="val 43783"/>
              <a:gd name="adj2" fmla="val 50000"/>
            </a:avLst>
          </a:prstGeom>
          <a:noFill/>
          <a:ln w="28575">
            <a:solidFill>
              <a:srgbClr val="000000"/>
            </a:solidFill>
            <a:round/>
            <a:headEnd/>
            <a:tailEnd/>
          </a:ln>
          <a:effectLst/>
        </p:spPr>
        <p:txBody>
          <a:bodyPr wrap="none" anchor="ctr"/>
          <a:lstStyle/>
          <a:p>
            <a:endParaRPr lang="es-ES_tradnl"/>
          </a:p>
        </p:txBody>
      </p:sp>
      <p:sp>
        <p:nvSpPr>
          <p:cNvPr id="1192992" name="Text Box 32"/>
          <p:cNvSpPr txBox="1">
            <a:spLocks noChangeArrowheads="1"/>
          </p:cNvSpPr>
          <p:nvPr/>
        </p:nvSpPr>
        <p:spPr bwMode="auto">
          <a:xfrm>
            <a:off x="4011613" y="4338638"/>
            <a:ext cx="681037" cy="366712"/>
          </a:xfrm>
          <a:prstGeom prst="rect">
            <a:avLst/>
          </a:prstGeom>
          <a:noFill/>
          <a:ln w="38100">
            <a:noFill/>
            <a:miter lim="800000"/>
            <a:headEnd/>
            <a:tailEnd/>
          </a:ln>
          <a:effectLst/>
        </p:spPr>
        <p:txBody>
          <a:bodyPr>
            <a:spAutoFit/>
          </a:bodyPr>
          <a:lstStyle/>
          <a:p>
            <a:pPr algn="ctr">
              <a:spcBef>
                <a:spcPct val="50000"/>
              </a:spcBef>
            </a:pPr>
            <a:r>
              <a:rPr lang="es-AR" sz="1800" b="1">
                <a:solidFill>
                  <a:srgbClr val="000000"/>
                </a:solidFill>
              </a:rPr>
              <a:t>H</a:t>
            </a:r>
            <a:r>
              <a:rPr lang="es-AR" sz="1800" b="1" baseline="-25000">
                <a:solidFill>
                  <a:srgbClr val="000000"/>
                </a:solidFill>
              </a:rPr>
              <a:t>st</a:t>
            </a:r>
            <a:endParaRPr lang="es-ES" sz="1800" b="1">
              <a:solidFill>
                <a:srgbClr val="000000"/>
              </a:solidFill>
            </a:endParaRPr>
          </a:p>
        </p:txBody>
      </p:sp>
      <p:sp>
        <p:nvSpPr>
          <p:cNvPr id="1192993" name="AutoShape 33"/>
          <p:cNvSpPr>
            <a:spLocks/>
          </p:cNvSpPr>
          <p:nvPr/>
        </p:nvSpPr>
        <p:spPr bwMode="auto">
          <a:xfrm>
            <a:off x="7397750" y="3476625"/>
            <a:ext cx="222250" cy="563563"/>
          </a:xfrm>
          <a:prstGeom prst="rightBrace">
            <a:avLst>
              <a:gd name="adj1" fmla="val 21131"/>
              <a:gd name="adj2" fmla="val 50139"/>
            </a:avLst>
          </a:prstGeom>
          <a:noFill/>
          <a:ln w="28575">
            <a:solidFill>
              <a:srgbClr val="000000"/>
            </a:solidFill>
            <a:round/>
            <a:headEnd/>
            <a:tailEnd/>
          </a:ln>
          <a:effectLst/>
        </p:spPr>
        <p:txBody>
          <a:bodyPr wrap="none" anchor="ctr"/>
          <a:lstStyle/>
          <a:p>
            <a:endParaRPr lang="es-ES_tradnl"/>
          </a:p>
        </p:txBody>
      </p:sp>
      <p:sp>
        <p:nvSpPr>
          <p:cNvPr id="1192994" name="Text Box 34"/>
          <p:cNvSpPr txBox="1">
            <a:spLocks noChangeArrowheads="1"/>
          </p:cNvSpPr>
          <p:nvPr/>
        </p:nvSpPr>
        <p:spPr bwMode="auto">
          <a:xfrm>
            <a:off x="7578725" y="3579813"/>
            <a:ext cx="469900" cy="366712"/>
          </a:xfrm>
          <a:prstGeom prst="rect">
            <a:avLst/>
          </a:prstGeom>
          <a:noFill/>
          <a:ln w="38100">
            <a:noFill/>
            <a:miter lim="800000"/>
            <a:headEnd/>
            <a:tailEnd/>
          </a:ln>
          <a:effectLst/>
        </p:spPr>
        <p:txBody>
          <a:bodyPr>
            <a:spAutoFit/>
          </a:bodyPr>
          <a:lstStyle/>
          <a:p>
            <a:pPr algn="ctr">
              <a:spcBef>
                <a:spcPct val="50000"/>
              </a:spcBef>
            </a:pPr>
            <a:r>
              <a:rPr lang="es-AR" sz="1800" b="1">
                <a:solidFill>
                  <a:srgbClr val="000000"/>
                </a:solidFill>
              </a:rPr>
              <a:t>H</a:t>
            </a:r>
            <a:r>
              <a:rPr lang="es-AR" sz="1800" b="1" baseline="-25000">
                <a:solidFill>
                  <a:srgbClr val="000000"/>
                </a:solidFill>
              </a:rPr>
              <a:t>f</a:t>
            </a:r>
            <a:endParaRPr lang="es-ES" sz="1800" b="1">
              <a:solidFill>
                <a:srgbClr val="000000"/>
              </a:solidFill>
            </a:endParaRPr>
          </a:p>
        </p:txBody>
      </p:sp>
      <p:sp>
        <p:nvSpPr>
          <p:cNvPr id="1192995" name="WordArt 35"/>
          <p:cNvSpPr>
            <a:spLocks noChangeArrowheads="1" noChangeShapeType="1" noTextEdit="1"/>
          </p:cNvSpPr>
          <p:nvPr/>
        </p:nvSpPr>
        <p:spPr bwMode="auto">
          <a:xfrm>
            <a:off x="231775" y="434975"/>
            <a:ext cx="8713788" cy="571500"/>
          </a:xfrm>
          <a:prstGeom prst="rect">
            <a:avLst/>
          </a:prstGeom>
        </p:spPr>
        <p:txBody>
          <a:bodyPr wrap="none" fromWordArt="1">
            <a:prstTxWarp prst="textPlain">
              <a:avLst>
                <a:gd name="adj" fmla="val 50000"/>
              </a:avLst>
            </a:prstTxWarp>
          </a:bodyPr>
          <a:lstStyle/>
          <a:p>
            <a:pPr algn="ctr"/>
            <a:r>
              <a:rPr lang="es-ES_tradnl" sz="3600" kern="10">
                <a:ln w="9525">
                  <a:noFill/>
                  <a:round/>
                  <a:headEnd/>
                  <a:tailEnd/>
                </a:ln>
                <a:solidFill>
                  <a:srgbClr val="FF0000"/>
                </a:solidFill>
                <a:effectLst>
                  <a:outerShdw dist="35921" dir="2700000" algn="ctr" rotWithShape="0">
                    <a:srgbClr val="C0C0C0">
                      <a:alpha val="80000"/>
                    </a:srgbClr>
                  </a:outerShdw>
                </a:effectLst>
                <a:latin typeface="Impact"/>
              </a:rPr>
              <a:t>Esquema de la Curva Característica</a:t>
            </a:r>
          </a:p>
        </p:txBody>
      </p:sp>
      <p:sp>
        <p:nvSpPr>
          <p:cNvPr id="1192996" name="Line 36"/>
          <p:cNvSpPr>
            <a:spLocks noChangeShapeType="1"/>
          </p:cNvSpPr>
          <p:nvPr/>
        </p:nvSpPr>
        <p:spPr bwMode="auto">
          <a:xfrm flipH="1">
            <a:off x="5546725" y="3465513"/>
            <a:ext cx="1851025" cy="0"/>
          </a:xfrm>
          <a:prstGeom prst="line">
            <a:avLst/>
          </a:prstGeom>
          <a:noFill/>
          <a:ln w="28575">
            <a:solidFill>
              <a:srgbClr val="CC0099"/>
            </a:solidFill>
            <a:prstDash val="sysDot"/>
            <a:round/>
            <a:headEnd/>
            <a:tailEnd/>
          </a:ln>
          <a:effectLst/>
        </p:spPr>
        <p:txBody>
          <a:bodyPr/>
          <a:lstStyle/>
          <a:p>
            <a:endParaRPr lang="es-ES_tradnl"/>
          </a:p>
        </p:txBody>
      </p:sp>
      <p:sp>
        <p:nvSpPr>
          <p:cNvPr id="1192997" name="Text Box 37"/>
          <p:cNvSpPr txBox="1">
            <a:spLocks noChangeArrowheads="1"/>
          </p:cNvSpPr>
          <p:nvPr/>
        </p:nvSpPr>
        <p:spPr bwMode="auto">
          <a:xfrm>
            <a:off x="4872038" y="3263900"/>
            <a:ext cx="692150" cy="404813"/>
          </a:xfrm>
          <a:prstGeom prst="rect">
            <a:avLst/>
          </a:prstGeom>
          <a:noFill/>
          <a:ln w="38100">
            <a:solidFill>
              <a:srgbClr val="CC0099"/>
            </a:solidFill>
            <a:miter lim="800000"/>
            <a:headEnd/>
            <a:tailEnd/>
          </a:ln>
          <a:effectLst/>
        </p:spPr>
        <p:txBody>
          <a:bodyPr>
            <a:spAutoFit/>
          </a:bodyPr>
          <a:lstStyle/>
          <a:p>
            <a:pPr algn="ctr">
              <a:spcBef>
                <a:spcPct val="50000"/>
              </a:spcBef>
            </a:pPr>
            <a:r>
              <a:rPr lang="es-AR" sz="1800" b="1">
                <a:solidFill>
                  <a:srgbClr val="CC0099"/>
                </a:solidFill>
              </a:rPr>
              <a:t>H</a:t>
            </a:r>
            <a:r>
              <a:rPr lang="es-AR" sz="1800" b="1" baseline="-25000">
                <a:solidFill>
                  <a:srgbClr val="CC0099"/>
                </a:solidFill>
              </a:rPr>
              <a:t>MT</a:t>
            </a:r>
            <a:endParaRPr lang="es-ES" sz="1800" b="1">
              <a:solidFill>
                <a:srgbClr val="CC0099"/>
              </a:solidFill>
            </a:endParaRPr>
          </a:p>
        </p:txBody>
      </p:sp>
      <p:sp>
        <p:nvSpPr>
          <p:cNvPr id="1192998" name="Line 38"/>
          <p:cNvSpPr>
            <a:spLocks noChangeShapeType="1"/>
          </p:cNvSpPr>
          <p:nvPr/>
        </p:nvSpPr>
        <p:spPr bwMode="auto">
          <a:xfrm flipH="1">
            <a:off x="4852988" y="4024313"/>
            <a:ext cx="738187" cy="0"/>
          </a:xfrm>
          <a:prstGeom prst="line">
            <a:avLst/>
          </a:prstGeom>
          <a:noFill/>
          <a:ln w="9525">
            <a:solidFill>
              <a:srgbClr val="000000"/>
            </a:solidFill>
            <a:prstDash val="dash"/>
            <a:round/>
            <a:headEnd/>
            <a:tailEnd/>
          </a:ln>
          <a:effectLst/>
        </p:spPr>
        <p:txBody>
          <a:bodyPr/>
          <a:lstStyle/>
          <a:p>
            <a:endParaRPr lang="es-ES_tradnl"/>
          </a:p>
        </p:txBody>
      </p:sp>
      <p:sp>
        <p:nvSpPr>
          <p:cNvPr id="1192999" name="Text Box 39"/>
          <p:cNvSpPr txBox="1">
            <a:spLocks noChangeArrowheads="1"/>
          </p:cNvSpPr>
          <p:nvPr/>
        </p:nvSpPr>
        <p:spPr bwMode="auto">
          <a:xfrm>
            <a:off x="1485900" y="4737100"/>
            <a:ext cx="2781300" cy="457200"/>
          </a:xfrm>
          <a:prstGeom prst="rect">
            <a:avLst/>
          </a:prstGeom>
          <a:noFill/>
          <a:ln w="9525">
            <a:noFill/>
            <a:miter lim="800000"/>
            <a:headEnd/>
            <a:tailEnd/>
          </a:ln>
          <a:effectLst/>
        </p:spPr>
        <p:txBody>
          <a:bodyPr>
            <a:spAutoFit/>
          </a:bodyPr>
          <a:lstStyle/>
          <a:p>
            <a:pPr algn="ctr">
              <a:spcBef>
                <a:spcPct val="50000"/>
              </a:spcBef>
            </a:pPr>
            <a:r>
              <a:rPr lang="es-AR" b="1">
                <a:solidFill>
                  <a:srgbClr val="FE1A14"/>
                </a:solidFill>
              </a:rPr>
              <a:t>“</a:t>
            </a:r>
            <a:r>
              <a:rPr lang="es-AR" b="1" u="sng">
                <a:solidFill>
                  <a:srgbClr val="FE1A14"/>
                </a:solidFill>
              </a:rPr>
              <a:t>Carga Negativa</a:t>
            </a:r>
            <a:r>
              <a:rPr lang="es-AR" b="1">
                <a:solidFill>
                  <a:srgbClr val="FE1A14"/>
                </a:solidFill>
              </a:rPr>
              <a:t>”</a:t>
            </a:r>
            <a:endParaRPr lang="es-ES" b="1">
              <a:solidFill>
                <a:srgbClr val="FE1A14"/>
              </a:solidFill>
            </a:endParaRPr>
          </a:p>
        </p:txBody>
      </p:sp>
      <p:sp>
        <p:nvSpPr>
          <p:cNvPr id="1193000" name="Line 40"/>
          <p:cNvSpPr>
            <a:spLocks noChangeShapeType="1"/>
          </p:cNvSpPr>
          <p:nvPr/>
        </p:nvSpPr>
        <p:spPr bwMode="auto">
          <a:xfrm>
            <a:off x="1409700" y="5257800"/>
            <a:ext cx="0" cy="812800"/>
          </a:xfrm>
          <a:prstGeom prst="line">
            <a:avLst/>
          </a:prstGeom>
          <a:noFill/>
          <a:ln w="9525">
            <a:solidFill>
              <a:schemeClr val="accent1"/>
            </a:solidFill>
            <a:round/>
            <a:headEnd/>
            <a:tailEnd/>
          </a:ln>
          <a:effectLst/>
        </p:spPr>
        <p:txBody>
          <a:bodyPr/>
          <a:lstStyle/>
          <a:p>
            <a:endParaRPr lang="es-ES_tradnl"/>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746" name="Rectangle 2"/>
          <p:cNvSpPr>
            <a:spLocks noChangeArrowheads="1"/>
          </p:cNvSpPr>
          <p:nvPr/>
        </p:nvSpPr>
        <p:spPr bwMode="auto">
          <a:xfrm>
            <a:off x="690563" y="393700"/>
            <a:ext cx="7785100" cy="825500"/>
          </a:xfrm>
          <a:prstGeom prst="rect">
            <a:avLst/>
          </a:prstGeom>
          <a:noFill/>
          <a:ln w="57150">
            <a:solidFill>
              <a:srgbClr val="0000FF"/>
            </a:solidFill>
            <a:miter lim="800000"/>
            <a:headEnd/>
            <a:tailEnd/>
          </a:ln>
          <a:effectLst/>
        </p:spPr>
        <p:txBody>
          <a:bodyPr anchor="ctr"/>
          <a:lstStyle/>
          <a:p>
            <a:pPr algn="ctr"/>
            <a:r>
              <a:rPr lang="es-AR" b="1">
                <a:solidFill>
                  <a:srgbClr val="FF3300"/>
                </a:solidFill>
              </a:rPr>
              <a:t>“TABLA EJEMPLO” DE PÉRDIDAS DE CARGA</a:t>
            </a:r>
            <a:br>
              <a:rPr lang="es-AR" b="1">
                <a:solidFill>
                  <a:srgbClr val="FF3300"/>
                </a:solidFill>
              </a:rPr>
            </a:br>
            <a:r>
              <a:rPr lang="es-AR" b="1">
                <a:solidFill>
                  <a:srgbClr val="FF3300"/>
                </a:solidFill>
              </a:rPr>
              <a:t>Cañerías normales de hierro galvanizado</a:t>
            </a:r>
            <a:endParaRPr lang="es-AR" b="1">
              <a:solidFill>
                <a:schemeClr val="tx2"/>
              </a:solidFill>
            </a:endParaRPr>
          </a:p>
        </p:txBody>
      </p:sp>
      <p:sp>
        <p:nvSpPr>
          <p:cNvPr id="1055747" name="Rectangle 3"/>
          <p:cNvSpPr>
            <a:spLocks noChangeArrowheads="1"/>
          </p:cNvSpPr>
          <p:nvPr/>
        </p:nvSpPr>
        <p:spPr bwMode="auto">
          <a:xfrm>
            <a:off x="703263" y="1295400"/>
            <a:ext cx="7754937" cy="4876800"/>
          </a:xfrm>
          <a:prstGeom prst="rect">
            <a:avLst/>
          </a:prstGeom>
          <a:noFill/>
          <a:ln w="38100">
            <a:solidFill>
              <a:schemeClr val="tx2"/>
            </a:solidFill>
            <a:miter lim="800000"/>
            <a:headEnd/>
            <a:tailEnd/>
          </a:ln>
          <a:effectLst/>
        </p:spPr>
        <p:txBody>
          <a:bodyPr/>
          <a:lstStyle/>
          <a:p>
            <a:pPr marL="342900" indent="-342900">
              <a:spcBef>
                <a:spcPct val="20000"/>
              </a:spcBef>
              <a:buFontTx/>
              <a:buChar char="•"/>
            </a:pPr>
            <a:r>
              <a:rPr lang="es-AR" sz="1600" b="1">
                <a:solidFill>
                  <a:srgbClr val="0000FF"/>
                </a:solidFill>
              </a:rPr>
              <a:t>Las cifras superiores indican la velocidad del agua en m/seg.</a:t>
            </a:r>
            <a:endParaRPr lang="es-AR" sz="1600" b="1">
              <a:solidFill>
                <a:schemeClr val="tx2"/>
              </a:solidFill>
            </a:endParaRPr>
          </a:p>
          <a:p>
            <a:pPr marL="342900" indent="-342900">
              <a:spcBef>
                <a:spcPct val="20000"/>
              </a:spcBef>
              <a:buFontTx/>
              <a:buChar char="•"/>
            </a:pPr>
            <a:r>
              <a:rPr lang="es-AR" sz="1600" b="1">
                <a:solidFill>
                  <a:srgbClr val="FF3300"/>
                </a:solidFill>
              </a:rPr>
              <a:t>Las cifras inferiores indican la pérdida de carga en metros por 100 m de tubería recta horizontal. Los codos indican en metros horizontales. </a:t>
            </a:r>
          </a:p>
          <a:p>
            <a:pPr marL="342900" indent="-342900">
              <a:spcBef>
                <a:spcPct val="20000"/>
              </a:spcBef>
              <a:buFontTx/>
              <a:buChar char="•"/>
            </a:pPr>
            <a:endParaRPr lang="es-AR" sz="1600" b="1">
              <a:solidFill>
                <a:schemeClr val="tx2"/>
              </a:solidFill>
            </a:endParaRPr>
          </a:p>
        </p:txBody>
      </p:sp>
      <p:sp>
        <p:nvSpPr>
          <p:cNvPr id="1055748" name="Line 4"/>
          <p:cNvSpPr>
            <a:spLocks noChangeShapeType="1"/>
          </p:cNvSpPr>
          <p:nvPr/>
        </p:nvSpPr>
        <p:spPr bwMode="auto">
          <a:xfrm>
            <a:off x="703263" y="2438400"/>
            <a:ext cx="7740650" cy="0"/>
          </a:xfrm>
          <a:prstGeom prst="line">
            <a:avLst/>
          </a:prstGeom>
          <a:noFill/>
          <a:ln w="38100">
            <a:solidFill>
              <a:schemeClr val="tx1"/>
            </a:solidFill>
            <a:round/>
            <a:headEnd/>
            <a:tailEnd/>
          </a:ln>
          <a:effectLst/>
        </p:spPr>
        <p:txBody>
          <a:bodyPr wrap="none" lIns="0" tIns="0" rIns="0" bIns="0" anchor="ctr"/>
          <a:lstStyle/>
          <a:p>
            <a:endParaRPr lang="es-ES_tradnl"/>
          </a:p>
        </p:txBody>
      </p:sp>
      <p:sp>
        <p:nvSpPr>
          <p:cNvPr id="1055749" name="Text Box 5"/>
          <p:cNvSpPr txBox="1">
            <a:spLocks noChangeArrowheads="1"/>
          </p:cNvSpPr>
          <p:nvPr/>
        </p:nvSpPr>
        <p:spPr bwMode="auto">
          <a:xfrm>
            <a:off x="1055688" y="2514600"/>
            <a:ext cx="561975" cy="304800"/>
          </a:xfrm>
          <a:prstGeom prst="rect">
            <a:avLst/>
          </a:prstGeom>
          <a:noFill/>
          <a:ln w="9525">
            <a:noFill/>
            <a:miter lim="800000"/>
            <a:headEnd/>
            <a:tailEnd/>
          </a:ln>
          <a:effectLst/>
        </p:spPr>
        <p:txBody>
          <a:bodyPr lIns="0" tIns="0" rIns="0" bIns="0">
            <a:spAutoFit/>
          </a:bodyPr>
          <a:lstStyle/>
          <a:p>
            <a:pPr algn="ctr">
              <a:spcBef>
                <a:spcPct val="50000"/>
              </a:spcBef>
            </a:pPr>
            <a:r>
              <a:rPr lang="es-AR" sz="1800" b="1">
                <a:solidFill>
                  <a:srgbClr val="003300"/>
                </a:solidFill>
              </a:rPr>
              <a:t>m3/</a:t>
            </a:r>
            <a:r>
              <a:rPr lang="es-AR" sz="2000" b="1">
                <a:solidFill>
                  <a:srgbClr val="003300"/>
                </a:solidFill>
              </a:rPr>
              <a:t>h</a:t>
            </a:r>
          </a:p>
        </p:txBody>
      </p:sp>
      <p:sp>
        <p:nvSpPr>
          <p:cNvPr id="1055750" name="Line 6"/>
          <p:cNvSpPr>
            <a:spLocks noChangeShapeType="1"/>
          </p:cNvSpPr>
          <p:nvPr/>
        </p:nvSpPr>
        <p:spPr bwMode="auto">
          <a:xfrm>
            <a:off x="703263" y="2819400"/>
            <a:ext cx="7740650" cy="0"/>
          </a:xfrm>
          <a:prstGeom prst="line">
            <a:avLst/>
          </a:prstGeom>
          <a:noFill/>
          <a:ln w="38100">
            <a:solidFill>
              <a:schemeClr val="tx1"/>
            </a:solidFill>
            <a:round/>
            <a:headEnd/>
            <a:tailEnd/>
          </a:ln>
          <a:effectLst/>
        </p:spPr>
        <p:txBody>
          <a:bodyPr wrap="none" lIns="0" tIns="0" rIns="0" bIns="0" anchor="ctr"/>
          <a:lstStyle/>
          <a:p>
            <a:endParaRPr lang="es-ES_tradnl"/>
          </a:p>
        </p:txBody>
      </p:sp>
      <p:sp>
        <p:nvSpPr>
          <p:cNvPr id="1055751" name="Text Box 7"/>
          <p:cNvSpPr txBox="1">
            <a:spLocks noChangeArrowheads="1"/>
          </p:cNvSpPr>
          <p:nvPr/>
        </p:nvSpPr>
        <p:spPr bwMode="auto">
          <a:xfrm>
            <a:off x="1900238" y="2514600"/>
            <a:ext cx="984250" cy="304800"/>
          </a:xfrm>
          <a:prstGeom prst="rect">
            <a:avLst/>
          </a:prstGeom>
          <a:noFill/>
          <a:ln w="9525">
            <a:noFill/>
            <a:miter lim="800000"/>
            <a:headEnd/>
            <a:tailEnd/>
          </a:ln>
          <a:effectLst/>
        </p:spPr>
        <p:txBody>
          <a:bodyPr lIns="0" tIns="0" rIns="0" bIns="0">
            <a:spAutoFit/>
          </a:bodyPr>
          <a:lstStyle/>
          <a:p>
            <a:pPr algn="ctr">
              <a:spcBef>
                <a:spcPct val="50000"/>
              </a:spcBef>
            </a:pPr>
            <a:r>
              <a:rPr lang="es-AR" sz="2000" b="1">
                <a:solidFill>
                  <a:srgbClr val="003300"/>
                </a:solidFill>
              </a:rPr>
              <a:t>1/2”</a:t>
            </a:r>
          </a:p>
        </p:txBody>
      </p:sp>
      <p:sp>
        <p:nvSpPr>
          <p:cNvPr id="1055752" name="Text Box 8"/>
          <p:cNvSpPr txBox="1">
            <a:spLocks noChangeArrowheads="1"/>
          </p:cNvSpPr>
          <p:nvPr/>
        </p:nvSpPr>
        <p:spPr bwMode="auto">
          <a:xfrm>
            <a:off x="2955925" y="2514600"/>
            <a:ext cx="984250" cy="304800"/>
          </a:xfrm>
          <a:prstGeom prst="rect">
            <a:avLst/>
          </a:prstGeom>
          <a:noFill/>
          <a:ln w="9525">
            <a:noFill/>
            <a:miter lim="800000"/>
            <a:headEnd/>
            <a:tailEnd/>
          </a:ln>
          <a:effectLst/>
        </p:spPr>
        <p:txBody>
          <a:bodyPr lIns="0" tIns="0" rIns="0" bIns="0">
            <a:spAutoFit/>
          </a:bodyPr>
          <a:lstStyle/>
          <a:p>
            <a:pPr algn="ctr">
              <a:spcBef>
                <a:spcPct val="50000"/>
              </a:spcBef>
            </a:pPr>
            <a:r>
              <a:rPr lang="es-AR" sz="2000" b="1">
                <a:solidFill>
                  <a:srgbClr val="003300"/>
                </a:solidFill>
              </a:rPr>
              <a:t>3/4”</a:t>
            </a:r>
          </a:p>
        </p:txBody>
      </p:sp>
      <p:sp>
        <p:nvSpPr>
          <p:cNvPr id="1055753" name="Text Box 9"/>
          <p:cNvSpPr txBox="1">
            <a:spLocks noChangeArrowheads="1"/>
          </p:cNvSpPr>
          <p:nvPr/>
        </p:nvSpPr>
        <p:spPr bwMode="auto">
          <a:xfrm>
            <a:off x="4010025" y="2476500"/>
            <a:ext cx="985838" cy="304800"/>
          </a:xfrm>
          <a:prstGeom prst="rect">
            <a:avLst/>
          </a:prstGeom>
          <a:solidFill>
            <a:srgbClr val="EFFE64"/>
          </a:solidFill>
          <a:ln w="9525">
            <a:noFill/>
            <a:miter lim="800000"/>
            <a:headEnd/>
            <a:tailEnd/>
          </a:ln>
          <a:effectLst/>
        </p:spPr>
        <p:txBody>
          <a:bodyPr lIns="0" tIns="0" rIns="0" bIns="0">
            <a:spAutoFit/>
          </a:bodyPr>
          <a:lstStyle/>
          <a:p>
            <a:pPr algn="ctr">
              <a:spcBef>
                <a:spcPct val="50000"/>
              </a:spcBef>
            </a:pPr>
            <a:r>
              <a:rPr lang="es-AR" sz="2000" b="1">
                <a:solidFill>
                  <a:srgbClr val="003300"/>
                </a:solidFill>
              </a:rPr>
              <a:t>1”</a:t>
            </a:r>
          </a:p>
        </p:txBody>
      </p:sp>
      <p:sp>
        <p:nvSpPr>
          <p:cNvPr id="1055754" name="Text Box 10"/>
          <p:cNvSpPr txBox="1">
            <a:spLocks noChangeArrowheads="1"/>
          </p:cNvSpPr>
          <p:nvPr/>
        </p:nvSpPr>
        <p:spPr bwMode="auto">
          <a:xfrm>
            <a:off x="5065713" y="2514600"/>
            <a:ext cx="985837" cy="304800"/>
          </a:xfrm>
          <a:prstGeom prst="rect">
            <a:avLst/>
          </a:prstGeom>
          <a:noFill/>
          <a:ln w="9525">
            <a:noFill/>
            <a:miter lim="800000"/>
            <a:headEnd/>
            <a:tailEnd/>
          </a:ln>
          <a:effectLst/>
        </p:spPr>
        <p:txBody>
          <a:bodyPr lIns="0" tIns="0" rIns="0" bIns="0">
            <a:spAutoFit/>
          </a:bodyPr>
          <a:lstStyle/>
          <a:p>
            <a:pPr algn="ctr">
              <a:spcBef>
                <a:spcPct val="50000"/>
              </a:spcBef>
            </a:pPr>
            <a:r>
              <a:rPr lang="es-AR" sz="2000" b="1">
                <a:solidFill>
                  <a:srgbClr val="003300"/>
                </a:solidFill>
              </a:rPr>
              <a:t>1 </a:t>
            </a:r>
            <a:r>
              <a:rPr lang="es-AR" sz="1600" b="1">
                <a:solidFill>
                  <a:srgbClr val="003300"/>
                </a:solidFill>
              </a:rPr>
              <a:t>1/4”</a:t>
            </a:r>
          </a:p>
        </p:txBody>
      </p:sp>
      <p:sp>
        <p:nvSpPr>
          <p:cNvPr id="1055755" name="Text Box 11"/>
          <p:cNvSpPr txBox="1">
            <a:spLocks noChangeArrowheads="1"/>
          </p:cNvSpPr>
          <p:nvPr/>
        </p:nvSpPr>
        <p:spPr bwMode="auto">
          <a:xfrm>
            <a:off x="6191250" y="2514600"/>
            <a:ext cx="985838" cy="304800"/>
          </a:xfrm>
          <a:prstGeom prst="rect">
            <a:avLst/>
          </a:prstGeom>
          <a:noFill/>
          <a:ln w="9525">
            <a:noFill/>
            <a:miter lim="800000"/>
            <a:headEnd/>
            <a:tailEnd/>
          </a:ln>
          <a:effectLst/>
        </p:spPr>
        <p:txBody>
          <a:bodyPr lIns="0" tIns="0" rIns="0" bIns="0">
            <a:spAutoFit/>
          </a:bodyPr>
          <a:lstStyle/>
          <a:p>
            <a:pPr algn="ctr">
              <a:spcBef>
                <a:spcPct val="50000"/>
              </a:spcBef>
            </a:pPr>
            <a:r>
              <a:rPr lang="es-AR" sz="2000" b="1">
                <a:solidFill>
                  <a:srgbClr val="003300"/>
                </a:solidFill>
              </a:rPr>
              <a:t>1</a:t>
            </a:r>
            <a:r>
              <a:rPr lang="es-AR" sz="1800" b="1">
                <a:solidFill>
                  <a:srgbClr val="003300"/>
                </a:solidFill>
              </a:rPr>
              <a:t> </a:t>
            </a:r>
            <a:r>
              <a:rPr lang="es-AR" sz="1600" b="1">
                <a:solidFill>
                  <a:srgbClr val="003300"/>
                </a:solidFill>
              </a:rPr>
              <a:t>1/2”</a:t>
            </a:r>
          </a:p>
        </p:txBody>
      </p:sp>
      <p:sp>
        <p:nvSpPr>
          <p:cNvPr id="1055756" name="Text Box 12"/>
          <p:cNvSpPr txBox="1">
            <a:spLocks noChangeArrowheads="1"/>
          </p:cNvSpPr>
          <p:nvPr/>
        </p:nvSpPr>
        <p:spPr bwMode="auto">
          <a:xfrm>
            <a:off x="7388225" y="2514600"/>
            <a:ext cx="984250" cy="304800"/>
          </a:xfrm>
          <a:prstGeom prst="rect">
            <a:avLst/>
          </a:prstGeom>
          <a:noFill/>
          <a:ln w="9525">
            <a:noFill/>
            <a:miter lim="800000"/>
            <a:headEnd/>
            <a:tailEnd/>
          </a:ln>
          <a:effectLst/>
        </p:spPr>
        <p:txBody>
          <a:bodyPr lIns="0" tIns="0" rIns="0" bIns="0">
            <a:spAutoFit/>
          </a:bodyPr>
          <a:lstStyle/>
          <a:p>
            <a:pPr algn="ctr">
              <a:spcBef>
                <a:spcPct val="50000"/>
              </a:spcBef>
            </a:pPr>
            <a:r>
              <a:rPr lang="es-AR" sz="2000" b="1">
                <a:solidFill>
                  <a:srgbClr val="003300"/>
                </a:solidFill>
              </a:rPr>
              <a:t>2”</a:t>
            </a:r>
          </a:p>
        </p:txBody>
      </p:sp>
      <p:sp>
        <p:nvSpPr>
          <p:cNvPr id="1055757" name="Rectangle 13"/>
          <p:cNvSpPr>
            <a:spLocks noChangeArrowheads="1"/>
          </p:cNvSpPr>
          <p:nvPr/>
        </p:nvSpPr>
        <p:spPr bwMode="auto">
          <a:xfrm>
            <a:off x="1125538" y="3810000"/>
            <a:ext cx="325437" cy="304800"/>
          </a:xfrm>
          <a:prstGeom prst="rect">
            <a:avLst/>
          </a:prstGeom>
          <a:solidFill>
            <a:srgbClr val="EFFE64"/>
          </a:solidFill>
          <a:ln w="9525">
            <a:noFill/>
            <a:miter lim="800000"/>
            <a:headEnd/>
            <a:tailEnd/>
          </a:ln>
          <a:effectLst/>
        </p:spPr>
        <p:txBody>
          <a:bodyPr wrap="none" lIns="0" tIns="0" rIns="0" bIns="0">
            <a:spAutoFit/>
          </a:bodyPr>
          <a:lstStyle/>
          <a:p>
            <a:pPr algn="ctr"/>
            <a:r>
              <a:rPr lang="es-AR" sz="2000" b="1">
                <a:solidFill>
                  <a:srgbClr val="003300"/>
                </a:solidFill>
              </a:rPr>
              <a:t>2,1</a:t>
            </a:r>
          </a:p>
        </p:txBody>
      </p:sp>
      <p:sp>
        <p:nvSpPr>
          <p:cNvPr id="1055758" name="Rectangle 14"/>
          <p:cNvSpPr>
            <a:spLocks noChangeArrowheads="1"/>
          </p:cNvSpPr>
          <p:nvPr/>
        </p:nvSpPr>
        <p:spPr bwMode="auto">
          <a:xfrm>
            <a:off x="1125538" y="4648200"/>
            <a:ext cx="325437" cy="304800"/>
          </a:xfrm>
          <a:prstGeom prst="rect">
            <a:avLst/>
          </a:prstGeom>
          <a:noFill/>
          <a:ln w="9525">
            <a:noFill/>
            <a:miter lim="800000"/>
            <a:headEnd/>
            <a:tailEnd/>
          </a:ln>
          <a:effectLst/>
        </p:spPr>
        <p:txBody>
          <a:bodyPr wrap="none" lIns="0" tIns="0" rIns="0" bIns="0">
            <a:spAutoFit/>
          </a:bodyPr>
          <a:lstStyle/>
          <a:p>
            <a:pPr algn="ctr"/>
            <a:r>
              <a:rPr lang="es-AR" sz="2000" b="1">
                <a:solidFill>
                  <a:srgbClr val="003300"/>
                </a:solidFill>
              </a:rPr>
              <a:t>2,4</a:t>
            </a:r>
          </a:p>
        </p:txBody>
      </p:sp>
      <p:sp>
        <p:nvSpPr>
          <p:cNvPr id="1055759" name="Rectangle 15"/>
          <p:cNvSpPr>
            <a:spLocks noChangeArrowheads="1"/>
          </p:cNvSpPr>
          <p:nvPr/>
        </p:nvSpPr>
        <p:spPr bwMode="auto">
          <a:xfrm>
            <a:off x="1125538" y="3048000"/>
            <a:ext cx="325437" cy="304800"/>
          </a:xfrm>
          <a:prstGeom prst="rect">
            <a:avLst/>
          </a:prstGeom>
          <a:noFill/>
          <a:ln w="9525">
            <a:noFill/>
            <a:miter lim="800000"/>
            <a:headEnd/>
            <a:tailEnd/>
          </a:ln>
          <a:effectLst/>
        </p:spPr>
        <p:txBody>
          <a:bodyPr wrap="none" lIns="0" tIns="0" rIns="0" bIns="0">
            <a:spAutoFit/>
          </a:bodyPr>
          <a:lstStyle/>
          <a:p>
            <a:pPr algn="ctr"/>
            <a:r>
              <a:rPr lang="es-AR" sz="2000" b="1">
                <a:solidFill>
                  <a:srgbClr val="003300"/>
                </a:solidFill>
              </a:rPr>
              <a:t>1,8</a:t>
            </a:r>
          </a:p>
        </p:txBody>
      </p:sp>
      <p:sp>
        <p:nvSpPr>
          <p:cNvPr id="1055760" name="Line 16"/>
          <p:cNvSpPr>
            <a:spLocks noChangeShapeType="1"/>
          </p:cNvSpPr>
          <p:nvPr/>
        </p:nvSpPr>
        <p:spPr bwMode="auto">
          <a:xfrm>
            <a:off x="1900238" y="2438400"/>
            <a:ext cx="0" cy="3733800"/>
          </a:xfrm>
          <a:prstGeom prst="line">
            <a:avLst/>
          </a:prstGeom>
          <a:noFill/>
          <a:ln w="28575">
            <a:solidFill>
              <a:schemeClr val="tx1"/>
            </a:solidFill>
            <a:round/>
            <a:headEnd/>
            <a:tailEnd/>
          </a:ln>
          <a:effectLst/>
        </p:spPr>
        <p:txBody>
          <a:bodyPr wrap="none" lIns="0" tIns="0" rIns="0" bIns="0" anchor="ctr"/>
          <a:lstStyle/>
          <a:p>
            <a:endParaRPr lang="es-ES_tradnl"/>
          </a:p>
        </p:txBody>
      </p:sp>
      <p:sp>
        <p:nvSpPr>
          <p:cNvPr id="1055761" name="Line 17"/>
          <p:cNvSpPr>
            <a:spLocks noChangeShapeType="1"/>
          </p:cNvSpPr>
          <p:nvPr/>
        </p:nvSpPr>
        <p:spPr bwMode="auto">
          <a:xfrm>
            <a:off x="2884488" y="2425700"/>
            <a:ext cx="0" cy="374650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55762" name="Line 18"/>
          <p:cNvSpPr>
            <a:spLocks noChangeShapeType="1"/>
          </p:cNvSpPr>
          <p:nvPr/>
        </p:nvSpPr>
        <p:spPr bwMode="auto">
          <a:xfrm>
            <a:off x="3940175" y="2438400"/>
            <a:ext cx="0" cy="373380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55763" name="Line 19"/>
          <p:cNvSpPr>
            <a:spLocks noChangeShapeType="1"/>
          </p:cNvSpPr>
          <p:nvPr/>
        </p:nvSpPr>
        <p:spPr bwMode="auto">
          <a:xfrm>
            <a:off x="4995863" y="2451100"/>
            <a:ext cx="0" cy="372110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55764" name="Line 20"/>
          <p:cNvSpPr>
            <a:spLocks noChangeShapeType="1"/>
          </p:cNvSpPr>
          <p:nvPr/>
        </p:nvSpPr>
        <p:spPr bwMode="auto">
          <a:xfrm>
            <a:off x="6121400" y="2463800"/>
            <a:ext cx="0" cy="370840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55765" name="Line 21"/>
          <p:cNvSpPr>
            <a:spLocks noChangeShapeType="1"/>
          </p:cNvSpPr>
          <p:nvPr/>
        </p:nvSpPr>
        <p:spPr bwMode="auto">
          <a:xfrm>
            <a:off x="7316788" y="2451100"/>
            <a:ext cx="0" cy="3721100"/>
          </a:xfrm>
          <a:prstGeom prst="line">
            <a:avLst/>
          </a:prstGeom>
          <a:noFill/>
          <a:ln w="9525">
            <a:solidFill>
              <a:schemeClr val="tx1"/>
            </a:solidFill>
            <a:round/>
            <a:headEnd/>
            <a:tailEnd/>
          </a:ln>
          <a:effectLst/>
        </p:spPr>
        <p:txBody>
          <a:bodyPr wrap="none" lIns="0" tIns="0" rIns="0" bIns="0" anchor="ctr"/>
          <a:lstStyle/>
          <a:p>
            <a:endParaRPr lang="es-ES_tradnl"/>
          </a:p>
        </p:txBody>
      </p:sp>
      <p:sp>
        <p:nvSpPr>
          <p:cNvPr id="1055766" name="Line 22"/>
          <p:cNvSpPr>
            <a:spLocks noChangeShapeType="1"/>
          </p:cNvSpPr>
          <p:nvPr/>
        </p:nvSpPr>
        <p:spPr bwMode="auto">
          <a:xfrm>
            <a:off x="703263" y="3581400"/>
            <a:ext cx="7740650" cy="0"/>
          </a:xfrm>
          <a:prstGeom prst="line">
            <a:avLst/>
          </a:prstGeom>
          <a:noFill/>
          <a:ln w="28575">
            <a:solidFill>
              <a:schemeClr val="tx1"/>
            </a:solidFill>
            <a:round/>
            <a:headEnd/>
            <a:tailEnd/>
          </a:ln>
          <a:effectLst/>
        </p:spPr>
        <p:txBody>
          <a:bodyPr wrap="none" lIns="0" tIns="0" rIns="0" bIns="0" anchor="ctr"/>
          <a:lstStyle/>
          <a:p>
            <a:endParaRPr lang="es-ES_tradnl"/>
          </a:p>
        </p:txBody>
      </p:sp>
      <p:sp>
        <p:nvSpPr>
          <p:cNvPr id="1055767" name="Line 23"/>
          <p:cNvSpPr>
            <a:spLocks noChangeShapeType="1"/>
          </p:cNvSpPr>
          <p:nvPr/>
        </p:nvSpPr>
        <p:spPr bwMode="auto">
          <a:xfrm>
            <a:off x="703263" y="4419600"/>
            <a:ext cx="7740650" cy="0"/>
          </a:xfrm>
          <a:prstGeom prst="line">
            <a:avLst/>
          </a:prstGeom>
          <a:noFill/>
          <a:ln w="28575">
            <a:solidFill>
              <a:schemeClr val="tx1"/>
            </a:solidFill>
            <a:round/>
            <a:headEnd/>
            <a:tailEnd/>
          </a:ln>
          <a:effectLst/>
        </p:spPr>
        <p:txBody>
          <a:bodyPr wrap="none" lIns="0" tIns="0" rIns="0" bIns="0" anchor="ctr"/>
          <a:lstStyle/>
          <a:p>
            <a:endParaRPr lang="es-ES_tradnl"/>
          </a:p>
        </p:txBody>
      </p:sp>
      <p:sp>
        <p:nvSpPr>
          <p:cNvPr id="1055768" name="Line 24"/>
          <p:cNvSpPr>
            <a:spLocks noChangeShapeType="1"/>
          </p:cNvSpPr>
          <p:nvPr/>
        </p:nvSpPr>
        <p:spPr bwMode="auto">
          <a:xfrm>
            <a:off x="703263" y="5181600"/>
            <a:ext cx="7740650" cy="0"/>
          </a:xfrm>
          <a:prstGeom prst="line">
            <a:avLst/>
          </a:prstGeom>
          <a:noFill/>
          <a:ln w="38100">
            <a:solidFill>
              <a:schemeClr val="tx1"/>
            </a:solidFill>
            <a:round/>
            <a:headEnd/>
            <a:tailEnd/>
          </a:ln>
          <a:effectLst/>
        </p:spPr>
        <p:txBody>
          <a:bodyPr wrap="none" lIns="0" tIns="0" rIns="0" bIns="0" anchor="ctr"/>
          <a:lstStyle/>
          <a:p>
            <a:endParaRPr lang="es-ES_tradnl"/>
          </a:p>
        </p:txBody>
      </p:sp>
      <p:sp>
        <p:nvSpPr>
          <p:cNvPr id="1055769" name="Text Box 25"/>
          <p:cNvSpPr txBox="1">
            <a:spLocks noChangeArrowheads="1"/>
          </p:cNvSpPr>
          <p:nvPr/>
        </p:nvSpPr>
        <p:spPr bwMode="auto">
          <a:xfrm>
            <a:off x="774700" y="5257800"/>
            <a:ext cx="914400" cy="304800"/>
          </a:xfrm>
          <a:prstGeom prst="rect">
            <a:avLst/>
          </a:prstGeom>
          <a:noFill/>
          <a:ln w="9525">
            <a:noFill/>
            <a:miter lim="800000"/>
            <a:headEnd/>
            <a:tailEnd/>
          </a:ln>
          <a:effectLst/>
        </p:spPr>
        <p:txBody>
          <a:bodyPr lIns="0" tIns="0" rIns="0" bIns="0">
            <a:spAutoFit/>
          </a:bodyPr>
          <a:lstStyle/>
          <a:p>
            <a:pPr algn="ctr">
              <a:spcBef>
                <a:spcPct val="50000"/>
              </a:spcBef>
            </a:pPr>
            <a:r>
              <a:rPr lang="es-AR" sz="2000" b="1">
                <a:solidFill>
                  <a:srgbClr val="003300"/>
                </a:solidFill>
              </a:rPr>
              <a:t>Codos</a:t>
            </a:r>
          </a:p>
        </p:txBody>
      </p:sp>
      <p:sp>
        <p:nvSpPr>
          <p:cNvPr id="1055770" name="Text Box 26"/>
          <p:cNvSpPr txBox="1">
            <a:spLocks noChangeArrowheads="1"/>
          </p:cNvSpPr>
          <p:nvPr/>
        </p:nvSpPr>
        <p:spPr bwMode="auto">
          <a:xfrm>
            <a:off x="2039938" y="2895600"/>
            <a:ext cx="704850" cy="657225"/>
          </a:xfrm>
          <a:prstGeom prst="rect">
            <a:avLst/>
          </a:prstGeom>
          <a:noFill/>
          <a:ln w="9525">
            <a:noFill/>
            <a:miter lim="800000"/>
            <a:headEnd/>
            <a:tailEnd/>
          </a:ln>
          <a:effectLst/>
        </p:spPr>
        <p:txBody>
          <a:bodyPr lIns="0" tIns="0" rIns="0" bIns="0">
            <a:spAutoFit/>
          </a:bodyPr>
          <a:lstStyle/>
          <a:p>
            <a:pPr algn="ctr">
              <a:spcBef>
                <a:spcPct val="50000"/>
              </a:spcBef>
            </a:pPr>
            <a:r>
              <a:rPr lang="es-AR" sz="1600" b="1">
                <a:solidFill>
                  <a:srgbClr val="0000FF"/>
                </a:solidFill>
              </a:rPr>
              <a:t>2,56</a:t>
            </a:r>
          </a:p>
          <a:p>
            <a:pPr algn="ctr">
              <a:spcBef>
                <a:spcPct val="50000"/>
              </a:spcBef>
            </a:pPr>
            <a:r>
              <a:rPr lang="es-AR" sz="1800" b="1">
                <a:solidFill>
                  <a:srgbClr val="FF3300"/>
                </a:solidFill>
              </a:rPr>
              <a:t>69,34</a:t>
            </a:r>
          </a:p>
        </p:txBody>
      </p:sp>
      <p:sp>
        <p:nvSpPr>
          <p:cNvPr id="1055771" name="Rectangle 27"/>
          <p:cNvSpPr>
            <a:spLocks noChangeArrowheads="1"/>
          </p:cNvSpPr>
          <p:nvPr/>
        </p:nvSpPr>
        <p:spPr bwMode="auto">
          <a:xfrm>
            <a:off x="3165475" y="2895600"/>
            <a:ext cx="528638"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1,40</a:t>
            </a:r>
          </a:p>
          <a:p>
            <a:pPr algn="ctr">
              <a:spcBef>
                <a:spcPct val="50000"/>
              </a:spcBef>
            </a:pPr>
            <a:r>
              <a:rPr lang="es-AR" sz="1800" b="1">
                <a:solidFill>
                  <a:srgbClr val="FF3300"/>
                </a:solidFill>
              </a:rPr>
              <a:t>16,50</a:t>
            </a:r>
          </a:p>
        </p:txBody>
      </p:sp>
      <p:sp>
        <p:nvSpPr>
          <p:cNvPr id="1055772" name="Rectangle 28"/>
          <p:cNvSpPr>
            <a:spLocks noChangeArrowheads="1"/>
          </p:cNvSpPr>
          <p:nvPr/>
        </p:nvSpPr>
        <p:spPr bwMode="auto">
          <a:xfrm>
            <a:off x="4292600" y="2895600"/>
            <a:ext cx="409575"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0,87</a:t>
            </a:r>
          </a:p>
          <a:p>
            <a:pPr algn="ctr">
              <a:spcBef>
                <a:spcPct val="50000"/>
              </a:spcBef>
            </a:pPr>
            <a:r>
              <a:rPr lang="es-AR" sz="1800" b="1">
                <a:solidFill>
                  <a:srgbClr val="FF3300"/>
                </a:solidFill>
              </a:rPr>
              <a:t>5,27</a:t>
            </a:r>
          </a:p>
        </p:txBody>
      </p:sp>
      <p:sp>
        <p:nvSpPr>
          <p:cNvPr id="1055773" name="Rectangle 29"/>
          <p:cNvSpPr>
            <a:spLocks noChangeArrowheads="1"/>
          </p:cNvSpPr>
          <p:nvPr/>
        </p:nvSpPr>
        <p:spPr bwMode="auto">
          <a:xfrm>
            <a:off x="5346700" y="2895600"/>
            <a:ext cx="411163"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0,49</a:t>
            </a:r>
          </a:p>
          <a:p>
            <a:pPr algn="ctr">
              <a:spcBef>
                <a:spcPct val="50000"/>
              </a:spcBef>
            </a:pPr>
            <a:r>
              <a:rPr lang="es-AR" sz="1800" b="1">
                <a:solidFill>
                  <a:srgbClr val="FF3300"/>
                </a:solidFill>
              </a:rPr>
              <a:t>1,37</a:t>
            </a:r>
          </a:p>
        </p:txBody>
      </p:sp>
      <p:sp>
        <p:nvSpPr>
          <p:cNvPr id="1055774" name="Rectangle 30"/>
          <p:cNvSpPr>
            <a:spLocks noChangeArrowheads="1"/>
          </p:cNvSpPr>
          <p:nvPr/>
        </p:nvSpPr>
        <p:spPr bwMode="auto">
          <a:xfrm>
            <a:off x="6543675" y="2895600"/>
            <a:ext cx="409575"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0,37</a:t>
            </a:r>
          </a:p>
          <a:p>
            <a:pPr algn="ctr">
              <a:spcBef>
                <a:spcPct val="50000"/>
              </a:spcBef>
            </a:pPr>
            <a:r>
              <a:rPr lang="es-AR" sz="1800" b="1">
                <a:solidFill>
                  <a:srgbClr val="FF3300"/>
                </a:solidFill>
              </a:rPr>
              <a:t>0,70</a:t>
            </a:r>
          </a:p>
        </p:txBody>
      </p:sp>
      <p:sp>
        <p:nvSpPr>
          <p:cNvPr id="1055775" name="Rectangle 31"/>
          <p:cNvSpPr>
            <a:spLocks noChangeArrowheads="1"/>
          </p:cNvSpPr>
          <p:nvPr/>
        </p:nvSpPr>
        <p:spPr bwMode="auto">
          <a:xfrm>
            <a:off x="7669213" y="2895600"/>
            <a:ext cx="411162"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0,23</a:t>
            </a:r>
          </a:p>
          <a:p>
            <a:pPr algn="ctr">
              <a:spcBef>
                <a:spcPct val="50000"/>
              </a:spcBef>
            </a:pPr>
            <a:r>
              <a:rPr lang="es-AR" sz="1800" b="1">
                <a:solidFill>
                  <a:srgbClr val="FF3300"/>
                </a:solidFill>
              </a:rPr>
              <a:t>0,22</a:t>
            </a:r>
          </a:p>
        </p:txBody>
      </p:sp>
      <p:sp>
        <p:nvSpPr>
          <p:cNvPr id="1055776" name="Rectangle 32"/>
          <p:cNvSpPr>
            <a:spLocks noChangeArrowheads="1"/>
          </p:cNvSpPr>
          <p:nvPr/>
        </p:nvSpPr>
        <p:spPr bwMode="auto">
          <a:xfrm>
            <a:off x="2111375" y="3657600"/>
            <a:ext cx="527050"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2,99</a:t>
            </a:r>
          </a:p>
          <a:p>
            <a:pPr algn="ctr">
              <a:spcBef>
                <a:spcPct val="50000"/>
              </a:spcBef>
            </a:pPr>
            <a:r>
              <a:rPr lang="es-AR" sz="1800" b="1">
                <a:solidFill>
                  <a:srgbClr val="FF3300"/>
                </a:solidFill>
              </a:rPr>
              <a:t>91,54</a:t>
            </a:r>
          </a:p>
        </p:txBody>
      </p:sp>
      <p:sp>
        <p:nvSpPr>
          <p:cNvPr id="1055777" name="Rectangle 33"/>
          <p:cNvSpPr>
            <a:spLocks noChangeArrowheads="1"/>
          </p:cNvSpPr>
          <p:nvPr/>
        </p:nvSpPr>
        <p:spPr bwMode="auto">
          <a:xfrm>
            <a:off x="3165475" y="3657600"/>
            <a:ext cx="528638"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1,64</a:t>
            </a:r>
          </a:p>
          <a:p>
            <a:pPr algn="ctr">
              <a:spcBef>
                <a:spcPct val="50000"/>
              </a:spcBef>
            </a:pPr>
            <a:r>
              <a:rPr lang="es-AR" sz="1800" b="1">
                <a:solidFill>
                  <a:srgbClr val="FF3300"/>
                </a:solidFill>
              </a:rPr>
              <a:t>21,75</a:t>
            </a:r>
          </a:p>
        </p:txBody>
      </p:sp>
      <p:sp>
        <p:nvSpPr>
          <p:cNvPr id="1055778" name="Rectangle 34"/>
          <p:cNvSpPr>
            <a:spLocks noChangeArrowheads="1"/>
          </p:cNvSpPr>
          <p:nvPr/>
        </p:nvSpPr>
        <p:spPr bwMode="auto">
          <a:xfrm>
            <a:off x="4097338" y="3657600"/>
            <a:ext cx="803275" cy="657225"/>
          </a:xfrm>
          <a:prstGeom prst="rect">
            <a:avLst/>
          </a:prstGeom>
          <a:solidFill>
            <a:srgbClr val="EFFE64"/>
          </a:solid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1,02 m/s</a:t>
            </a:r>
          </a:p>
          <a:p>
            <a:pPr algn="ctr">
              <a:spcBef>
                <a:spcPct val="50000"/>
              </a:spcBef>
            </a:pPr>
            <a:r>
              <a:rPr lang="es-AR" sz="1800" b="1">
                <a:solidFill>
                  <a:srgbClr val="FF3300"/>
                </a:solidFill>
              </a:rPr>
              <a:t>6,94 %</a:t>
            </a:r>
          </a:p>
        </p:txBody>
      </p:sp>
      <p:sp>
        <p:nvSpPr>
          <p:cNvPr id="1055779" name="Rectangle 35"/>
          <p:cNvSpPr>
            <a:spLocks noChangeArrowheads="1"/>
          </p:cNvSpPr>
          <p:nvPr/>
        </p:nvSpPr>
        <p:spPr bwMode="auto">
          <a:xfrm>
            <a:off x="5346700" y="3657600"/>
            <a:ext cx="411163"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0,58</a:t>
            </a:r>
          </a:p>
          <a:p>
            <a:pPr algn="ctr">
              <a:spcBef>
                <a:spcPct val="50000"/>
              </a:spcBef>
            </a:pPr>
            <a:r>
              <a:rPr lang="es-AR" sz="1800" b="1">
                <a:solidFill>
                  <a:srgbClr val="FF3300"/>
                </a:solidFill>
              </a:rPr>
              <a:t>1,81</a:t>
            </a:r>
          </a:p>
        </p:txBody>
      </p:sp>
      <p:sp>
        <p:nvSpPr>
          <p:cNvPr id="1055780" name="Rectangle 36"/>
          <p:cNvSpPr>
            <a:spLocks noChangeArrowheads="1"/>
          </p:cNvSpPr>
          <p:nvPr/>
        </p:nvSpPr>
        <p:spPr bwMode="auto">
          <a:xfrm>
            <a:off x="6543675" y="3657600"/>
            <a:ext cx="409575"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0,43</a:t>
            </a:r>
          </a:p>
          <a:p>
            <a:pPr algn="ctr">
              <a:spcBef>
                <a:spcPct val="50000"/>
              </a:spcBef>
            </a:pPr>
            <a:r>
              <a:rPr lang="es-AR" sz="1800" b="1">
                <a:solidFill>
                  <a:srgbClr val="FF3300"/>
                </a:solidFill>
              </a:rPr>
              <a:t>0,91</a:t>
            </a:r>
          </a:p>
        </p:txBody>
      </p:sp>
      <p:sp>
        <p:nvSpPr>
          <p:cNvPr id="1055781" name="Rectangle 37"/>
          <p:cNvSpPr>
            <a:spLocks noChangeArrowheads="1"/>
          </p:cNvSpPr>
          <p:nvPr/>
        </p:nvSpPr>
        <p:spPr bwMode="auto">
          <a:xfrm>
            <a:off x="7669213" y="3657600"/>
            <a:ext cx="411162"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0,26</a:t>
            </a:r>
          </a:p>
          <a:p>
            <a:pPr algn="ctr">
              <a:spcBef>
                <a:spcPct val="50000"/>
              </a:spcBef>
            </a:pPr>
            <a:r>
              <a:rPr lang="es-AR" sz="1800" b="1">
                <a:solidFill>
                  <a:srgbClr val="FF3300"/>
                </a:solidFill>
              </a:rPr>
              <a:t>0,29</a:t>
            </a:r>
          </a:p>
        </p:txBody>
      </p:sp>
      <p:sp>
        <p:nvSpPr>
          <p:cNvPr id="1055782" name="Rectangle 38"/>
          <p:cNvSpPr>
            <a:spLocks noChangeArrowheads="1"/>
          </p:cNvSpPr>
          <p:nvPr/>
        </p:nvSpPr>
        <p:spPr bwMode="auto">
          <a:xfrm>
            <a:off x="3165475" y="4495800"/>
            <a:ext cx="528638"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1,87</a:t>
            </a:r>
          </a:p>
          <a:p>
            <a:pPr algn="ctr">
              <a:spcBef>
                <a:spcPct val="50000"/>
              </a:spcBef>
            </a:pPr>
            <a:r>
              <a:rPr lang="es-AR" sz="1800" b="1">
                <a:solidFill>
                  <a:srgbClr val="FF3300"/>
                </a:solidFill>
              </a:rPr>
              <a:t>27,66</a:t>
            </a:r>
          </a:p>
        </p:txBody>
      </p:sp>
      <p:sp>
        <p:nvSpPr>
          <p:cNvPr id="1055783" name="Rectangle 39"/>
          <p:cNvSpPr>
            <a:spLocks noChangeArrowheads="1"/>
          </p:cNvSpPr>
          <p:nvPr/>
        </p:nvSpPr>
        <p:spPr bwMode="auto">
          <a:xfrm>
            <a:off x="4292600" y="4495800"/>
            <a:ext cx="409575"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1,16</a:t>
            </a:r>
          </a:p>
          <a:p>
            <a:pPr algn="ctr">
              <a:spcBef>
                <a:spcPct val="50000"/>
              </a:spcBef>
            </a:pPr>
            <a:r>
              <a:rPr lang="es-AR" sz="1800" b="1">
                <a:solidFill>
                  <a:srgbClr val="FF3300"/>
                </a:solidFill>
              </a:rPr>
              <a:t>8,82</a:t>
            </a:r>
          </a:p>
        </p:txBody>
      </p:sp>
      <p:sp>
        <p:nvSpPr>
          <p:cNvPr id="1055784" name="Rectangle 40"/>
          <p:cNvSpPr>
            <a:spLocks noChangeArrowheads="1"/>
          </p:cNvSpPr>
          <p:nvPr/>
        </p:nvSpPr>
        <p:spPr bwMode="auto">
          <a:xfrm>
            <a:off x="5346700" y="4495800"/>
            <a:ext cx="411163"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0,66</a:t>
            </a:r>
          </a:p>
          <a:p>
            <a:pPr algn="ctr">
              <a:spcBef>
                <a:spcPct val="50000"/>
              </a:spcBef>
            </a:pPr>
            <a:r>
              <a:rPr lang="es-AR" sz="1800" b="1">
                <a:solidFill>
                  <a:srgbClr val="FF3300"/>
                </a:solidFill>
              </a:rPr>
              <a:t>2,29</a:t>
            </a:r>
          </a:p>
        </p:txBody>
      </p:sp>
      <p:sp>
        <p:nvSpPr>
          <p:cNvPr id="1055785" name="Rectangle 41"/>
          <p:cNvSpPr>
            <a:spLocks noChangeArrowheads="1"/>
          </p:cNvSpPr>
          <p:nvPr/>
        </p:nvSpPr>
        <p:spPr bwMode="auto">
          <a:xfrm>
            <a:off x="6543675" y="4495800"/>
            <a:ext cx="409575"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0,49</a:t>
            </a:r>
          </a:p>
          <a:p>
            <a:pPr algn="ctr">
              <a:spcBef>
                <a:spcPct val="50000"/>
              </a:spcBef>
            </a:pPr>
            <a:r>
              <a:rPr lang="es-AR" sz="1800" b="1">
                <a:solidFill>
                  <a:srgbClr val="FF3300"/>
                </a:solidFill>
              </a:rPr>
              <a:t>1,16</a:t>
            </a:r>
          </a:p>
        </p:txBody>
      </p:sp>
      <p:sp>
        <p:nvSpPr>
          <p:cNvPr id="1055786" name="Rectangle 42"/>
          <p:cNvSpPr>
            <a:spLocks noChangeArrowheads="1"/>
          </p:cNvSpPr>
          <p:nvPr/>
        </p:nvSpPr>
        <p:spPr bwMode="auto">
          <a:xfrm>
            <a:off x="7669213" y="4495800"/>
            <a:ext cx="411162" cy="657225"/>
          </a:xfrm>
          <a:prstGeom prst="rect">
            <a:avLst/>
          </a:prstGeom>
          <a:noFill/>
          <a:ln w="9525">
            <a:noFill/>
            <a:miter lim="800000"/>
            <a:headEnd/>
            <a:tailEnd/>
          </a:ln>
          <a:effectLst/>
        </p:spPr>
        <p:txBody>
          <a:bodyPr wrap="none" lIns="0" tIns="0" rIns="0" bIns="0">
            <a:spAutoFit/>
          </a:bodyPr>
          <a:lstStyle/>
          <a:p>
            <a:pPr algn="ctr">
              <a:spcBef>
                <a:spcPct val="50000"/>
              </a:spcBef>
            </a:pPr>
            <a:r>
              <a:rPr lang="es-AR" sz="1600" b="1">
                <a:solidFill>
                  <a:srgbClr val="0000FF"/>
                </a:solidFill>
              </a:rPr>
              <a:t>0,30</a:t>
            </a:r>
          </a:p>
          <a:p>
            <a:pPr algn="ctr">
              <a:spcBef>
                <a:spcPct val="50000"/>
              </a:spcBef>
            </a:pPr>
            <a:r>
              <a:rPr lang="es-AR" sz="1800" b="1">
                <a:solidFill>
                  <a:srgbClr val="FF3300"/>
                </a:solidFill>
              </a:rPr>
              <a:t>0,36</a:t>
            </a:r>
          </a:p>
        </p:txBody>
      </p:sp>
      <p:sp>
        <p:nvSpPr>
          <p:cNvPr id="1055787" name="Text Box 43"/>
          <p:cNvSpPr txBox="1">
            <a:spLocks noChangeArrowheads="1"/>
          </p:cNvSpPr>
          <p:nvPr/>
        </p:nvSpPr>
        <p:spPr bwMode="auto">
          <a:xfrm>
            <a:off x="2111375" y="5257800"/>
            <a:ext cx="633413" cy="304800"/>
          </a:xfrm>
          <a:prstGeom prst="rect">
            <a:avLst/>
          </a:prstGeom>
          <a:noFill/>
          <a:ln w="9525">
            <a:noFill/>
            <a:miter lim="800000"/>
            <a:headEnd/>
            <a:tailEnd/>
          </a:ln>
          <a:effectLst/>
        </p:spPr>
        <p:txBody>
          <a:bodyPr lIns="0" tIns="0" rIns="0" bIns="0">
            <a:spAutoFit/>
          </a:bodyPr>
          <a:lstStyle/>
          <a:p>
            <a:pPr algn="ctr">
              <a:spcBef>
                <a:spcPct val="50000"/>
              </a:spcBef>
            </a:pPr>
            <a:r>
              <a:rPr lang="es-AR" sz="2000" b="1">
                <a:solidFill>
                  <a:srgbClr val="FF3300"/>
                </a:solidFill>
              </a:rPr>
              <a:t>1,0</a:t>
            </a:r>
          </a:p>
        </p:txBody>
      </p:sp>
      <p:sp>
        <p:nvSpPr>
          <p:cNvPr id="1055788" name="Rectangle 44"/>
          <p:cNvSpPr>
            <a:spLocks noChangeArrowheads="1"/>
          </p:cNvSpPr>
          <p:nvPr/>
        </p:nvSpPr>
        <p:spPr bwMode="auto">
          <a:xfrm>
            <a:off x="3236913" y="5257800"/>
            <a:ext cx="325437" cy="304800"/>
          </a:xfrm>
          <a:prstGeom prst="rect">
            <a:avLst/>
          </a:prstGeom>
          <a:noFill/>
          <a:ln w="9525">
            <a:noFill/>
            <a:miter lim="800000"/>
            <a:headEnd/>
            <a:tailEnd/>
          </a:ln>
          <a:effectLst/>
        </p:spPr>
        <p:txBody>
          <a:bodyPr wrap="none" lIns="0" tIns="0" rIns="0" bIns="0">
            <a:spAutoFit/>
          </a:bodyPr>
          <a:lstStyle/>
          <a:p>
            <a:pPr algn="ctr">
              <a:spcBef>
                <a:spcPct val="50000"/>
              </a:spcBef>
            </a:pPr>
            <a:r>
              <a:rPr lang="es-AR" sz="2000" b="1">
                <a:solidFill>
                  <a:srgbClr val="FF3300"/>
                </a:solidFill>
              </a:rPr>
              <a:t>1,0</a:t>
            </a:r>
          </a:p>
        </p:txBody>
      </p:sp>
      <p:sp>
        <p:nvSpPr>
          <p:cNvPr id="1055789" name="Rectangle 45"/>
          <p:cNvSpPr>
            <a:spLocks noChangeArrowheads="1"/>
          </p:cNvSpPr>
          <p:nvPr/>
        </p:nvSpPr>
        <p:spPr bwMode="auto">
          <a:xfrm>
            <a:off x="4195763" y="5270500"/>
            <a:ext cx="647700" cy="304800"/>
          </a:xfrm>
          <a:prstGeom prst="rect">
            <a:avLst/>
          </a:prstGeom>
          <a:solidFill>
            <a:srgbClr val="EFFE64"/>
          </a:solidFill>
          <a:ln w="9525">
            <a:noFill/>
            <a:miter lim="800000"/>
            <a:headEnd/>
            <a:tailEnd/>
          </a:ln>
          <a:effectLst/>
        </p:spPr>
        <p:txBody>
          <a:bodyPr wrap="none" lIns="0" tIns="0" rIns="0" bIns="0">
            <a:spAutoFit/>
          </a:bodyPr>
          <a:lstStyle/>
          <a:p>
            <a:pPr algn="ctr">
              <a:spcBef>
                <a:spcPct val="50000"/>
              </a:spcBef>
            </a:pPr>
            <a:r>
              <a:rPr lang="es-AR" sz="2000" b="1">
                <a:solidFill>
                  <a:srgbClr val="FF3300"/>
                </a:solidFill>
              </a:rPr>
              <a:t>1,1 m</a:t>
            </a:r>
          </a:p>
        </p:txBody>
      </p:sp>
      <p:sp>
        <p:nvSpPr>
          <p:cNvPr id="1055790" name="Rectangle 46"/>
          <p:cNvSpPr>
            <a:spLocks noChangeArrowheads="1"/>
          </p:cNvSpPr>
          <p:nvPr/>
        </p:nvSpPr>
        <p:spPr bwMode="auto">
          <a:xfrm>
            <a:off x="5418138" y="5257800"/>
            <a:ext cx="325437" cy="304800"/>
          </a:xfrm>
          <a:prstGeom prst="rect">
            <a:avLst/>
          </a:prstGeom>
          <a:noFill/>
          <a:ln w="9525">
            <a:noFill/>
            <a:miter lim="800000"/>
            <a:headEnd/>
            <a:tailEnd/>
          </a:ln>
          <a:effectLst/>
        </p:spPr>
        <p:txBody>
          <a:bodyPr wrap="none" lIns="0" tIns="0" rIns="0" bIns="0">
            <a:spAutoFit/>
          </a:bodyPr>
          <a:lstStyle/>
          <a:p>
            <a:pPr algn="ctr">
              <a:spcBef>
                <a:spcPct val="50000"/>
              </a:spcBef>
            </a:pPr>
            <a:r>
              <a:rPr lang="es-AR" sz="2000" b="1">
                <a:solidFill>
                  <a:srgbClr val="FF3300"/>
                </a:solidFill>
              </a:rPr>
              <a:t>1,2</a:t>
            </a:r>
          </a:p>
        </p:txBody>
      </p:sp>
      <p:sp>
        <p:nvSpPr>
          <p:cNvPr id="1055791" name="Rectangle 47"/>
          <p:cNvSpPr>
            <a:spLocks noChangeArrowheads="1"/>
          </p:cNvSpPr>
          <p:nvPr/>
        </p:nvSpPr>
        <p:spPr bwMode="auto">
          <a:xfrm>
            <a:off x="6543675" y="5257800"/>
            <a:ext cx="325438" cy="304800"/>
          </a:xfrm>
          <a:prstGeom prst="rect">
            <a:avLst/>
          </a:prstGeom>
          <a:noFill/>
          <a:ln w="9525">
            <a:noFill/>
            <a:miter lim="800000"/>
            <a:headEnd/>
            <a:tailEnd/>
          </a:ln>
          <a:effectLst/>
        </p:spPr>
        <p:txBody>
          <a:bodyPr wrap="none" lIns="0" tIns="0" rIns="0" bIns="0">
            <a:spAutoFit/>
          </a:bodyPr>
          <a:lstStyle/>
          <a:p>
            <a:pPr algn="ctr">
              <a:spcBef>
                <a:spcPct val="50000"/>
              </a:spcBef>
            </a:pPr>
            <a:r>
              <a:rPr lang="es-AR" sz="2000" b="1">
                <a:solidFill>
                  <a:srgbClr val="FF3300"/>
                </a:solidFill>
              </a:rPr>
              <a:t>1,3</a:t>
            </a:r>
          </a:p>
        </p:txBody>
      </p:sp>
      <p:sp>
        <p:nvSpPr>
          <p:cNvPr id="1055792" name="Rectangle 48"/>
          <p:cNvSpPr>
            <a:spLocks noChangeArrowheads="1"/>
          </p:cNvSpPr>
          <p:nvPr/>
        </p:nvSpPr>
        <p:spPr bwMode="auto">
          <a:xfrm>
            <a:off x="7739063" y="5257800"/>
            <a:ext cx="325437" cy="304800"/>
          </a:xfrm>
          <a:prstGeom prst="rect">
            <a:avLst/>
          </a:prstGeom>
          <a:noFill/>
          <a:ln w="9525">
            <a:noFill/>
            <a:miter lim="800000"/>
            <a:headEnd/>
            <a:tailEnd/>
          </a:ln>
          <a:effectLst/>
        </p:spPr>
        <p:txBody>
          <a:bodyPr wrap="none" lIns="0" tIns="0" rIns="0" bIns="0">
            <a:spAutoFit/>
          </a:bodyPr>
          <a:lstStyle/>
          <a:p>
            <a:pPr algn="ctr">
              <a:spcBef>
                <a:spcPct val="50000"/>
              </a:spcBef>
            </a:pPr>
            <a:r>
              <a:rPr lang="es-AR" sz="2000" b="1">
                <a:solidFill>
                  <a:srgbClr val="FF3300"/>
                </a:solidFill>
              </a:rPr>
              <a:t>1,4</a:t>
            </a:r>
          </a:p>
        </p:txBody>
      </p:sp>
      <p:sp>
        <p:nvSpPr>
          <p:cNvPr id="1055793" name="Line 49"/>
          <p:cNvSpPr>
            <a:spLocks noChangeShapeType="1"/>
          </p:cNvSpPr>
          <p:nvPr/>
        </p:nvSpPr>
        <p:spPr bwMode="auto">
          <a:xfrm>
            <a:off x="703263" y="5638800"/>
            <a:ext cx="7740650" cy="0"/>
          </a:xfrm>
          <a:prstGeom prst="line">
            <a:avLst/>
          </a:prstGeom>
          <a:noFill/>
          <a:ln w="28575">
            <a:solidFill>
              <a:schemeClr val="tx1"/>
            </a:solidFill>
            <a:round/>
            <a:headEnd/>
            <a:tailEnd/>
          </a:ln>
          <a:effectLst/>
        </p:spPr>
        <p:txBody>
          <a:bodyPr wrap="none" lIns="0" tIns="0" rIns="0" bIns="0" anchor="ctr"/>
          <a:lstStyle/>
          <a:p>
            <a:endParaRPr lang="es-ES_tradnl"/>
          </a:p>
        </p:txBody>
      </p:sp>
      <p:sp>
        <p:nvSpPr>
          <p:cNvPr id="1055794" name="Rectangle 50"/>
          <p:cNvSpPr>
            <a:spLocks noChangeArrowheads="1"/>
          </p:cNvSpPr>
          <p:nvPr/>
        </p:nvSpPr>
        <p:spPr bwMode="auto">
          <a:xfrm>
            <a:off x="774700" y="5638800"/>
            <a:ext cx="1073150" cy="531813"/>
          </a:xfrm>
          <a:prstGeom prst="rect">
            <a:avLst/>
          </a:prstGeom>
          <a:noFill/>
          <a:ln w="9525">
            <a:noFill/>
            <a:miter lim="800000"/>
            <a:headEnd/>
            <a:tailEnd/>
          </a:ln>
          <a:effectLst/>
        </p:spPr>
        <p:txBody>
          <a:bodyPr wrap="none" lIns="0" tIns="0" rIns="0" bIns="0">
            <a:spAutoFit/>
          </a:bodyPr>
          <a:lstStyle/>
          <a:p>
            <a:pPr>
              <a:spcBef>
                <a:spcPct val="50000"/>
              </a:spcBef>
            </a:pPr>
            <a:r>
              <a:rPr lang="es-AR" sz="1400" b="1">
                <a:solidFill>
                  <a:srgbClr val="003300"/>
                </a:solidFill>
              </a:rPr>
              <a:t> Válvulas de </a:t>
            </a:r>
          </a:p>
          <a:p>
            <a:pPr>
              <a:spcBef>
                <a:spcPct val="50000"/>
              </a:spcBef>
            </a:pPr>
            <a:r>
              <a:rPr lang="es-AR" sz="1400" b="1">
                <a:solidFill>
                  <a:srgbClr val="003300"/>
                </a:solidFill>
              </a:rPr>
              <a:t> retención</a:t>
            </a:r>
          </a:p>
        </p:txBody>
      </p:sp>
      <p:sp>
        <p:nvSpPr>
          <p:cNvPr id="1055795" name="Rectangle 51"/>
          <p:cNvSpPr>
            <a:spLocks noChangeArrowheads="1"/>
          </p:cNvSpPr>
          <p:nvPr/>
        </p:nvSpPr>
        <p:spPr bwMode="auto">
          <a:xfrm>
            <a:off x="2251075" y="5715000"/>
            <a:ext cx="325438" cy="304800"/>
          </a:xfrm>
          <a:prstGeom prst="rect">
            <a:avLst/>
          </a:prstGeom>
          <a:noFill/>
          <a:ln w="9525">
            <a:noFill/>
            <a:miter lim="800000"/>
            <a:headEnd/>
            <a:tailEnd/>
          </a:ln>
          <a:effectLst/>
        </p:spPr>
        <p:txBody>
          <a:bodyPr wrap="none" lIns="0" tIns="0" rIns="0" bIns="0">
            <a:spAutoFit/>
          </a:bodyPr>
          <a:lstStyle/>
          <a:p>
            <a:pPr>
              <a:spcBef>
                <a:spcPct val="50000"/>
              </a:spcBef>
            </a:pPr>
            <a:r>
              <a:rPr lang="es-AR" sz="2000" b="1">
                <a:solidFill>
                  <a:srgbClr val="FF3300"/>
                </a:solidFill>
              </a:rPr>
              <a:t>4,0</a:t>
            </a:r>
          </a:p>
        </p:txBody>
      </p:sp>
      <p:sp>
        <p:nvSpPr>
          <p:cNvPr id="1055796" name="Rectangle 52"/>
          <p:cNvSpPr>
            <a:spLocks noChangeArrowheads="1"/>
          </p:cNvSpPr>
          <p:nvPr/>
        </p:nvSpPr>
        <p:spPr bwMode="auto">
          <a:xfrm>
            <a:off x="3236913" y="5715000"/>
            <a:ext cx="325437" cy="304800"/>
          </a:xfrm>
          <a:prstGeom prst="rect">
            <a:avLst/>
          </a:prstGeom>
          <a:noFill/>
          <a:ln w="9525">
            <a:noFill/>
            <a:miter lim="800000"/>
            <a:headEnd/>
            <a:tailEnd/>
          </a:ln>
          <a:effectLst/>
        </p:spPr>
        <p:txBody>
          <a:bodyPr wrap="none" lIns="0" tIns="0" rIns="0" bIns="0">
            <a:spAutoFit/>
          </a:bodyPr>
          <a:lstStyle/>
          <a:p>
            <a:pPr>
              <a:spcBef>
                <a:spcPct val="50000"/>
              </a:spcBef>
            </a:pPr>
            <a:r>
              <a:rPr lang="es-AR" sz="2000" b="1">
                <a:solidFill>
                  <a:srgbClr val="FF3300"/>
                </a:solidFill>
              </a:rPr>
              <a:t>4,0</a:t>
            </a:r>
          </a:p>
        </p:txBody>
      </p:sp>
      <p:sp>
        <p:nvSpPr>
          <p:cNvPr id="1055797" name="Rectangle 53"/>
          <p:cNvSpPr>
            <a:spLocks noChangeArrowheads="1"/>
          </p:cNvSpPr>
          <p:nvPr/>
        </p:nvSpPr>
        <p:spPr bwMode="auto">
          <a:xfrm>
            <a:off x="4203700" y="5727700"/>
            <a:ext cx="647700" cy="304800"/>
          </a:xfrm>
          <a:prstGeom prst="rect">
            <a:avLst/>
          </a:prstGeom>
          <a:solidFill>
            <a:srgbClr val="F8F834"/>
          </a:solidFill>
          <a:ln w="9525">
            <a:noFill/>
            <a:miter lim="800000"/>
            <a:headEnd/>
            <a:tailEnd/>
          </a:ln>
          <a:effectLst/>
        </p:spPr>
        <p:txBody>
          <a:bodyPr wrap="none" lIns="0" tIns="0" rIns="0" bIns="0">
            <a:spAutoFit/>
          </a:bodyPr>
          <a:lstStyle/>
          <a:p>
            <a:pPr>
              <a:spcBef>
                <a:spcPct val="50000"/>
              </a:spcBef>
            </a:pPr>
            <a:r>
              <a:rPr lang="es-AR" sz="2000" b="1">
                <a:solidFill>
                  <a:srgbClr val="FF3300"/>
                </a:solidFill>
              </a:rPr>
              <a:t>4,0 m</a:t>
            </a:r>
          </a:p>
        </p:txBody>
      </p:sp>
      <p:sp>
        <p:nvSpPr>
          <p:cNvPr id="1055798" name="Rectangle 54"/>
          <p:cNvSpPr>
            <a:spLocks noChangeArrowheads="1"/>
          </p:cNvSpPr>
          <p:nvPr/>
        </p:nvSpPr>
        <p:spPr bwMode="auto">
          <a:xfrm>
            <a:off x="5346700" y="5715000"/>
            <a:ext cx="325438" cy="304800"/>
          </a:xfrm>
          <a:prstGeom prst="rect">
            <a:avLst/>
          </a:prstGeom>
          <a:noFill/>
          <a:ln w="9525">
            <a:noFill/>
            <a:miter lim="800000"/>
            <a:headEnd/>
            <a:tailEnd/>
          </a:ln>
          <a:effectLst/>
        </p:spPr>
        <p:txBody>
          <a:bodyPr wrap="none" lIns="0" tIns="0" rIns="0" bIns="0">
            <a:spAutoFit/>
          </a:bodyPr>
          <a:lstStyle/>
          <a:p>
            <a:pPr>
              <a:spcBef>
                <a:spcPct val="50000"/>
              </a:spcBef>
            </a:pPr>
            <a:r>
              <a:rPr lang="es-AR" sz="2000" b="1">
                <a:solidFill>
                  <a:srgbClr val="FF3300"/>
                </a:solidFill>
              </a:rPr>
              <a:t>5,0</a:t>
            </a:r>
          </a:p>
        </p:txBody>
      </p:sp>
      <p:sp>
        <p:nvSpPr>
          <p:cNvPr id="1055799" name="Rectangle 55"/>
          <p:cNvSpPr>
            <a:spLocks noChangeArrowheads="1"/>
          </p:cNvSpPr>
          <p:nvPr/>
        </p:nvSpPr>
        <p:spPr bwMode="auto">
          <a:xfrm>
            <a:off x="6543675" y="5715000"/>
            <a:ext cx="325438" cy="304800"/>
          </a:xfrm>
          <a:prstGeom prst="rect">
            <a:avLst/>
          </a:prstGeom>
          <a:noFill/>
          <a:ln w="9525">
            <a:noFill/>
            <a:miter lim="800000"/>
            <a:headEnd/>
            <a:tailEnd/>
          </a:ln>
          <a:effectLst/>
        </p:spPr>
        <p:txBody>
          <a:bodyPr wrap="none" lIns="0" tIns="0" rIns="0" bIns="0">
            <a:spAutoFit/>
          </a:bodyPr>
          <a:lstStyle/>
          <a:p>
            <a:pPr>
              <a:spcBef>
                <a:spcPct val="50000"/>
              </a:spcBef>
            </a:pPr>
            <a:r>
              <a:rPr lang="es-AR" sz="2000" b="1">
                <a:solidFill>
                  <a:srgbClr val="FF3300"/>
                </a:solidFill>
              </a:rPr>
              <a:t>5,0</a:t>
            </a:r>
          </a:p>
        </p:txBody>
      </p:sp>
      <p:sp>
        <p:nvSpPr>
          <p:cNvPr id="1055800" name="Rectangle 56"/>
          <p:cNvSpPr>
            <a:spLocks noChangeArrowheads="1"/>
          </p:cNvSpPr>
          <p:nvPr/>
        </p:nvSpPr>
        <p:spPr bwMode="auto">
          <a:xfrm>
            <a:off x="7739063" y="5715000"/>
            <a:ext cx="325437" cy="304800"/>
          </a:xfrm>
          <a:prstGeom prst="rect">
            <a:avLst/>
          </a:prstGeom>
          <a:noFill/>
          <a:ln w="9525">
            <a:noFill/>
            <a:miter lim="800000"/>
            <a:headEnd/>
            <a:tailEnd/>
          </a:ln>
          <a:effectLst/>
        </p:spPr>
        <p:txBody>
          <a:bodyPr wrap="none" lIns="0" tIns="0" rIns="0" bIns="0">
            <a:spAutoFit/>
          </a:bodyPr>
          <a:lstStyle/>
          <a:p>
            <a:pPr>
              <a:spcBef>
                <a:spcPct val="50000"/>
              </a:spcBef>
            </a:pPr>
            <a:r>
              <a:rPr lang="es-AR" sz="2000" b="1">
                <a:solidFill>
                  <a:srgbClr val="FF3300"/>
                </a:solidFill>
              </a:rPr>
              <a:t>5,0</a:t>
            </a:r>
          </a:p>
        </p:txBody>
      </p:sp>
      <p:sp>
        <p:nvSpPr>
          <p:cNvPr id="1055801" name="AutoShape 57"/>
          <p:cNvSpPr>
            <a:spLocks/>
          </p:cNvSpPr>
          <p:nvPr/>
        </p:nvSpPr>
        <p:spPr bwMode="auto">
          <a:xfrm>
            <a:off x="508000" y="5207000"/>
            <a:ext cx="114300" cy="965200"/>
          </a:xfrm>
          <a:prstGeom prst="leftBrace">
            <a:avLst>
              <a:gd name="adj1" fmla="val 70370"/>
              <a:gd name="adj2" fmla="val 50000"/>
            </a:avLst>
          </a:prstGeom>
          <a:noFill/>
          <a:ln w="28575">
            <a:solidFill>
              <a:srgbClr val="000000"/>
            </a:solidFill>
            <a:round/>
            <a:headEnd/>
            <a:tailEnd/>
          </a:ln>
          <a:effectLst/>
        </p:spPr>
        <p:txBody>
          <a:bodyPr wrap="none" anchor="ctr"/>
          <a:lstStyle/>
          <a:p>
            <a:endParaRPr lang="es-ES_tradnl"/>
          </a:p>
        </p:txBody>
      </p:sp>
      <p:sp>
        <p:nvSpPr>
          <p:cNvPr id="1055802" name="Text Box 58"/>
          <p:cNvSpPr txBox="1">
            <a:spLocks noChangeArrowheads="1"/>
          </p:cNvSpPr>
          <p:nvPr/>
        </p:nvSpPr>
        <p:spPr bwMode="auto">
          <a:xfrm>
            <a:off x="165100" y="5499100"/>
            <a:ext cx="342900" cy="366713"/>
          </a:xfrm>
          <a:prstGeom prst="rect">
            <a:avLst/>
          </a:prstGeom>
          <a:noFill/>
          <a:ln w="9525">
            <a:noFill/>
            <a:miter lim="800000"/>
            <a:headEnd/>
            <a:tailEnd/>
          </a:ln>
          <a:effectLst/>
        </p:spPr>
        <p:txBody>
          <a:bodyPr>
            <a:spAutoFit/>
          </a:bodyPr>
          <a:lstStyle/>
          <a:p>
            <a:pPr>
              <a:spcBef>
                <a:spcPct val="50000"/>
              </a:spcBef>
            </a:pPr>
            <a:r>
              <a:rPr lang="es-AR" sz="1800" b="1">
                <a:solidFill>
                  <a:srgbClr val="000000"/>
                </a:solidFill>
              </a:rPr>
              <a:t>m</a:t>
            </a:r>
            <a:endParaRPr lang="en-US" sz="1800" b="1">
              <a:solidFill>
                <a:srgbClr val="000000"/>
              </a:solidFill>
            </a:endParaRPr>
          </a:p>
        </p:txBody>
      </p:sp>
      <p:sp>
        <p:nvSpPr>
          <p:cNvPr id="1055803" name="Text Box 59"/>
          <p:cNvSpPr txBox="1">
            <a:spLocks noChangeArrowheads="1"/>
          </p:cNvSpPr>
          <p:nvPr/>
        </p:nvSpPr>
        <p:spPr bwMode="auto">
          <a:xfrm>
            <a:off x="8416925" y="6051550"/>
            <a:ext cx="727075" cy="214313"/>
          </a:xfrm>
          <a:prstGeom prst="rect">
            <a:avLst/>
          </a:prstGeom>
          <a:noFill/>
          <a:ln w="9525">
            <a:noFill/>
            <a:miter lim="800000"/>
            <a:headEnd/>
            <a:tailEnd/>
          </a:ln>
          <a:effectLst/>
        </p:spPr>
        <p:txBody>
          <a:bodyPr>
            <a:spAutoFit/>
          </a:bodyPr>
          <a:lstStyle/>
          <a:p>
            <a:pPr algn="ctr" eaLnBrk="0" hangingPunct="0"/>
            <a:r>
              <a:rPr lang="en-US" sz="800" b="1"/>
              <a:t>BGA-RB</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6770" name="Text Box 2"/>
          <p:cNvSpPr txBox="1">
            <a:spLocks noChangeArrowheads="1"/>
          </p:cNvSpPr>
          <p:nvPr/>
        </p:nvSpPr>
        <p:spPr bwMode="auto">
          <a:xfrm>
            <a:off x="223838" y="165100"/>
            <a:ext cx="8655050" cy="549275"/>
          </a:xfrm>
          <a:prstGeom prst="rect">
            <a:avLst/>
          </a:prstGeom>
          <a:noFill/>
          <a:ln w="9525">
            <a:noFill/>
            <a:miter lim="800000"/>
            <a:headEnd/>
            <a:tailEnd/>
          </a:ln>
          <a:effectLst/>
        </p:spPr>
        <p:txBody>
          <a:bodyPr lIns="0" tIns="0" rIns="0" bIns="0">
            <a:spAutoFit/>
          </a:bodyPr>
          <a:lstStyle/>
          <a:p>
            <a:pPr algn="ctr">
              <a:spcBef>
                <a:spcPct val="50000"/>
              </a:spcBef>
            </a:pPr>
            <a:r>
              <a:rPr lang="es-AR" sz="3600" b="1">
                <a:solidFill>
                  <a:srgbClr val="FD3F19"/>
                </a:solidFill>
              </a:rPr>
              <a:t>Ejemplo de pérdidas de carga</a:t>
            </a:r>
          </a:p>
        </p:txBody>
      </p:sp>
      <p:sp>
        <p:nvSpPr>
          <p:cNvPr id="1056771" name="Line 3"/>
          <p:cNvSpPr>
            <a:spLocks noChangeShapeType="1"/>
          </p:cNvSpPr>
          <p:nvPr/>
        </p:nvSpPr>
        <p:spPr bwMode="auto">
          <a:xfrm>
            <a:off x="563563" y="2514600"/>
            <a:ext cx="1758950" cy="0"/>
          </a:xfrm>
          <a:prstGeom prst="line">
            <a:avLst/>
          </a:prstGeom>
          <a:noFill/>
          <a:ln w="38100">
            <a:solidFill>
              <a:schemeClr val="accent1"/>
            </a:solidFill>
            <a:round/>
            <a:headEnd/>
            <a:tailEnd/>
          </a:ln>
          <a:effectLst/>
        </p:spPr>
        <p:txBody>
          <a:bodyPr wrap="none" lIns="0" tIns="0" rIns="0" bIns="0" anchor="ctr"/>
          <a:lstStyle/>
          <a:p>
            <a:endParaRPr lang="es-ES_tradnl"/>
          </a:p>
        </p:txBody>
      </p:sp>
      <p:sp>
        <p:nvSpPr>
          <p:cNvPr id="1056772" name="Line 4"/>
          <p:cNvSpPr>
            <a:spLocks noChangeShapeType="1"/>
          </p:cNvSpPr>
          <p:nvPr/>
        </p:nvSpPr>
        <p:spPr bwMode="auto">
          <a:xfrm>
            <a:off x="2322513" y="2514600"/>
            <a:ext cx="0" cy="2971800"/>
          </a:xfrm>
          <a:prstGeom prst="line">
            <a:avLst/>
          </a:prstGeom>
          <a:noFill/>
          <a:ln w="38100">
            <a:solidFill>
              <a:schemeClr val="accent1"/>
            </a:solidFill>
            <a:round/>
            <a:headEnd/>
            <a:tailEnd/>
          </a:ln>
          <a:effectLst/>
        </p:spPr>
        <p:txBody>
          <a:bodyPr wrap="none" lIns="0" tIns="0" rIns="0" bIns="0" anchor="ctr"/>
          <a:lstStyle/>
          <a:p>
            <a:endParaRPr lang="es-ES_tradnl"/>
          </a:p>
        </p:txBody>
      </p:sp>
      <p:sp>
        <p:nvSpPr>
          <p:cNvPr id="1056773" name="Line 5"/>
          <p:cNvSpPr>
            <a:spLocks noChangeShapeType="1"/>
          </p:cNvSpPr>
          <p:nvPr/>
        </p:nvSpPr>
        <p:spPr bwMode="auto">
          <a:xfrm>
            <a:off x="2322513" y="5486400"/>
            <a:ext cx="1547812" cy="0"/>
          </a:xfrm>
          <a:prstGeom prst="line">
            <a:avLst/>
          </a:prstGeom>
          <a:noFill/>
          <a:ln w="38100">
            <a:solidFill>
              <a:schemeClr val="accent1"/>
            </a:solidFill>
            <a:round/>
            <a:headEnd/>
            <a:tailEnd/>
          </a:ln>
          <a:effectLst/>
        </p:spPr>
        <p:txBody>
          <a:bodyPr wrap="none" lIns="0" tIns="0" rIns="0" bIns="0" anchor="ctr"/>
          <a:lstStyle/>
          <a:p>
            <a:endParaRPr lang="es-ES_tradnl"/>
          </a:p>
        </p:txBody>
      </p:sp>
      <p:sp>
        <p:nvSpPr>
          <p:cNvPr id="1056774" name="Line 6"/>
          <p:cNvSpPr>
            <a:spLocks noChangeShapeType="1"/>
          </p:cNvSpPr>
          <p:nvPr/>
        </p:nvSpPr>
        <p:spPr bwMode="auto">
          <a:xfrm flipV="1">
            <a:off x="3870325" y="2514600"/>
            <a:ext cx="0" cy="2971800"/>
          </a:xfrm>
          <a:prstGeom prst="line">
            <a:avLst/>
          </a:prstGeom>
          <a:noFill/>
          <a:ln w="38100">
            <a:solidFill>
              <a:schemeClr val="accent1"/>
            </a:solidFill>
            <a:round/>
            <a:headEnd/>
            <a:tailEnd/>
          </a:ln>
          <a:effectLst/>
        </p:spPr>
        <p:txBody>
          <a:bodyPr wrap="none" lIns="0" tIns="0" rIns="0" bIns="0" anchor="ctr"/>
          <a:lstStyle/>
          <a:p>
            <a:endParaRPr lang="es-ES_tradnl"/>
          </a:p>
        </p:txBody>
      </p:sp>
      <p:sp>
        <p:nvSpPr>
          <p:cNvPr id="1056775" name="Line 7"/>
          <p:cNvSpPr>
            <a:spLocks noChangeShapeType="1"/>
          </p:cNvSpPr>
          <p:nvPr/>
        </p:nvSpPr>
        <p:spPr bwMode="auto">
          <a:xfrm>
            <a:off x="3870325" y="2514600"/>
            <a:ext cx="4713288" cy="0"/>
          </a:xfrm>
          <a:prstGeom prst="line">
            <a:avLst/>
          </a:prstGeom>
          <a:noFill/>
          <a:ln w="38100">
            <a:solidFill>
              <a:schemeClr val="accent1"/>
            </a:solidFill>
            <a:round/>
            <a:headEnd/>
            <a:tailEnd/>
          </a:ln>
          <a:effectLst/>
        </p:spPr>
        <p:txBody>
          <a:bodyPr wrap="none" lIns="0" tIns="0" rIns="0" bIns="0" anchor="ctr"/>
          <a:lstStyle/>
          <a:p>
            <a:endParaRPr lang="es-ES_tradnl"/>
          </a:p>
        </p:txBody>
      </p:sp>
      <p:sp>
        <p:nvSpPr>
          <p:cNvPr id="1056776" name="Rectangle 8"/>
          <p:cNvSpPr>
            <a:spLocks noChangeArrowheads="1"/>
          </p:cNvSpPr>
          <p:nvPr/>
        </p:nvSpPr>
        <p:spPr bwMode="auto">
          <a:xfrm>
            <a:off x="2322513" y="4191000"/>
            <a:ext cx="1547812" cy="1295400"/>
          </a:xfrm>
          <a:prstGeom prst="rect">
            <a:avLst/>
          </a:prstGeom>
          <a:solidFill>
            <a:srgbClr val="728CF8"/>
          </a:solidFill>
          <a:ln w="9525">
            <a:solidFill>
              <a:schemeClr val="tx1"/>
            </a:solidFill>
            <a:miter lim="800000"/>
            <a:headEnd/>
            <a:tailEnd/>
          </a:ln>
          <a:effectLst/>
        </p:spPr>
        <p:txBody>
          <a:bodyPr wrap="none" lIns="0" tIns="0" rIns="0" bIns="0" anchor="ctr"/>
          <a:lstStyle/>
          <a:p>
            <a:endParaRPr lang="es-ES_tradnl"/>
          </a:p>
        </p:txBody>
      </p:sp>
      <p:sp>
        <p:nvSpPr>
          <p:cNvPr id="1056777" name="Line 9"/>
          <p:cNvSpPr>
            <a:spLocks noChangeShapeType="1"/>
          </p:cNvSpPr>
          <p:nvPr/>
        </p:nvSpPr>
        <p:spPr bwMode="auto">
          <a:xfrm flipV="1">
            <a:off x="6896100" y="1752600"/>
            <a:ext cx="0" cy="762000"/>
          </a:xfrm>
          <a:prstGeom prst="line">
            <a:avLst/>
          </a:prstGeom>
          <a:noFill/>
          <a:ln w="28575">
            <a:solidFill>
              <a:srgbClr val="000000"/>
            </a:solidFill>
            <a:round/>
            <a:headEnd/>
            <a:tailEnd/>
          </a:ln>
          <a:effectLst/>
        </p:spPr>
        <p:txBody>
          <a:bodyPr wrap="none" lIns="0" tIns="0" rIns="0" bIns="0" anchor="ctr"/>
          <a:lstStyle/>
          <a:p>
            <a:endParaRPr lang="es-ES_tradnl"/>
          </a:p>
        </p:txBody>
      </p:sp>
      <p:sp>
        <p:nvSpPr>
          <p:cNvPr id="1056778" name="Line 10"/>
          <p:cNvSpPr>
            <a:spLocks noChangeShapeType="1"/>
          </p:cNvSpPr>
          <p:nvPr/>
        </p:nvSpPr>
        <p:spPr bwMode="auto">
          <a:xfrm flipH="1">
            <a:off x="6402388" y="1752600"/>
            <a:ext cx="493712" cy="762000"/>
          </a:xfrm>
          <a:prstGeom prst="line">
            <a:avLst/>
          </a:prstGeom>
          <a:noFill/>
          <a:ln w="38100">
            <a:solidFill>
              <a:srgbClr val="000000"/>
            </a:solidFill>
            <a:round/>
            <a:headEnd/>
            <a:tailEnd/>
          </a:ln>
          <a:effectLst/>
        </p:spPr>
        <p:txBody>
          <a:bodyPr wrap="none" lIns="0" tIns="0" rIns="0" bIns="0" anchor="ctr"/>
          <a:lstStyle/>
          <a:p>
            <a:endParaRPr lang="es-ES_tradnl"/>
          </a:p>
        </p:txBody>
      </p:sp>
      <p:sp>
        <p:nvSpPr>
          <p:cNvPr id="1056779" name="Line 11"/>
          <p:cNvSpPr>
            <a:spLocks noChangeShapeType="1"/>
          </p:cNvSpPr>
          <p:nvPr/>
        </p:nvSpPr>
        <p:spPr bwMode="auto">
          <a:xfrm>
            <a:off x="6896100" y="1752600"/>
            <a:ext cx="492125" cy="762000"/>
          </a:xfrm>
          <a:prstGeom prst="line">
            <a:avLst/>
          </a:prstGeom>
          <a:noFill/>
          <a:ln w="38100">
            <a:solidFill>
              <a:srgbClr val="000000"/>
            </a:solidFill>
            <a:round/>
            <a:headEnd/>
            <a:tailEnd/>
          </a:ln>
          <a:effectLst/>
        </p:spPr>
        <p:txBody>
          <a:bodyPr wrap="none" lIns="0" tIns="0" rIns="0" bIns="0" anchor="ctr"/>
          <a:lstStyle/>
          <a:p>
            <a:endParaRPr lang="es-ES_tradnl"/>
          </a:p>
        </p:txBody>
      </p:sp>
      <p:sp>
        <p:nvSpPr>
          <p:cNvPr id="1056780" name="Rectangle 12"/>
          <p:cNvSpPr>
            <a:spLocks noChangeArrowheads="1"/>
          </p:cNvSpPr>
          <p:nvPr/>
        </p:nvSpPr>
        <p:spPr bwMode="auto">
          <a:xfrm>
            <a:off x="6262688" y="1066800"/>
            <a:ext cx="1336675" cy="685800"/>
          </a:xfrm>
          <a:prstGeom prst="rect">
            <a:avLst/>
          </a:prstGeom>
          <a:solidFill>
            <a:srgbClr val="728CF8"/>
          </a:solidFill>
          <a:ln w="28575">
            <a:solidFill>
              <a:srgbClr val="000000"/>
            </a:solidFill>
            <a:miter lim="800000"/>
            <a:headEnd/>
            <a:tailEnd/>
          </a:ln>
          <a:effectLst/>
        </p:spPr>
        <p:txBody>
          <a:bodyPr wrap="none" lIns="0" tIns="0" rIns="0" bIns="0" anchor="ctr"/>
          <a:lstStyle/>
          <a:p>
            <a:endParaRPr lang="es-ES_tradnl"/>
          </a:p>
        </p:txBody>
      </p:sp>
      <p:sp>
        <p:nvSpPr>
          <p:cNvPr id="1056781" name="Rectangle 13"/>
          <p:cNvSpPr>
            <a:spLocks noChangeArrowheads="1"/>
          </p:cNvSpPr>
          <p:nvPr/>
        </p:nvSpPr>
        <p:spPr bwMode="auto">
          <a:xfrm>
            <a:off x="3448050" y="2362200"/>
            <a:ext cx="69850" cy="2590800"/>
          </a:xfrm>
          <a:prstGeom prst="rect">
            <a:avLst/>
          </a:prstGeom>
          <a:solidFill>
            <a:schemeClr val="tx2"/>
          </a:solidFill>
          <a:ln w="9525">
            <a:solidFill>
              <a:schemeClr val="tx1"/>
            </a:solidFill>
            <a:miter lim="800000"/>
            <a:headEnd/>
            <a:tailEnd/>
          </a:ln>
          <a:effectLst/>
        </p:spPr>
        <p:txBody>
          <a:bodyPr wrap="none" lIns="0" tIns="0" rIns="0" bIns="0" anchor="ctr"/>
          <a:lstStyle/>
          <a:p>
            <a:endParaRPr lang="es-ES_tradnl"/>
          </a:p>
        </p:txBody>
      </p:sp>
      <p:sp>
        <p:nvSpPr>
          <p:cNvPr id="1056782" name="AutoShape 14"/>
          <p:cNvSpPr>
            <a:spLocks noChangeArrowheads="1"/>
          </p:cNvSpPr>
          <p:nvPr/>
        </p:nvSpPr>
        <p:spPr bwMode="auto">
          <a:xfrm>
            <a:off x="3448050" y="4953000"/>
            <a:ext cx="69850" cy="76200"/>
          </a:xfrm>
          <a:prstGeom prst="flowChartManualOperation">
            <a:avLst/>
          </a:prstGeom>
          <a:solidFill>
            <a:srgbClr val="000000"/>
          </a:solidFill>
          <a:ln w="9525">
            <a:solidFill>
              <a:schemeClr val="tx1"/>
            </a:solidFill>
            <a:miter lim="800000"/>
            <a:headEnd/>
            <a:tailEnd/>
          </a:ln>
          <a:effectLst/>
        </p:spPr>
        <p:txBody>
          <a:bodyPr wrap="none" lIns="0" tIns="0" rIns="0" bIns="0" anchor="ctr"/>
          <a:lstStyle/>
          <a:p>
            <a:endParaRPr lang="es-ES_tradnl"/>
          </a:p>
        </p:txBody>
      </p:sp>
      <p:sp>
        <p:nvSpPr>
          <p:cNvPr id="1056783" name="AutoShape 15"/>
          <p:cNvSpPr>
            <a:spLocks noChangeArrowheads="1"/>
          </p:cNvSpPr>
          <p:nvPr/>
        </p:nvSpPr>
        <p:spPr bwMode="auto">
          <a:xfrm>
            <a:off x="3448050" y="2133600"/>
            <a:ext cx="139700" cy="228600"/>
          </a:xfrm>
          <a:custGeom>
            <a:avLst/>
            <a:gdLst>
              <a:gd name="G0" fmla="+- 21600 0 0"/>
              <a:gd name="G1" fmla="+- 0 0 0"/>
              <a:gd name="G2" fmla="+- 12158 0 0"/>
              <a:gd name="G3" fmla="+- G2 0 0"/>
              <a:gd name="G4" fmla="*/ G3 32768 32059"/>
              <a:gd name="G5" fmla="*/ G4 1 2"/>
              <a:gd name="G6" fmla="+- 21600 0 21600"/>
              <a:gd name="G7" fmla="*/ G6 0 6079"/>
              <a:gd name="G8" fmla="+- G7 21600 0"/>
              <a:gd name="T0" fmla="*/ 21600 w 21600"/>
              <a:gd name="T1" fmla="*/ 0 h 21600"/>
              <a:gd name="T2" fmla="*/ 21600 w 21600"/>
              <a:gd name="T3" fmla="*/ 12158 h 21600"/>
              <a:gd name="T4" fmla="*/ 6214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21600" y="0"/>
                </a:lnTo>
                <a:lnTo>
                  <a:pt x="12427" y="0"/>
                </a:lnTo>
                <a:cubicBezTo>
                  <a:pt x="5564" y="0"/>
                  <a:pt x="0" y="5443"/>
                  <a:pt x="0" y="12158"/>
                </a:cubicBezTo>
                <a:lnTo>
                  <a:pt x="0" y="21600"/>
                </a:lnTo>
                <a:lnTo>
                  <a:pt x="12427" y="21600"/>
                </a:lnTo>
                <a:lnTo>
                  <a:pt x="12427" y="12158"/>
                </a:lnTo>
                <a:cubicBezTo>
                  <a:pt x="12427" y="12158"/>
                  <a:pt x="12427" y="12158"/>
                  <a:pt x="12427" y="12158"/>
                </a:cubicBezTo>
                <a:lnTo>
                  <a:pt x="21600" y="12158"/>
                </a:lnTo>
                <a:close/>
              </a:path>
            </a:pathLst>
          </a:custGeom>
          <a:solidFill>
            <a:srgbClr val="000000"/>
          </a:solidFill>
          <a:ln w="9525">
            <a:solidFill>
              <a:srgbClr val="000000"/>
            </a:solidFill>
            <a:miter lim="800000"/>
            <a:headEnd/>
            <a:tailEnd/>
          </a:ln>
          <a:effectLst/>
        </p:spPr>
        <p:txBody>
          <a:bodyPr wrap="none" lIns="0" tIns="0" rIns="0" bIns="0" anchor="ctr"/>
          <a:lstStyle/>
          <a:p>
            <a:endParaRPr lang="es-ES_tradnl"/>
          </a:p>
        </p:txBody>
      </p:sp>
      <p:sp>
        <p:nvSpPr>
          <p:cNvPr id="1056784" name="Rectangle 16"/>
          <p:cNvSpPr>
            <a:spLocks noChangeArrowheads="1"/>
          </p:cNvSpPr>
          <p:nvPr/>
        </p:nvSpPr>
        <p:spPr bwMode="auto">
          <a:xfrm>
            <a:off x="3587750" y="2133600"/>
            <a:ext cx="844550" cy="76200"/>
          </a:xfrm>
          <a:prstGeom prst="rect">
            <a:avLst/>
          </a:prstGeom>
          <a:solidFill>
            <a:schemeClr val="tx1"/>
          </a:solidFill>
          <a:ln w="9525">
            <a:solidFill>
              <a:schemeClr val="tx1"/>
            </a:solidFill>
            <a:miter lim="800000"/>
            <a:headEnd/>
            <a:tailEnd/>
          </a:ln>
          <a:effectLst/>
        </p:spPr>
        <p:txBody>
          <a:bodyPr wrap="none" lIns="0" tIns="0" rIns="0" bIns="0" anchor="ctr"/>
          <a:lstStyle/>
          <a:p>
            <a:endParaRPr lang="es-ES_tradnl"/>
          </a:p>
        </p:txBody>
      </p:sp>
      <p:sp>
        <p:nvSpPr>
          <p:cNvPr id="1056785" name="AutoShape 17"/>
          <p:cNvSpPr>
            <a:spLocks noChangeArrowheads="1"/>
          </p:cNvSpPr>
          <p:nvPr/>
        </p:nvSpPr>
        <p:spPr bwMode="auto">
          <a:xfrm>
            <a:off x="6051550" y="685800"/>
            <a:ext cx="139700" cy="228600"/>
          </a:xfrm>
          <a:custGeom>
            <a:avLst/>
            <a:gdLst>
              <a:gd name="G0" fmla="+- 21600 0 0"/>
              <a:gd name="G1" fmla="+- 0 0 0"/>
              <a:gd name="G2" fmla="+- 12158 0 0"/>
              <a:gd name="G3" fmla="+- G2 0 0"/>
              <a:gd name="G4" fmla="*/ G3 32768 32059"/>
              <a:gd name="G5" fmla="*/ G4 1 2"/>
              <a:gd name="G6" fmla="+- 21600 0 21600"/>
              <a:gd name="G7" fmla="*/ G6 0 6079"/>
              <a:gd name="G8" fmla="+- G7 21600 0"/>
              <a:gd name="T0" fmla="*/ 21600 w 21600"/>
              <a:gd name="T1" fmla="*/ 0 h 21600"/>
              <a:gd name="T2" fmla="*/ 21600 w 21600"/>
              <a:gd name="T3" fmla="*/ 12158 h 21600"/>
              <a:gd name="T4" fmla="*/ 6214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21600" y="0"/>
                </a:lnTo>
                <a:lnTo>
                  <a:pt x="12427" y="0"/>
                </a:lnTo>
                <a:cubicBezTo>
                  <a:pt x="5564" y="0"/>
                  <a:pt x="0" y="5443"/>
                  <a:pt x="0" y="12158"/>
                </a:cubicBezTo>
                <a:lnTo>
                  <a:pt x="0" y="21600"/>
                </a:lnTo>
                <a:lnTo>
                  <a:pt x="12427" y="21600"/>
                </a:lnTo>
                <a:lnTo>
                  <a:pt x="12427" y="12158"/>
                </a:lnTo>
                <a:cubicBezTo>
                  <a:pt x="12427" y="12158"/>
                  <a:pt x="12427" y="12158"/>
                  <a:pt x="12427" y="12158"/>
                </a:cubicBezTo>
                <a:lnTo>
                  <a:pt x="21600" y="12158"/>
                </a:lnTo>
                <a:close/>
              </a:path>
            </a:pathLst>
          </a:custGeom>
          <a:solidFill>
            <a:srgbClr val="000000"/>
          </a:solidFill>
          <a:ln w="9525">
            <a:solidFill>
              <a:srgbClr val="000000"/>
            </a:solidFill>
            <a:miter lim="800000"/>
            <a:headEnd/>
            <a:tailEnd/>
          </a:ln>
          <a:effectLst/>
        </p:spPr>
        <p:txBody>
          <a:bodyPr wrap="none" lIns="0" tIns="0" rIns="0" bIns="0" anchor="ctr"/>
          <a:lstStyle/>
          <a:p>
            <a:endParaRPr lang="es-ES_tradnl"/>
          </a:p>
        </p:txBody>
      </p:sp>
      <p:sp>
        <p:nvSpPr>
          <p:cNvPr id="1056786" name="AutoShape 18"/>
          <p:cNvSpPr>
            <a:spLocks noChangeArrowheads="1"/>
          </p:cNvSpPr>
          <p:nvPr/>
        </p:nvSpPr>
        <p:spPr bwMode="auto">
          <a:xfrm rot="-10744735">
            <a:off x="5980113" y="1981200"/>
            <a:ext cx="141287" cy="228600"/>
          </a:xfrm>
          <a:custGeom>
            <a:avLst/>
            <a:gdLst>
              <a:gd name="G0" fmla="+- 21600 0 0"/>
              <a:gd name="G1" fmla="+- 0 0 0"/>
              <a:gd name="G2" fmla="+- 12158 0 0"/>
              <a:gd name="G3" fmla="+- G2 0 0"/>
              <a:gd name="G4" fmla="*/ G3 32768 32059"/>
              <a:gd name="G5" fmla="*/ G4 1 2"/>
              <a:gd name="G6" fmla="+- 21600 0 21600"/>
              <a:gd name="G7" fmla="*/ G6 0 6079"/>
              <a:gd name="G8" fmla="+- G7 21600 0"/>
              <a:gd name="T0" fmla="*/ 21600 w 21600"/>
              <a:gd name="T1" fmla="*/ 0 h 21600"/>
              <a:gd name="T2" fmla="*/ 21600 w 21600"/>
              <a:gd name="T3" fmla="*/ 12158 h 21600"/>
              <a:gd name="T4" fmla="*/ 6214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21600" y="0"/>
                </a:lnTo>
                <a:lnTo>
                  <a:pt x="12427" y="0"/>
                </a:lnTo>
                <a:cubicBezTo>
                  <a:pt x="5564" y="0"/>
                  <a:pt x="0" y="5443"/>
                  <a:pt x="0" y="12158"/>
                </a:cubicBezTo>
                <a:lnTo>
                  <a:pt x="0" y="21600"/>
                </a:lnTo>
                <a:lnTo>
                  <a:pt x="12427" y="21600"/>
                </a:lnTo>
                <a:lnTo>
                  <a:pt x="12427" y="12158"/>
                </a:lnTo>
                <a:cubicBezTo>
                  <a:pt x="12427" y="12158"/>
                  <a:pt x="12427" y="12158"/>
                  <a:pt x="12427" y="12158"/>
                </a:cubicBezTo>
                <a:lnTo>
                  <a:pt x="21600" y="12158"/>
                </a:lnTo>
                <a:close/>
              </a:path>
            </a:pathLst>
          </a:custGeom>
          <a:solidFill>
            <a:srgbClr val="000000"/>
          </a:solidFill>
          <a:ln w="9525">
            <a:solidFill>
              <a:srgbClr val="000000"/>
            </a:solidFill>
            <a:miter lim="800000"/>
            <a:headEnd/>
            <a:tailEnd/>
          </a:ln>
          <a:effectLst/>
        </p:spPr>
        <p:txBody>
          <a:bodyPr wrap="none" lIns="0" tIns="0" rIns="0" bIns="0" anchor="ctr"/>
          <a:lstStyle/>
          <a:p>
            <a:endParaRPr lang="es-ES_tradnl"/>
          </a:p>
        </p:txBody>
      </p:sp>
      <p:sp>
        <p:nvSpPr>
          <p:cNvPr id="1056787" name="AutoShape 19"/>
          <p:cNvSpPr>
            <a:spLocks noChangeArrowheads="1"/>
          </p:cNvSpPr>
          <p:nvPr/>
        </p:nvSpPr>
        <p:spPr bwMode="auto">
          <a:xfrm rot="-10808546">
            <a:off x="2322513" y="3962400"/>
            <a:ext cx="211137" cy="228600"/>
          </a:xfrm>
          <a:prstGeom prst="triangle">
            <a:avLst>
              <a:gd name="adj" fmla="val 50000"/>
            </a:avLst>
          </a:prstGeom>
          <a:solidFill>
            <a:schemeClr val="accent1"/>
          </a:solidFill>
          <a:ln w="9525">
            <a:solidFill>
              <a:schemeClr val="tx1"/>
            </a:solidFill>
            <a:miter lim="800000"/>
            <a:headEnd/>
            <a:tailEnd/>
          </a:ln>
          <a:effectLst/>
        </p:spPr>
        <p:txBody>
          <a:bodyPr wrap="none" lIns="0" tIns="0" rIns="0" bIns="0" anchor="ctr"/>
          <a:lstStyle/>
          <a:p>
            <a:endParaRPr lang="es-ES_tradnl"/>
          </a:p>
        </p:txBody>
      </p:sp>
      <p:sp>
        <p:nvSpPr>
          <p:cNvPr id="1056788" name="Oval 20"/>
          <p:cNvSpPr>
            <a:spLocks noChangeArrowheads="1"/>
          </p:cNvSpPr>
          <p:nvPr/>
        </p:nvSpPr>
        <p:spPr bwMode="auto">
          <a:xfrm>
            <a:off x="4432300" y="1905000"/>
            <a:ext cx="493713" cy="533400"/>
          </a:xfrm>
          <a:prstGeom prst="ellipse">
            <a:avLst/>
          </a:prstGeom>
          <a:noFill/>
          <a:ln w="28575">
            <a:solidFill>
              <a:schemeClr val="tx1"/>
            </a:solidFill>
            <a:round/>
            <a:headEnd/>
            <a:tailEnd/>
          </a:ln>
          <a:effectLst/>
        </p:spPr>
        <p:txBody>
          <a:bodyPr wrap="none" lIns="0" tIns="0" rIns="0" bIns="0" anchor="ctr"/>
          <a:lstStyle/>
          <a:p>
            <a:endParaRPr lang="es-ES_tradnl"/>
          </a:p>
        </p:txBody>
      </p:sp>
      <p:sp>
        <p:nvSpPr>
          <p:cNvPr id="1056789" name="AutoShape 21"/>
          <p:cNvSpPr>
            <a:spLocks noChangeArrowheads="1"/>
          </p:cNvSpPr>
          <p:nvPr/>
        </p:nvSpPr>
        <p:spPr bwMode="auto">
          <a:xfrm rot="-16200000">
            <a:off x="4523582" y="2031206"/>
            <a:ext cx="381000" cy="280987"/>
          </a:xfrm>
          <a:prstGeom prst="triangle">
            <a:avLst>
              <a:gd name="adj" fmla="val 52079"/>
            </a:avLst>
          </a:prstGeom>
          <a:solidFill>
            <a:schemeClr val="tx2"/>
          </a:solidFill>
          <a:ln w="9525">
            <a:solidFill>
              <a:schemeClr val="tx1"/>
            </a:solidFill>
            <a:miter lim="800000"/>
            <a:headEnd/>
            <a:tailEnd/>
          </a:ln>
          <a:effectLst/>
        </p:spPr>
        <p:txBody>
          <a:bodyPr wrap="none" lIns="0" tIns="0" rIns="0" bIns="0" anchor="ctr"/>
          <a:lstStyle/>
          <a:p>
            <a:endParaRPr lang="es-ES_tradnl"/>
          </a:p>
        </p:txBody>
      </p:sp>
      <p:sp>
        <p:nvSpPr>
          <p:cNvPr id="1056790" name="Rectangle 22"/>
          <p:cNvSpPr>
            <a:spLocks noChangeArrowheads="1"/>
          </p:cNvSpPr>
          <p:nvPr/>
        </p:nvSpPr>
        <p:spPr bwMode="auto">
          <a:xfrm>
            <a:off x="4926013" y="2133600"/>
            <a:ext cx="1054100" cy="76200"/>
          </a:xfrm>
          <a:prstGeom prst="rect">
            <a:avLst/>
          </a:prstGeom>
          <a:solidFill>
            <a:schemeClr val="tx1"/>
          </a:solidFill>
          <a:ln w="9525">
            <a:solidFill>
              <a:schemeClr val="tx1"/>
            </a:solidFill>
            <a:miter lim="800000"/>
            <a:headEnd/>
            <a:tailEnd/>
          </a:ln>
          <a:effectLst/>
        </p:spPr>
        <p:txBody>
          <a:bodyPr wrap="none" lIns="0" tIns="0" rIns="0" bIns="0" anchor="ctr"/>
          <a:lstStyle/>
          <a:p>
            <a:endParaRPr lang="es-ES_tradnl"/>
          </a:p>
        </p:txBody>
      </p:sp>
      <p:sp>
        <p:nvSpPr>
          <p:cNvPr id="1056791" name="Rectangle 23"/>
          <p:cNvSpPr>
            <a:spLocks noChangeArrowheads="1"/>
          </p:cNvSpPr>
          <p:nvPr/>
        </p:nvSpPr>
        <p:spPr bwMode="auto">
          <a:xfrm>
            <a:off x="6051550" y="914400"/>
            <a:ext cx="69850" cy="1066800"/>
          </a:xfrm>
          <a:prstGeom prst="rect">
            <a:avLst/>
          </a:prstGeom>
          <a:solidFill>
            <a:schemeClr val="tx2"/>
          </a:solidFill>
          <a:ln w="9525">
            <a:solidFill>
              <a:schemeClr val="tx1"/>
            </a:solidFill>
            <a:miter lim="800000"/>
            <a:headEnd/>
            <a:tailEnd/>
          </a:ln>
          <a:effectLst/>
        </p:spPr>
        <p:txBody>
          <a:bodyPr wrap="none" lIns="0" tIns="0" rIns="0" bIns="0" anchor="ctr"/>
          <a:lstStyle/>
          <a:p>
            <a:endParaRPr lang="es-ES_tradnl"/>
          </a:p>
        </p:txBody>
      </p:sp>
      <p:sp>
        <p:nvSpPr>
          <p:cNvPr id="1056792" name="Rectangle 24"/>
          <p:cNvSpPr>
            <a:spLocks noChangeArrowheads="1"/>
          </p:cNvSpPr>
          <p:nvPr/>
        </p:nvSpPr>
        <p:spPr bwMode="auto">
          <a:xfrm>
            <a:off x="6191250" y="685800"/>
            <a:ext cx="844550" cy="76200"/>
          </a:xfrm>
          <a:prstGeom prst="rect">
            <a:avLst/>
          </a:prstGeom>
          <a:solidFill>
            <a:schemeClr val="tx1"/>
          </a:solidFill>
          <a:ln w="9525">
            <a:solidFill>
              <a:schemeClr val="tx1"/>
            </a:solidFill>
            <a:miter lim="800000"/>
            <a:headEnd/>
            <a:tailEnd/>
          </a:ln>
          <a:effectLst/>
        </p:spPr>
        <p:txBody>
          <a:bodyPr wrap="none" lIns="0" tIns="0" rIns="0" bIns="0" anchor="ctr"/>
          <a:lstStyle/>
          <a:p>
            <a:endParaRPr lang="es-ES_tradnl"/>
          </a:p>
        </p:txBody>
      </p:sp>
      <p:sp>
        <p:nvSpPr>
          <p:cNvPr id="1056793" name="Line 25"/>
          <p:cNvSpPr>
            <a:spLocks noChangeShapeType="1"/>
          </p:cNvSpPr>
          <p:nvPr/>
        </p:nvSpPr>
        <p:spPr bwMode="auto">
          <a:xfrm flipV="1">
            <a:off x="6262688" y="914400"/>
            <a:ext cx="0" cy="152400"/>
          </a:xfrm>
          <a:prstGeom prst="line">
            <a:avLst/>
          </a:prstGeom>
          <a:noFill/>
          <a:ln w="28575">
            <a:solidFill>
              <a:srgbClr val="000000"/>
            </a:solidFill>
            <a:round/>
            <a:headEnd/>
            <a:tailEnd/>
          </a:ln>
          <a:effectLst/>
        </p:spPr>
        <p:txBody>
          <a:bodyPr wrap="none" lIns="0" tIns="0" rIns="0" bIns="0" anchor="ctr"/>
          <a:lstStyle/>
          <a:p>
            <a:endParaRPr lang="es-ES_tradnl"/>
          </a:p>
        </p:txBody>
      </p:sp>
      <p:sp>
        <p:nvSpPr>
          <p:cNvPr id="1056794" name="Line 26"/>
          <p:cNvSpPr>
            <a:spLocks noChangeShapeType="1"/>
          </p:cNvSpPr>
          <p:nvPr/>
        </p:nvSpPr>
        <p:spPr bwMode="auto">
          <a:xfrm flipV="1">
            <a:off x="7599363" y="914400"/>
            <a:ext cx="0" cy="152400"/>
          </a:xfrm>
          <a:prstGeom prst="line">
            <a:avLst/>
          </a:prstGeom>
          <a:noFill/>
          <a:ln w="28575">
            <a:solidFill>
              <a:srgbClr val="000000"/>
            </a:solidFill>
            <a:round/>
            <a:headEnd/>
            <a:tailEnd/>
          </a:ln>
          <a:effectLst/>
        </p:spPr>
        <p:txBody>
          <a:bodyPr wrap="none" lIns="0" tIns="0" rIns="0" bIns="0" anchor="ctr"/>
          <a:lstStyle/>
          <a:p>
            <a:endParaRPr lang="es-ES_tradnl"/>
          </a:p>
        </p:txBody>
      </p:sp>
      <p:sp>
        <p:nvSpPr>
          <p:cNvPr id="1056795" name="AutoShape 27"/>
          <p:cNvSpPr>
            <a:spLocks noChangeArrowheads="1"/>
          </p:cNvSpPr>
          <p:nvPr/>
        </p:nvSpPr>
        <p:spPr bwMode="auto">
          <a:xfrm>
            <a:off x="6332538" y="990600"/>
            <a:ext cx="69850" cy="76200"/>
          </a:xfrm>
          <a:prstGeom prst="flowChartMerge">
            <a:avLst/>
          </a:prstGeom>
          <a:solidFill>
            <a:schemeClr val="accent1"/>
          </a:solidFill>
          <a:ln w="9525">
            <a:solidFill>
              <a:schemeClr val="tx1"/>
            </a:solidFill>
            <a:miter lim="800000"/>
            <a:headEnd/>
            <a:tailEnd/>
          </a:ln>
          <a:effectLst/>
        </p:spPr>
        <p:txBody>
          <a:bodyPr wrap="none" lIns="0" tIns="0" rIns="0" bIns="0" anchor="ctr"/>
          <a:lstStyle/>
          <a:p>
            <a:endParaRPr lang="es-ES_tradnl"/>
          </a:p>
        </p:txBody>
      </p:sp>
      <p:sp>
        <p:nvSpPr>
          <p:cNvPr id="1056796" name="Line 28"/>
          <p:cNvSpPr>
            <a:spLocks noChangeShapeType="1"/>
          </p:cNvSpPr>
          <p:nvPr/>
        </p:nvSpPr>
        <p:spPr bwMode="auto">
          <a:xfrm flipH="1">
            <a:off x="1055688" y="685800"/>
            <a:ext cx="4995862" cy="0"/>
          </a:xfrm>
          <a:prstGeom prst="line">
            <a:avLst/>
          </a:prstGeom>
          <a:noFill/>
          <a:ln w="9525">
            <a:solidFill>
              <a:srgbClr val="000000"/>
            </a:solidFill>
            <a:prstDash val="dash"/>
            <a:round/>
            <a:headEnd/>
            <a:tailEnd/>
          </a:ln>
          <a:effectLst/>
        </p:spPr>
        <p:txBody>
          <a:bodyPr wrap="none" lIns="0" tIns="0" rIns="0" bIns="0" anchor="ctr"/>
          <a:lstStyle/>
          <a:p>
            <a:endParaRPr lang="es-ES_tradnl"/>
          </a:p>
        </p:txBody>
      </p:sp>
      <p:sp>
        <p:nvSpPr>
          <p:cNvPr id="1056797" name="Line 29"/>
          <p:cNvSpPr>
            <a:spLocks noChangeShapeType="1"/>
          </p:cNvSpPr>
          <p:nvPr/>
        </p:nvSpPr>
        <p:spPr bwMode="auto">
          <a:xfrm flipH="1">
            <a:off x="1617663" y="4191000"/>
            <a:ext cx="704850" cy="0"/>
          </a:xfrm>
          <a:prstGeom prst="line">
            <a:avLst/>
          </a:prstGeom>
          <a:noFill/>
          <a:ln w="9525">
            <a:solidFill>
              <a:srgbClr val="000000"/>
            </a:solidFill>
            <a:prstDash val="dash"/>
            <a:round/>
            <a:headEnd/>
            <a:tailEnd/>
          </a:ln>
          <a:effectLst/>
        </p:spPr>
        <p:txBody>
          <a:bodyPr wrap="none" lIns="0" tIns="0" rIns="0" bIns="0" anchor="ctr"/>
          <a:lstStyle/>
          <a:p>
            <a:endParaRPr lang="es-ES_tradnl"/>
          </a:p>
        </p:txBody>
      </p:sp>
      <p:sp>
        <p:nvSpPr>
          <p:cNvPr id="1056798" name="Line 30"/>
          <p:cNvSpPr>
            <a:spLocks noChangeShapeType="1"/>
          </p:cNvSpPr>
          <p:nvPr/>
        </p:nvSpPr>
        <p:spPr bwMode="auto">
          <a:xfrm>
            <a:off x="1970088" y="685800"/>
            <a:ext cx="0" cy="3505200"/>
          </a:xfrm>
          <a:prstGeom prst="line">
            <a:avLst/>
          </a:prstGeom>
          <a:noFill/>
          <a:ln w="9525">
            <a:solidFill>
              <a:srgbClr val="000000"/>
            </a:solidFill>
            <a:round/>
            <a:headEnd type="triangle" w="med" len="med"/>
            <a:tailEnd type="triangle" w="med" len="med"/>
          </a:ln>
          <a:effectLst/>
        </p:spPr>
        <p:txBody>
          <a:bodyPr wrap="none" lIns="0" tIns="0" rIns="0" bIns="0" anchor="ctr"/>
          <a:lstStyle/>
          <a:p>
            <a:endParaRPr lang="es-ES_tradnl"/>
          </a:p>
        </p:txBody>
      </p:sp>
      <p:sp>
        <p:nvSpPr>
          <p:cNvPr id="1056799" name="Rectangle 31"/>
          <p:cNvSpPr>
            <a:spLocks noChangeArrowheads="1"/>
          </p:cNvSpPr>
          <p:nvPr/>
        </p:nvSpPr>
        <p:spPr bwMode="auto">
          <a:xfrm>
            <a:off x="1547813" y="2133600"/>
            <a:ext cx="352425" cy="244475"/>
          </a:xfrm>
          <a:prstGeom prst="rect">
            <a:avLst/>
          </a:prstGeom>
          <a:noFill/>
          <a:ln w="9525">
            <a:noFill/>
            <a:miter lim="800000"/>
            <a:headEnd/>
            <a:tailEnd/>
          </a:ln>
          <a:effectLst/>
        </p:spPr>
        <p:txBody>
          <a:bodyPr lIns="0" tIns="0" rIns="0" bIns="0">
            <a:spAutoFit/>
          </a:bodyPr>
          <a:lstStyle/>
          <a:p>
            <a:pPr algn="ctr">
              <a:spcBef>
                <a:spcPct val="50000"/>
              </a:spcBef>
            </a:pPr>
            <a:r>
              <a:rPr lang="es-AR" sz="1600" b="1"/>
              <a:t>7 m</a:t>
            </a:r>
            <a:endParaRPr lang="es-AR" sz="1600" b="1" baseline="-25000"/>
          </a:p>
        </p:txBody>
      </p:sp>
      <p:sp>
        <p:nvSpPr>
          <p:cNvPr id="1056800" name="AutoShape 32"/>
          <p:cNvSpPr>
            <a:spLocks noChangeArrowheads="1"/>
          </p:cNvSpPr>
          <p:nvPr/>
        </p:nvSpPr>
        <p:spPr bwMode="auto">
          <a:xfrm>
            <a:off x="4362450" y="990600"/>
            <a:ext cx="1336675" cy="533400"/>
          </a:xfrm>
          <a:prstGeom prst="wedgeRoundRectCallout">
            <a:avLst>
              <a:gd name="adj1" fmla="val -26208"/>
              <a:gd name="adj2" fmla="val 113394"/>
              <a:gd name="adj3" fmla="val 16667"/>
            </a:avLst>
          </a:prstGeom>
          <a:noFill/>
          <a:ln w="9525">
            <a:solidFill>
              <a:schemeClr val="tx1"/>
            </a:solidFill>
            <a:miter lim="800000"/>
            <a:headEnd/>
            <a:tailEnd/>
          </a:ln>
          <a:effectLst/>
        </p:spPr>
        <p:txBody>
          <a:bodyPr wrap="none" lIns="0" tIns="0" rIns="0" bIns="0" anchor="ctr"/>
          <a:lstStyle/>
          <a:p>
            <a:pPr algn="ctr"/>
            <a:r>
              <a:rPr lang="es-AR" sz="1600" b="1">
                <a:solidFill>
                  <a:schemeClr val="tx2"/>
                </a:solidFill>
              </a:rPr>
              <a:t>Caudal</a:t>
            </a:r>
          </a:p>
          <a:p>
            <a:pPr algn="ctr"/>
            <a:r>
              <a:rPr lang="es-AR" sz="1600" b="1">
                <a:solidFill>
                  <a:schemeClr val="tx2"/>
                </a:solidFill>
              </a:rPr>
              <a:t>Q = 2,1m</a:t>
            </a:r>
            <a:r>
              <a:rPr lang="es-AR" sz="1600" b="1" baseline="30000">
                <a:solidFill>
                  <a:schemeClr val="tx2"/>
                </a:solidFill>
              </a:rPr>
              <a:t>3</a:t>
            </a:r>
            <a:r>
              <a:rPr lang="es-AR" sz="1600" b="1">
                <a:solidFill>
                  <a:schemeClr val="tx2"/>
                </a:solidFill>
              </a:rPr>
              <a:t>/h</a:t>
            </a:r>
            <a:endParaRPr lang="es-AR" sz="1600" b="1"/>
          </a:p>
        </p:txBody>
      </p:sp>
      <p:sp>
        <p:nvSpPr>
          <p:cNvPr id="1056801" name="Text Box 33"/>
          <p:cNvSpPr txBox="1">
            <a:spLocks noChangeArrowheads="1"/>
          </p:cNvSpPr>
          <p:nvPr/>
        </p:nvSpPr>
        <p:spPr bwMode="auto">
          <a:xfrm>
            <a:off x="4081463" y="2667000"/>
            <a:ext cx="3649662" cy="1993900"/>
          </a:xfrm>
          <a:prstGeom prst="rect">
            <a:avLst/>
          </a:prstGeom>
          <a:noFill/>
          <a:ln w="38100" cmpd="dbl">
            <a:solidFill>
              <a:srgbClr val="000000"/>
            </a:solidFill>
            <a:miter lim="800000"/>
            <a:headEnd/>
            <a:tailEnd/>
          </a:ln>
          <a:effectLst/>
        </p:spPr>
        <p:txBody>
          <a:bodyPr lIns="0" tIns="0" rIns="0" bIns="0">
            <a:spAutoFit/>
          </a:bodyPr>
          <a:lstStyle/>
          <a:p>
            <a:pPr algn="ctr"/>
            <a:r>
              <a:rPr lang="es-AR" sz="1600" b="1" u="sng"/>
              <a:t>DATOS</a:t>
            </a:r>
            <a:endParaRPr lang="es-AR" sz="1600" b="1"/>
          </a:p>
          <a:p>
            <a:pPr algn="ctr"/>
            <a:r>
              <a:rPr lang="es-AR" sz="1600" b="1"/>
              <a:t> Cañería normal de </a:t>
            </a:r>
            <a:r>
              <a:rPr lang="es-AR" sz="1600" b="1">
                <a:sym typeface="Symbol" pitchFamily="18" charset="2"/>
              </a:rPr>
              <a:t> =</a:t>
            </a:r>
            <a:r>
              <a:rPr lang="es-AR" sz="1600" b="1"/>
              <a:t> 1” con tres      codos de 90</a:t>
            </a:r>
            <a:r>
              <a:rPr lang="es-AR" sz="1600" b="1">
                <a:sym typeface="Symbol" pitchFamily="18" charset="2"/>
              </a:rPr>
              <a:t> y una válvula de pie.  Largo total de la tubería, L</a:t>
            </a:r>
            <a:r>
              <a:rPr lang="es-AR" sz="1600" b="1" baseline="-25000">
                <a:sym typeface="Symbol" pitchFamily="18" charset="2"/>
              </a:rPr>
              <a:t>T</a:t>
            </a:r>
            <a:r>
              <a:rPr lang="es-AR" sz="1600" b="1">
                <a:sym typeface="Symbol" pitchFamily="18" charset="2"/>
              </a:rPr>
              <a:t> = 10 m </a:t>
            </a:r>
          </a:p>
          <a:p>
            <a:pPr algn="ctr"/>
            <a:r>
              <a:rPr lang="es-AR" sz="1600" b="1">
                <a:sym typeface="Symbol" pitchFamily="18" charset="2"/>
              </a:rPr>
              <a:t> </a:t>
            </a:r>
            <a:r>
              <a:rPr lang="es-AR" sz="1600" b="1" u="sng">
                <a:sym typeface="Symbol" pitchFamily="18" charset="2"/>
              </a:rPr>
              <a:t>Tabla de pérdidas</a:t>
            </a:r>
            <a:r>
              <a:rPr lang="es-AR" sz="1600" b="1">
                <a:sym typeface="Symbol" pitchFamily="18" charset="2"/>
              </a:rPr>
              <a:t>:</a:t>
            </a:r>
          </a:p>
          <a:p>
            <a:pPr algn="ctr"/>
            <a:r>
              <a:rPr lang="es-AR" sz="1600" b="1">
                <a:sym typeface="Symbol" pitchFamily="18" charset="2"/>
              </a:rPr>
              <a:t> Para 2,1 m</a:t>
            </a:r>
            <a:r>
              <a:rPr lang="es-AR" sz="1600" b="1" baseline="30000">
                <a:sym typeface="Symbol" pitchFamily="18" charset="2"/>
              </a:rPr>
              <a:t>3</a:t>
            </a:r>
            <a:r>
              <a:rPr lang="es-AR" sz="1600" b="1">
                <a:sym typeface="Symbol" pitchFamily="18" charset="2"/>
              </a:rPr>
              <a:t>/h  6,94%  ; </a:t>
            </a:r>
          </a:p>
          <a:p>
            <a:pPr algn="ctr"/>
            <a:r>
              <a:rPr lang="es-AR" sz="1600" b="1">
                <a:sym typeface="Symbol" pitchFamily="18" charset="2"/>
              </a:rPr>
              <a:t> cada codo  1,1 m  y </a:t>
            </a:r>
          </a:p>
          <a:p>
            <a:pPr algn="ctr"/>
            <a:r>
              <a:rPr lang="es-AR" sz="1600" b="1">
                <a:sym typeface="Symbol" pitchFamily="18" charset="2"/>
              </a:rPr>
              <a:t> la válvula  4,0 m</a:t>
            </a:r>
          </a:p>
        </p:txBody>
      </p:sp>
      <p:sp>
        <p:nvSpPr>
          <p:cNvPr id="1056802" name="AutoShape 34"/>
          <p:cNvSpPr>
            <a:spLocks noChangeArrowheads="1"/>
          </p:cNvSpPr>
          <p:nvPr/>
        </p:nvSpPr>
        <p:spPr bwMode="auto">
          <a:xfrm>
            <a:off x="4292600" y="5105400"/>
            <a:ext cx="1846263" cy="381000"/>
          </a:xfrm>
          <a:prstGeom prst="wedgeRoundRectCallout">
            <a:avLst>
              <a:gd name="adj1" fmla="val -92560"/>
              <a:gd name="adj2" fmla="val -77917"/>
              <a:gd name="adj3" fmla="val 16667"/>
            </a:avLst>
          </a:prstGeom>
          <a:noFill/>
          <a:ln w="9525">
            <a:solidFill>
              <a:srgbClr val="000000"/>
            </a:solidFill>
            <a:miter lim="800000"/>
            <a:headEnd/>
            <a:tailEnd/>
          </a:ln>
          <a:effectLst/>
        </p:spPr>
        <p:txBody>
          <a:bodyPr wrap="none" lIns="0" tIns="0" rIns="0" bIns="0" anchor="ctr"/>
          <a:lstStyle/>
          <a:p>
            <a:pPr algn="ctr"/>
            <a:r>
              <a:rPr lang="es-AR" sz="1400" b="1"/>
              <a:t>Válvula de retención</a:t>
            </a:r>
          </a:p>
        </p:txBody>
      </p:sp>
      <p:sp>
        <p:nvSpPr>
          <p:cNvPr id="1056803" name="AutoShape 35"/>
          <p:cNvSpPr>
            <a:spLocks noChangeArrowheads="1"/>
          </p:cNvSpPr>
          <p:nvPr/>
        </p:nvSpPr>
        <p:spPr bwMode="auto">
          <a:xfrm>
            <a:off x="2462213" y="1295400"/>
            <a:ext cx="844550" cy="457200"/>
          </a:xfrm>
          <a:prstGeom prst="wedgeRoundRectCallout">
            <a:avLst>
              <a:gd name="adj1" fmla="val 69968"/>
              <a:gd name="adj2" fmla="val 127778"/>
              <a:gd name="adj3" fmla="val 16667"/>
            </a:avLst>
          </a:prstGeom>
          <a:noFill/>
          <a:ln w="9525">
            <a:solidFill>
              <a:srgbClr val="000000"/>
            </a:solidFill>
            <a:miter lim="800000"/>
            <a:headEnd/>
            <a:tailEnd/>
          </a:ln>
          <a:effectLst/>
        </p:spPr>
        <p:txBody>
          <a:bodyPr wrap="none" lIns="0" tIns="0" rIns="0" bIns="0" anchor="ctr"/>
          <a:lstStyle/>
          <a:p>
            <a:pPr algn="ctr"/>
            <a:r>
              <a:rPr lang="es-AR" sz="1400" b="1"/>
              <a:t>Codo 90</a:t>
            </a:r>
            <a:r>
              <a:rPr lang="es-AR" sz="1400" b="1">
                <a:sym typeface="Symbol" pitchFamily="18" charset="2"/>
              </a:rPr>
              <a:t></a:t>
            </a:r>
            <a:endParaRPr lang="es-AR" sz="1400" b="1"/>
          </a:p>
        </p:txBody>
      </p:sp>
      <p:sp>
        <p:nvSpPr>
          <p:cNvPr id="1056804" name="Text Box 36"/>
          <p:cNvSpPr txBox="1">
            <a:spLocks noChangeArrowheads="1"/>
          </p:cNvSpPr>
          <p:nvPr/>
        </p:nvSpPr>
        <p:spPr bwMode="auto">
          <a:xfrm>
            <a:off x="141288" y="914400"/>
            <a:ext cx="1265237" cy="771525"/>
          </a:xfrm>
          <a:prstGeom prst="rect">
            <a:avLst/>
          </a:prstGeom>
          <a:noFill/>
          <a:ln w="38100">
            <a:solidFill>
              <a:schemeClr val="accent1"/>
            </a:solidFill>
            <a:miter lim="800000"/>
            <a:headEnd/>
            <a:tailEnd/>
          </a:ln>
          <a:effectLst/>
        </p:spPr>
        <p:txBody>
          <a:bodyPr lIns="0" tIns="0" rIns="0" bIns="0">
            <a:spAutoFit/>
          </a:bodyPr>
          <a:lstStyle/>
          <a:p>
            <a:pPr algn="ctr">
              <a:spcBef>
                <a:spcPct val="50000"/>
              </a:spcBef>
            </a:pPr>
            <a:r>
              <a:rPr lang="es-AR" sz="1600" b="1">
                <a:solidFill>
                  <a:srgbClr val="0000CC"/>
                </a:solidFill>
              </a:rPr>
              <a:t>Esquema fuera de escala</a:t>
            </a:r>
          </a:p>
        </p:txBody>
      </p:sp>
      <p:sp>
        <p:nvSpPr>
          <p:cNvPr id="1056805" name="AutoShape 37"/>
          <p:cNvSpPr>
            <a:spLocks noChangeArrowheads="1"/>
          </p:cNvSpPr>
          <p:nvPr/>
        </p:nvSpPr>
        <p:spPr bwMode="auto">
          <a:xfrm>
            <a:off x="2462213" y="2438400"/>
            <a:ext cx="844550" cy="457200"/>
          </a:xfrm>
          <a:prstGeom prst="wedgeRoundRectCallout">
            <a:avLst>
              <a:gd name="adj1" fmla="val 66495"/>
              <a:gd name="adj2" fmla="val 186806"/>
              <a:gd name="adj3" fmla="val 16667"/>
            </a:avLst>
          </a:prstGeom>
          <a:noFill/>
          <a:ln w="9525">
            <a:solidFill>
              <a:schemeClr val="tx1"/>
            </a:solidFill>
            <a:miter lim="800000"/>
            <a:headEnd/>
            <a:tailEnd/>
          </a:ln>
          <a:effectLst/>
        </p:spPr>
        <p:txBody>
          <a:bodyPr wrap="none" lIns="0" tIns="0" rIns="0" bIns="0" anchor="ctr"/>
          <a:lstStyle/>
          <a:p>
            <a:pPr algn="ctr"/>
            <a:endParaRPr lang="es-AR" sz="1600" b="1">
              <a:solidFill>
                <a:srgbClr val="003300"/>
              </a:solidFill>
            </a:endParaRPr>
          </a:p>
        </p:txBody>
      </p:sp>
      <p:sp>
        <p:nvSpPr>
          <p:cNvPr id="1056806" name="Rectangle 38"/>
          <p:cNvSpPr>
            <a:spLocks noChangeArrowheads="1"/>
          </p:cNvSpPr>
          <p:nvPr/>
        </p:nvSpPr>
        <p:spPr bwMode="auto">
          <a:xfrm>
            <a:off x="2603500" y="2590800"/>
            <a:ext cx="568325" cy="244475"/>
          </a:xfrm>
          <a:prstGeom prst="rect">
            <a:avLst/>
          </a:prstGeom>
          <a:noFill/>
          <a:ln w="9525">
            <a:noFill/>
            <a:miter lim="800000"/>
            <a:headEnd/>
            <a:tailEnd/>
          </a:ln>
          <a:effectLst/>
        </p:spPr>
        <p:txBody>
          <a:bodyPr wrap="none" lIns="0" tIns="0" rIns="0" bIns="0">
            <a:spAutoFit/>
          </a:bodyPr>
          <a:lstStyle/>
          <a:p>
            <a:pPr algn="ctr"/>
            <a:r>
              <a:rPr lang="es-AR" sz="1600" b="1">
                <a:sym typeface="Symbol" pitchFamily="18" charset="2"/>
              </a:rPr>
              <a:t> =</a:t>
            </a:r>
            <a:r>
              <a:rPr lang="es-AR" sz="1600" b="1"/>
              <a:t> 1”</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7794" name="Text Box 2"/>
          <p:cNvSpPr txBox="1">
            <a:spLocks noChangeArrowheads="1"/>
          </p:cNvSpPr>
          <p:nvPr/>
        </p:nvSpPr>
        <p:spPr bwMode="auto">
          <a:xfrm>
            <a:off x="703263" y="393700"/>
            <a:ext cx="7458075" cy="549275"/>
          </a:xfrm>
          <a:prstGeom prst="rect">
            <a:avLst/>
          </a:prstGeom>
          <a:noFill/>
          <a:ln w="9525">
            <a:noFill/>
            <a:miter lim="800000"/>
            <a:headEnd/>
            <a:tailEnd/>
          </a:ln>
          <a:effectLst/>
        </p:spPr>
        <p:txBody>
          <a:bodyPr lIns="0" tIns="0" rIns="0" bIns="0">
            <a:spAutoFit/>
          </a:bodyPr>
          <a:lstStyle/>
          <a:p>
            <a:pPr algn="ctr">
              <a:spcBef>
                <a:spcPct val="50000"/>
              </a:spcBef>
            </a:pPr>
            <a:r>
              <a:rPr lang="es-AR" sz="3600" b="1"/>
              <a:t>Ejemplo de pérdidas de carga</a:t>
            </a:r>
            <a:endParaRPr lang="es-AR" sz="2800" b="1"/>
          </a:p>
        </p:txBody>
      </p:sp>
      <p:sp>
        <p:nvSpPr>
          <p:cNvPr id="1057795" name="Text Box 3"/>
          <p:cNvSpPr txBox="1">
            <a:spLocks noChangeArrowheads="1"/>
          </p:cNvSpPr>
          <p:nvPr/>
        </p:nvSpPr>
        <p:spPr bwMode="auto">
          <a:xfrm>
            <a:off x="1195388" y="1447800"/>
            <a:ext cx="7196137" cy="1279525"/>
          </a:xfrm>
          <a:prstGeom prst="rect">
            <a:avLst/>
          </a:prstGeom>
          <a:noFill/>
          <a:ln w="57150" cmpd="thickThin">
            <a:solidFill>
              <a:schemeClr val="tx1"/>
            </a:solidFill>
            <a:miter lim="800000"/>
            <a:headEnd/>
            <a:tailEnd/>
          </a:ln>
          <a:effectLst/>
        </p:spPr>
        <p:txBody>
          <a:bodyPr lIns="0" tIns="0" rIns="0" bIns="0">
            <a:spAutoFit/>
          </a:bodyPr>
          <a:lstStyle/>
          <a:p>
            <a:pPr>
              <a:spcBef>
                <a:spcPct val="50000"/>
              </a:spcBef>
            </a:pPr>
            <a:r>
              <a:rPr lang="es-AR" sz="1600" b="1">
                <a:solidFill>
                  <a:srgbClr val="003300"/>
                </a:solidFill>
              </a:rPr>
              <a:t>Pérdidas de carga = Perdidas porcentuales x (Largo total + codos + válvulas). </a:t>
            </a:r>
            <a:r>
              <a:rPr lang="es-AR" sz="1600" b="1">
                <a:solidFill>
                  <a:srgbClr val="003300"/>
                </a:solidFill>
                <a:sym typeface="Wingdings" pitchFamily="2" charset="2"/>
              </a:rPr>
              <a:t> </a:t>
            </a:r>
            <a:r>
              <a:rPr lang="es-AR" sz="1600" b="1">
                <a:solidFill>
                  <a:srgbClr val="003300"/>
                </a:solidFill>
              </a:rPr>
              <a:t>H</a:t>
            </a:r>
            <a:r>
              <a:rPr lang="es-AR" sz="1600" b="1" baseline="-25000">
                <a:solidFill>
                  <a:srgbClr val="003300"/>
                </a:solidFill>
              </a:rPr>
              <a:t>f </a:t>
            </a:r>
            <a:r>
              <a:rPr lang="es-AR" sz="1600" b="1">
                <a:solidFill>
                  <a:srgbClr val="003300"/>
                </a:solidFill>
              </a:rPr>
              <a:t>= 6,94% x L</a:t>
            </a:r>
            <a:r>
              <a:rPr lang="es-AR" sz="1600" b="1" baseline="-25000">
                <a:solidFill>
                  <a:srgbClr val="003300"/>
                </a:solidFill>
              </a:rPr>
              <a:t>equivalente </a:t>
            </a:r>
            <a:r>
              <a:rPr lang="es-AR" sz="1600" b="1">
                <a:solidFill>
                  <a:srgbClr val="003300"/>
                </a:solidFill>
              </a:rPr>
              <a:t>= 6,94% x 17,3 m</a:t>
            </a:r>
          </a:p>
          <a:p>
            <a:pPr>
              <a:spcBef>
                <a:spcPct val="50000"/>
              </a:spcBef>
            </a:pPr>
            <a:r>
              <a:rPr lang="es-AR" sz="1600" b="1">
                <a:solidFill>
                  <a:srgbClr val="003300"/>
                </a:solidFill>
              </a:rPr>
              <a:t>H</a:t>
            </a:r>
            <a:r>
              <a:rPr lang="es-AR" sz="1600" b="1" baseline="-25000">
                <a:solidFill>
                  <a:srgbClr val="003300"/>
                </a:solidFill>
              </a:rPr>
              <a:t>f </a:t>
            </a:r>
            <a:r>
              <a:rPr lang="es-AR" sz="1600" b="1">
                <a:solidFill>
                  <a:srgbClr val="003300"/>
                </a:solidFill>
              </a:rPr>
              <a:t>= 6,94% (10 m + 3 x 1,1 m + 4 m) = 6,94 / 100 (10 + 3,3 m + 4 m) =</a:t>
            </a:r>
          </a:p>
          <a:p>
            <a:pPr>
              <a:spcBef>
                <a:spcPct val="50000"/>
              </a:spcBef>
            </a:pPr>
            <a:r>
              <a:rPr lang="es-AR" sz="1600" b="1">
                <a:solidFill>
                  <a:srgbClr val="003300"/>
                </a:solidFill>
              </a:rPr>
              <a:t>    = 0,0694 x 17,3 m                     H</a:t>
            </a:r>
            <a:r>
              <a:rPr lang="es-AR" sz="1600" b="1" baseline="-25000">
                <a:solidFill>
                  <a:srgbClr val="003300"/>
                </a:solidFill>
              </a:rPr>
              <a:t>f </a:t>
            </a:r>
            <a:r>
              <a:rPr lang="es-AR" sz="1600" b="1">
                <a:solidFill>
                  <a:srgbClr val="003300"/>
                </a:solidFill>
              </a:rPr>
              <a:t>= 1,2 m</a:t>
            </a:r>
          </a:p>
        </p:txBody>
      </p:sp>
      <p:sp>
        <p:nvSpPr>
          <p:cNvPr id="1057796" name="AutoShape 4"/>
          <p:cNvSpPr>
            <a:spLocks noChangeArrowheads="1"/>
          </p:cNvSpPr>
          <p:nvPr/>
        </p:nvSpPr>
        <p:spPr bwMode="auto">
          <a:xfrm>
            <a:off x="5276850" y="2514600"/>
            <a:ext cx="844550" cy="152400"/>
          </a:xfrm>
          <a:prstGeom prst="leftArrow">
            <a:avLst>
              <a:gd name="adj1" fmla="val 50000"/>
              <a:gd name="adj2" fmla="val 138542"/>
            </a:avLst>
          </a:prstGeom>
          <a:solidFill>
            <a:srgbClr val="F8F834"/>
          </a:solidFill>
          <a:ln w="9525">
            <a:solidFill>
              <a:schemeClr val="tx1"/>
            </a:solidFill>
            <a:miter lim="800000"/>
            <a:headEnd/>
            <a:tailEnd/>
          </a:ln>
          <a:effectLst/>
        </p:spPr>
        <p:txBody>
          <a:bodyPr wrap="none" lIns="0" tIns="0" rIns="0" bIns="0" anchor="ctr"/>
          <a:lstStyle/>
          <a:p>
            <a:endParaRPr lang="es-ES_tradnl"/>
          </a:p>
        </p:txBody>
      </p:sp>
      <p:sp>
        <p:nvSpPr>
          <p:cNvPr id="1057797" name="AutoShape 5"/>
          <p:cNvSpPr>
            <a:spLocks noChangeArrowheads="1"/>
          </p:cNvSpPr>
          <p:nvPr/>
        </p:nvSpPr>
        <p:spPr bwMode="auto">
          <a:xfrm>
            <a:off x="3217863" y="2514600"/>
            <a:ext cx="914400" cy="152400"/>
          </a:xfrm>
          <a:prstGeom prst="rightArrow">
            <a:avLst>
              <a:gd name="adj1" fmla="val 50000"/>
              <a:gd name="adj2" fmla="val 150000"/>
            </a:avLst>
          </a:prstGeom>
          <a:solidFill>
            <a:srgbClr val="F8F834"/>
          </a:solidFill>
          <a:ln w="9525">
            <a:solidFill>
              <a:schemeClr val="tx1"/>
            </a:solidFill>
            <a:miter lim="800000"/>
            <a:headEnd/>
            <a:tailEnd/>
          </a:ln>
          <a:effectLst/>
        </p:spPr>
        <p:txBody>
          <a:bodyPr wrap="none" lIns="0" tIns="0" rIns="0" bIns="0" anchor="ctr"/>
          <a:lstStyle/>
          <a:p>
            <a:endParaRPr lang="es-ES_tradnl"/>
          </a:p>
        </p:txBody>
      </p:sp>
      <p:sp>
        <p:nvSpPr>
          <p:cNvPr id="1057798" name="Line 6"/>
          <p:cNvSpPr>
            <a:spLocks noChangeShapeType="1"/>
          </p:cNvSpPr>
          <p:nvPr/>
        </p:nvSpPr>
        <p:spPr bwMode="auto">
          <a:xfrm rot="-5400000">
            <a:off x="3552032" y="3358356"/>
            <a:ext cx="1588" cy="4714875"/>
          </a:xfrm>
          <a:prstGeom prst="line">
            <a:avLst/>
          </a:prstGeom>
          <a:noFill/>
          <a:ln w="28575">
            <a:solidFill>
              <a:srgbClr val="000000"/>
            </a:solidFill>
            <a:round/>
            <a:headEnd/>
            <a:tailEnd type="triangle" w="med" len="med"/>
          </a:ln>
          <a:effectLst/>
        </p:spPr>
        <p:txBody>
          <a:bodyPr wrap="none" lIns="0" tIns="0" rIns="0" bIns="0" anchor="ctr"/>
          <a:lstStyle/>
          <a:p>
            <a:endParaRPr lang="es-ES_tradnl"/>
          </a:p>
        </p:txBody>
      </p:sp>
      <p:sp>
        <p:nvSpPr>
          <p:cNvPr id="1057799" name="Line 7"/>
          <p:cNvSpPr>
            <a:spLocks noChangeShapeType="1"/>
          </p:cNvSpPr>
          <p:nvPr/>
        </p:nvSpPr>
        <p:spPr bwMode="auto">
          <a:xfrm flipV="1">
            <a:off x="1195388" y="3352800"/>
            <a:ext cx="0" cy="2362200"/>
          </a:xfrm>
          <a:prstGeom prst="line">
            <a:avLst/>
          </a:prstGeom>
          <a:noFill/>
          <a:ln w="28575">
            <a:solidFill>
              <a:srgbClr val="000000"/>
            </a:solidFill>
            <a:round/>
            <a:headEnd/>
            <a:tailEnd type="triangle" w="med" len="med"/>
          </a:ln>
          <a:effectLst/>
        </p:spPr>
        <p:txBody>
          <a:bodyPr wrap="none" lIns="0" tIns="0" rIns="0" bIns="0" anchor="ctr"/>
          <a:lstStyle/>
          <a:p>
            <a:endParaRPr lang="es-ES_tradnl"/>
          </a:p>
        </p:txBody>
      </p:sp>
      <p:sp>
        <p:nvSpPr>
          <p:cNvPr id="1057800" name="Text Box 8"/>
          <p:cNvSpPr txBox="1">
            <a:spLocks noChangeArrowheads="1"/>
          </p:cNvSpPr>
          <p:nvPr/>
        </p:nvSpPr>
        <p:spPr bwMode="auto">
          <a:xfrm>
            <a:off x="985838" y="3124200"/>
            <a:ext cx="280987" cy="304800"/>
          </a:xfrm>
          <a:prstGeom prst="rect">
            <a:avLst/>
          </a:prstGeom>
          <a:noFill/>
          <a:ln w="9525">
            <a:noFill/>
            <a:miter lim="800000"/>
            <a:headEnd/>
            <a:tailEnd/>
          </a:ln>
          <a:effectLst/>
        </p:spPr>
        <p:txBody>
          <a:bodyPr lIns="0" tIns="0" rIns="0" bIns="0">
            <a:spAutoFit/>
          </a:bodyPr>
          <a:lstStyle/>
          <a:p>
            <a:pPr>
              <a:spcBef>
                <a:spcPct val="50000"/>
              </a:spcBef>
            </a:pPr>
            <a:r>
              <a:rPr lang="es-AR" sz="2000" b="1">
                <a:solidFill>
                  <a:srgbClr val="003300"/>
                </a:solidFill>
              </a:rPr>
              <a:t>H</a:t>
            </a:r>
          </a:p>
        </p:txBody>
      </p:sp>
      <p:sp>
        <p:nvSpPr>
          <p:cNvPr id="1057801" name="Rectangle 9"/>
          <p:cNvSpPr>
            <a:spLocks noChangeArrowheads="1"/>
          </p:cNvSpPr>
          <p:nvPr/>
        </p:nvSpPr>
        <p:spPr bwMode="auto">
          <a:xfrm>
            <a:off x="5980113" y="5589588"/>
            <a:ext cx="182562" cy="304800"/>
          </a:xfrm>
          <a:prstGeom prst="rect">
            <a:avLst/>
          </a:prstGeom>
          <a:noFill/>
          <a:ln w="9525">
            <a:noFill/>
            <a:miter lim="800000"/>
            <a:headEnd/>
            <a:tailEnd/>
          </a:ln>
          <a:effectLst/>
        </p:spPr>
        <p:txBody>
          <a:bodyPr wrap="none" lIns="0" tIns="0" rIns="0" bIns="0">
            <a:spAutoFit/>
          </a:bodyPr>
          <a:lstStyle/>
          <a:p>
            <a:r>
              <a:rPr lang="es-AR" sz="2000" b="1">
                <a:solidFill>
                  <a:srgbClr val="003300"/>
                </a:solidFill>
              </a:rPr>
              <a:t>Q</a:t>
            </a:r>
          </a:p>
        </p:txBody>
      </p:sp>
      <p:sp>
        <p:nvSpPr>
          <p:cNvPr id="1057802" name="Freeform 10"/>
          <p:cNvSpPr>
            <a:spLocks/>
          </p:cNvSpPr>
          <p:nvPr/>
        </p:nvSpPr>
        <p:spPr bwMode="auto">
          <a:xfrm>
            <a:off x="1195388" y="3581400"/>
            <a:ext cx="4011612" cy="1231900"/>
          </a:xfrm>
          <a:custGeom>
            <a:avLst/>
            <a:gdLst/>
            <a:ahLst/>
            <a:cxnLst>
              <a:cxn ang="0">
                <a:pos x="0" y="768"/>
              </a:cxn>
              <a:cxn ang="0">
                <a:pos x="528" y="768"/>
              </a:cxn>
              <a:cxn ang="0">
                <a:pos x="1008" y="720"/>
              </a:cxn>
              <a:cxn ang="0">
                <a:pos x="1776" y="480"/>
              </a:cxn>
              <a:cxn ang="0">
                <a:pos x="2736" y="0"/>
              </a:cxn>
            </a:cxnLst>
            <a:rect l="0" t="0" r="r" b="b"/>
            <a:pathLst>
              <a:path w="2736" h="776">
                <a:moveTo>
                  <a:pt x="0" y="768"/>
                </a:moveTo>
                <a:cubicBezTo>
                  <a:pt x="180" y="772"/>
                  <a:pt x="360" y="776"/>
                  <a:pt x="528" y="768"/>
                </a:cubicBezTo>
                <a:cubicBezTo>
                  <a:pt x="696" y="760"/>
                  <a:pt x="800" y="768"/>
                  <a:pt x="1008" y="720"/>
                </a:cubicBezTo>
                <a:cubicBezTo>
                  <a:pt x="1216" y="672"/>
                  <a:pt x="1488" y="600"/>
                  <a:pt x="1776" y="480"/>
                </a:cubicBezTo>
                <a:cubicBezTo>
                  <a:pt x="2064" y="360"/>
                  <a:pt x="2576" y="80"/>
                  <a:pt x="2736" y="0"/>
                </a:cubicBezTo>
              </a:path>
            </a:pathLst>
          </a:custGeom>
          <a:noFill/>
          <a:ln w="38100" cap="flat" cmpd="sng">
            <a:solidFill>
              <a:srgbClr val="FE1A14"/>
            </a:solidFill>
            <a:prstDash val="solid"/>
            <a:round/>
            <a:headEnd/>
            <a:tailEnd/>
          </a:ln>
          <a:effectLst/>
        </p:spPr>
        <p:txBody>
          <a:bodyPr wrap="none" lIns="0" tIns="0" rIns="0" bIns="0" anchor="ctr"/>
          <a:lstStyle/>
          <a:p>
            <a:endParaRPr lang="es-ES_tradnl"/>
          </a:p>
        </p:txBody>
      </p:sp>
      <p:sp>
        <p:nvSpPr>
          <p:cNvPr id="1057803" name="Line 11"/>
          <p:cNvSpPr>
            <a:spLocks noChangeShapeType="1"/>
          </p:cNvSpPr>
          <p:nvPr/>
        </p:nvSpPr>
        <p:spPr bwMode="auto">
          <a:xfrm flipH="1">
            <a:off x="703263" y="4800600"/>
            <a:ext cx="492125" cy="0"/>
          </a:xfrm>
          <a:prstGeom prst="line">
            <a:avLst/>
          </a:prstGeom>
          <a:noFill/>
          <a:ln w="9525">
            <a:solidFill>
              <a:srgbClr val="000000"/>
            </a:solidFill>
            <a:prstDash val="sysDot"/>
            <a:round/>
            <a:headEnd/>
            <a:tailEnd/>
          </a:ln>
          <a:effectLst/>
        </p:spPr>
        <p:txBody>
          <a:bodyPr wrap="none" lIns="0" tIns="0" rIns="0" bIns="0" anchor="ctr"/>
          <a:lstStyle/>
          <a:p>
            <a:endParaRPr lang="es-ES_tradnl"/>
          </a:p>
        </p:txBody>
      </p:sp>
      <p:sp>
        <p:nvSpPr>
          <p:cNvPr id="1057804" name="Line 12"/>
          <p:cNvSpPr>
            <a:spLocks noChangeShapeType="1"/>
          </p:cNvSpPr>
          <p:nvPr/>
        </p:nvSpPr>
        <p:spPr bwMode="auto">
          <a:xfrm flipH="1">
            <a:off x="703263" y="5715000"/>
            <a:ext cx="492125" cy="0"/>
          </a:xfrm>
          <a:prstGeom prst="line">
            <a:avLst/>
          </a:prstGeom>
          <a:noFill/>
          <a:ln w="9525">
            <a:solidFill>
              <a:srgbClr val="000000"/>
            </a:solidFill>
            <a:prstDash val="sysDot"/>
            <a:round/>
            <a:headEnd/>
            <a:tailEnd/>
          </a:ln>
          <a:effectLst/>
        </p:spPr>
        <p:txBody>
          <a:bodyPr wrap="none" lIns="0" tIns="0" rIns="0" bIns="0" anchor="ctr"/>
          <a:lstStyle/>
          <a:p>
            <a:endParaRPr lang="es-ES_tradnl"/>
          </a:p>
        </p:txBody>
      </p:sp>
      <p:sp>
        <p:nvSpPr>
          <p:cNvPr id="1057805" name="Line 13"/>
          <p:cNvSpPr>
            <a:spLocks noChangeShapeType="1"/>
          </p:cNvSpPr>
          <p:nvPr/>
        </p:nvSpPr>
        <p:spPr bwMode="auto">
          <a:xfrm>
            <a:off x="985838" y="4800600"/>
            <a:ext cx="0" cy="914400"/>
          </a:xfrm>
          <a:prstGeom prst="line">
            <a:avLst/>
          </a:prstGeom>
          <a:noFill/>
          <a:ln w="9525">
            <a:solidFill>
              <a:srgbClr val="000000"/>
            </a:solidFill>
            <a:round/>
            <a:headEnd type="triangle" w="med" len="med"/>
            <a:tailEnd type="triangle" w="med" len="med"/>
          </a:ln>
          <a:effectLst/>
        </p:spPr>
        <p:txBody>
          <a:bodyPr wrap="none" lIns="0" tIns="0" rIns="0" bIns="0" anchor="ctr"/>
          <a:lstStyle/>
          <a:p>
            <a:endParaRPr lang="es-ES_tradnl"/>
          </a:p>
        </p:txBody>
      </p:sp>
      <p:sp>
        <p:nvSpPr>
          <p:cNvPr id="1057806" name="Rectangle 14"/>
          <p:cNvSpPr>
            <a:spLocks noChangeArrowheads="1"/>
          </p:cNvSpPr>
          <p:nvPr/>
        </p:nvSpPr>
        <p:spPr bwMode="auto">
          <a:xfrm>
            <a:off x="563563" y="5105400"/>
            <a:ext cx="323850" cy="244475"/>
          </a:xfrm>
          <a:prstGeom prst="rect">
            <a:avLst/>
          </a:prstGeom>
          <a:noFill/>
          <a:ln w="9525">
            <a:noFill/>
            <a:miter lim="800000"/>
            <a:headEnd/>
            <a:tailEnd/>
          </a:ln>
          <a:effectLst/>
        </p:spPr>
        <p:txBody>
          <a:bodyPr wrap="none" lIns="0" tIns="0" rIns="0" bIns="0">
            <a:spAutoFit/>
          </a:bodyPr>
          <a:lstStyle/>
          <a:p>
            <a:pPr>
              <a:spcBef>
                <a:spcPct val="50000"/>
              </a:spcBef>
            </a:pPr>
            <a:r>
              <a:rPr lang="es-AR" sz="1600" b="1">
                <a:solidFill>
                  <a:srgbClr val="003300"/>
                </a:solidFill>
              </a:rPr>
              <a:t>7 m</a:t>
            </a:r>
          </a:p>
        </p:txBody>
      </p:sp>
      <p:sp>
        <p:nvSpPr>
          <p:cNvPr id="1057807" name="Line 15"/>
          <p:cNvSpPr>
            <a:spLocks noChangeShapeType="1"/>
          </p:cNvSpPr>
          <p:nvPr/>
        </p:nvSpPr>
        <p:spPr bwMode="auto">
          <a:xfrm>
            <a:off x="3165475" y="4572000"/>
            <a:ext cx="0" cy="1143000"/>
          </a:xfrm>
          <a:prstGeom prst="line">
            <a:avLst/>
          </a:prstGeom>
          <a:noFill/>
          <a:ln w="9525">
            <a:solidFill>
              <a:srgbClr val="000000"/>
            </a:solidFill>
            <a:prstDash val="sysDot"/>
            <a:round/>
            <a:headEnd/>
            <a:tailEnd/>
          </a:ln>
          <a:effectLst/>
        </p:spPr>
        <p:txBody>
          <a:bodyPr wrap="none" lIns="0" tIns="0" rIns="0" bIns="0" anchor="ctr"/>
          <a:lstStyle/>
          <a:p>
            <a:endParaRPr lang="es-ES_tradnl"/>
          </a:p>
        </p:txBody>
      </p:sp>
      <p:sp>
        <p:nvSpPr>
          <p:cNvPr id="1057808" name="Line 16"/>
          <p:cNvSpPr>
            <a:spLocks noChangeShapeType="1"/>
          </p:cNvSpPr>
          <p:nvPr/>
        </p:nvSpPr>
        <p:spPr bwMode="auto">
          <a:xfrm flipH="1">
            <a:off x="844550" y="4572000"/>
            <a:ext cx="2320925" cy="0"/>
          </a:xfrm>
          <a:prstGeom prst="line">
            <a:avLst/>
          </a:prstGeom>
          <a:noFill/>
          <a:ln w="9525">
            <a:solidFill>
              <a:srgbClr val="000000"/>
            </a:solidFill>
            <a:prstDash val="sysDot"/>
            <a:round/>
            <a:headEnd/>
            <a:tailEnd/>
          </a:ln>
          <a:effectLst/>
        </p:spPr>
        <p:txBody>
          <a:bodyPr wrap="none" lIns="0" tIns="0" rIns="0" bIns="0" anchor="ctr"/>
          <a:lstStyle/>
          <a:p>
            <a:endParaRPr lang="es-ES_tradnl"/>
          </a:p>
        </p:txBody>
      </p:sp>
      <p:sp>
        <p:nvSpPr>
          <p:cNvPr id="1057809" name="Line 17"/>
          <p:cNvSpPr>
            <a:spLocks noChangeShapeType="1"/>
          </p:cNvSpPr>
          <p:nvPr/>
        </p:nvSpPr>
        <p:spPr bwMode="auto">
          <a:xfrm flipV="1">
            <a:off x="985838" y="4343400"/>
            <a:ext cx="0" cy="228600"/>
          </a:xfrm>
          <a:prstGeom prst="line">
            <a:avLst/>
          </a:prstGeom>
          <a:noFill/>
          <a:ln w="9525">
            <a:solidFill>
              <a:srgbClr val="000000"/>
            </a:solidFill>
            <a:round/>
            <a:headEnd type="triangle" w="med" len="med"/>
            <a:tailEnd/>
          </a:ln>
          <a:effectLst/>
        </p:spPr>
        <p:txBody>
          <a:bodyPr wrap="none" lIns="0" tIns="0" rIns="0" bIns="0" anchor="ctr"/>
          <a:lstStyle/>
          <a:p>
            <a:endParaRPr lang="es-ES_tradnl"/>
          </a:p>
        </p:txBody>
      </p:sp>
      <p:sp>
        <p:nvSpPr>
          <p:cNvPr id="1057810" name="Rectangle 18"/>
          <p:cNvSpPr>
            <a:spLocks noChangeArrowheads="1"/>
          </p:cNvSpPr>
          <p:nvPr/>
        </p:nvSpPr>
        <p:spPr bwMode="auto">
          <a:xfrm>
            <a:off x="563563" y="4572000"/>
            <a:ext cx="479425" cy="244475"/>
          </a:xfrm>
          <a:prstGeom prst="rect">
            <a:avLst/>
          </a:prstGeom>
          <a:solidFill>
            <a:srgbClr val="F8F834"/>
          </a:solidFill>
          <a:ln w="9525">
            <a:noFill/>
            <a:miter lim="800000"/>
            <a:headEnd/>
            <a:tailEnd/>
          </a:ln>
          <a:effectLst/>
        </p:spPr>
        <p:txBody>
          <a:bodyPr wrap="none" lIns="0" tIns="0" rIns="0" bIns="0">
            <a:spAutoFit/>
          </a:bodyPr>
          <a:lstStyle/>
          <a:p>
            <a:r>
              <a:rPr lang="es-AR" sz="1600" b="1">
                <a:solidFill>
                  <a:srgbClr val="003300"/>
                </a:solidFill>
              </a:rPr>
              <a:t>1,2 m</a:t>
            </a:r>
          </a:p>
        </p:txBody>
      </p:sp>
      <p:sp>
        <p:nvSpPr>
          <p:cNvPr id="1057811" name="Rectangle 19"/>
          <p:cNvSpPr>
            <a:spLocks noChangeArrowheads="1"/>
          </p:cNvSpPr>
          <p:nvPr/>
        </p:nvSpPr>
        <p:spPr bwMode="auto">
          <a:xfrm>
            <a:off x="3025775" y="5791200"/>
            <a:ext cx="719138" cy="244475"/>
          </a:xfrm>
          <a:prstGeom prst="rect">
            <a:avLst/>
          </a:prstGeom>
          <a:noFill/>
          <a:ln w="9525">
            <a:noFill/>
            <a:miter lim="800000"/>
            <a:headEnd/>
            <a:tailEnd/>
          </a:ln>
          <a:effectLst/>
        </p:spPr>
        <p:txBody>
          <a:bodyPr wrap="none" lIns="0" tIns="0" rIns="0" bIns="0">
            <a:spAutoFit/>
          </a:bodyPr>
          <a:lstStyle/>
          <a:p>
            <a:r>
              <a:rPr lang="es-AR" sz="1600" b="1">
                <a:solidFill>
                  <a:srgbClr val="003300"/>
                </a:solidFill>
              </a:rPr>
              <a:t>2,1 m</a:t>
            </a:r>
            <a:r>
              <a:rPr lang="es-AR" sz="1600" b="1" baseline="30000">
                <a:solidFill>
                  <a:srgbClr val="003300"/>
                </a:solidFill>
              </a:rPr>
              <a:t>3</a:t>
            </a:r>
            <a:r>
              <a:rPr lang="es-AR" sz="1600" b="1">
                <a:solidFill>
                  <a:srgbClr val="003300"/>
                </a:solidFill>
              </a:rPr>
              <a:t>/h</a:t>
            </a:r>
          </a:p>
        </p:txBody>
      </p:sp>
      <p:sp>
        <p:nvSpPr>
          <p:cNvPr id="1057812" name="AutoShape 20"/>
          <p:cNvSpPr>
            <a:spLocks noChangeArrowheads="1"/>
          </p:cNvSpPr>
          <p:nvPr/>
        </p:nvSpPr>
        <p:spPr bwMode="auto">
          <a:xfrm>
            <a:off x="1933575" y="2908300"/>
            <a:ext cx="1584325" cy="673100"/>
          </a:xfrm>
          <a:prstGeom prst="wedgeRoundRectCallout">
            <a:avLst>
              <a:gd name="adj1" fmla="val 119338"/>
              <a:gd name="adj2" fmla="val 97880"/>
              <a:gd name="adj3" fmla="val 16667"/>
            </a:avLst>
          </a:prstGeom>
          <a:solidFill>
            <a:schemeClr val="accent1"/>
          </a:solidFill>
          <a:ln w="28575">
            <a:solidFill>
              <a:schemeClr val="accent1"/>
            </a:solidFill>
            <a:miter lim="800000"/>
            <a:headEnd/>
            <a:tailEnd/>
          </a:ln>
          <a:effectLst/>
        </p:spPr>
        <p:txBody>
          <a:bodyPr wrap="none" lIns="0" tIns="0" rIns="0" bIns="0" anchor="ctr"/>
          <a:lstStyle/>
          <a:p>
            <a:pPr algn="ctr"/>
            <a:r>
              <a:rPr lang="es-AR" sz="1600" b="1">
                <a:solidFill>
                  <a:schemeClr val="bg1"/>
                </a:solidFill>
              </a:rPr>
              <a:t>Característica</a:t>
            </a:r>
          </a:p>
          <a:p>
            <a:pPr algn="ctr"/>
            <a:r>
              <a:rPr lang="es-AR" sz="1600" b="1">
                <a:solidFill>
                  <a:schemeClr val="bg1"/>
                </a:solidFill>
              </a:rPr>
              <a:t>del sistema</a:t>
            </a:r>
          </a:p>
        </p:txBody>
      </p:sp>
      <p:sp>
        <p:nvSpPr>
          <p:cNvPr id="1057813" name="Text Box 21"/>
          <p:cNvSpPr txBox="1">
            <a:spLocks noChangeArrowheads="1"/>
          </p:cNvSpPr>
          <p:nvPr/>
        </p:nvSpPr>
        <p:spPr bwMode="auto">
          <a:xfrm>
            <a:off x="5532438" y="2935288"/>
            <a:ext cx="2822575" cy="1768475"/>
          </a:xfrm>
          <a:prstGeom prst="rect">
            <a:avLst/>
          </a:prstGeom>
          <a:noFill/>
          <a:ln w="57150" cmpd="thickThin">
            <a:solidFill>
              <a:schemeClr val="tx1"/>
            </a:solidFill>
            <a:miter lim="800000"/>
            <a:headEnd/>
            <a:tailEnd/>
          </a:ln>
          <a:effectLst/>
        </p:spPr>
        <p:txBody>
          <a:bodyPr lIns="0" tIns="0" rIns="0" bIns="0">
            <a:spAutoFit/>
          </a:bodyPr>
          <a:lstStyle/>
          <a:p>
            <a:pPr algn="ctr">
              <a:spcBef>
                <a:spcPct val="50000"/>
              </a:spcBef>
            </a:pPr>
            <a:r>
              <a:rPr lang="es-AR" sz="1600" b="1">
                <a:solidFill>
                  <a:schemeClr val="hlink"/>
                </a:solidFill>
              </a:rPr>
              <a:t>En este caso la altura manométrica total,            será:   H</a:t>
            </a:r>
            <a:r>
              <a:rPr lang="es-AR" sz="1600" b="1" baseline="-25000">
                <a:solidFill>
                  <a:schemeClr val="hlink"/>
                </a:solidFill>
              </a:rPr>
              <a:t>MT</a:t>
            </a:r>
            <a:r>
              <a:rPr lang="es-AR" sz="1600" b="1">
                <a:solidFill>
                  <a:schemeClr val="hlink"/>
                </a:solidFill>
              </a:rPr>
              <a:t> = 8,2 m.</a:t>
            </a:r>
          </a:p>
          <a:p>
            <a:pPr algn="ctr">
              <a:spcBef>
                <a:spcPct val="50000"/>
              </a:spcBef>
            </a:pPr>
            <a:r>
              <a:rPr lang="es-AR" sz="1600" b="1">
                <a:solidFill>
                  <a:schemeClr val="hlink"/>
                </a:solidFill>
              </a:rPr>
              <a:t>Los requerimientos de la bomba son: </a:t>
            </a:r>
          </a:p>
          <a:p>
            <a:pPr algn="ctr">
              <a:spcBef>
                <a:spcPct val="50000"/>
              </a:spcBef>
            </a:pPr>
            <a:r>
              <a:rPr lang="es-AR" sz="1600" b="1">
                <a:solidFill>
                  <a:srgbClr val="FE1A14"/>
                </a:solidFill>
              </a:rPr>
              <a:t>Q=2,1m</a:t>
            </a:r>
            <a:r>
              <a:rPr lang="es-AR" sz="1600" b="1" baseline="30000">
                <a:solidFill>
                  <a:srgbClr val="FE1A14"/>
                </a:solidFill>
              </a:rPr>
              <a:t>3</a:t>
            </a:r>
            <a:r>
              <a:rPr lang="es-AR" sz="1600" b="1">
                <a:solidFill>
                  <a:srgbClr val="FE1A14"/>
                </a:solidFill>
              </a:rPr>
              <a:t>/h y H = 8,2m</a:t>
            </a:r>
          </a:p>
        </p:txBody>
      </p:sp>
      <p:sp>
        <p:nvSpPr>
          <p:cNvPr id="1057814" name="Text Box 22"/>
          <p:cNvSpPr txBox="1">
            <a:spLocks noChangeArrowheads="1"/>
          </p:cNvSpPr>
          <p:nvPr/>
        </p:nvSpPr>
        <p:spPr bwMode="auto">
          <a:xfrm>
            <a:off x="1558925" y="901700"/>
            <a:ext cx="6051550" cy="427038"/>
          </a:xfrm>
          <a:prstGeom prst="rect">
            <a:avLst/>
          </a:prstGeom>
          <a:noFill/>
          <a:ln w="9525">
            <a:noFill/>
            <a:miter lim="800000"/>
            <a:headEnd/>
            <a:tailEnd/>
          </a:ln>
          <a:effectLst/>
        </p:spPr>
        <p:txBody>
          <a:bodyPr lIns="0" tIns="0" rIns="0" bIns="0">
            <a:spAutoFit/>
          </a:bodyPr>
          <a:lstStyle/>
          <a:p>
            <a:pPr algn="ctr">
              <a:spcBef>
                <a:spcPct val="50000"/>
              </a:spcBef>
            </a:pPr>
            <a:r>
              <a:rPr lang="es-AR" sz="2800" b="1">
                <a:solidFill>
                  <a:srgbClr val="FE1A14"/>
                </a:solidFill>
              </a:rPr>
              <a:t>( Curva Característica del Sistema )</a:t>
            </a:r>
          </a:p>
        </p:txBody>
      </p:sp>
      <p:sp>
        <p:nvSpPr>
          <p:cNvPr id="1057815" name="Freeform 23"/>
          <p:cNvSpPr>
            <a:spLocks/>
          </p:cNvSpPr>
          <p:nvPr/>
        </p:nvSpPr>
        <p:spPr bwMode="auto">
          <a:xfrm>
            <a:off x="1231900" y="4102100"/>
            <a:ext cx="2730500" cy="1346200"/>
          </a:xfrm>
          <a:custGeom>
            <a:avLst/>
            <a:gdLst/>
            <a:ahLst/>
            <a:cxnLst>
              <a:cxn ang="0">
                <a:pos x="0" y="0"/>
              </a:cxn>
              <a:cxn ang="0">
                <a:pos x="448" y="40"/>
              </a:cxn>
              <a:cxn ang="0">
                <a:pos x="1120" y="232"/>
              </a:cxn>
              <a:cxn ang="0">
                <a:pos x="1608" y="688"/>
              </a:cxn>
            </a:cxnLst>
            <a:rect l="0" t="0" r="r" b="b"/>
            <a:pathLst>
              <a:path w="1608" h="688">
                <a:moveTo>
                  <a:pt x="0" y="0"/>
                </a:moveTo>
                <a:cubicBezTo>
                  <a:pt x="130" y="0"/>
                  <a:pt x="261" y="1"/>
                  <a:pt x="448" y="40"/>
                </a:cubicBezTo>
                <a:cubicBezTo>
                  <a:pt x="635" y="79"/>
                  <a:pt x="927" y="124"/>
                  <a:pt x="1120" y="232"/>
                </a:cubicBezTo>
                <a:cubicBezTo>
                  <a:pt x="1313" y="340"/>
                  <a:pt x="1527" y="612"/>
                  <a:pt x="1608" y="688"/>
                </a:cubicBezTo>
              </a:path>
            </a:pathLst>
          </a:custGeom>
          <a:noFill/>
          <a:ln w="38100" cmpd="sng">
            <a:solidFill>
              <a:schemeClr val="tx1"/>
            </a:solidFill>
            <a:round/>
            <a:headEnd/>
            <a:tailEnd/>
          </a:ln>
          <a:effectLst/>
        </p:spPr>
        <p:txBody>
          <a:bodyPr/>
          <a:lstStyle/>
          <a:p>
            <a:endParaRPr lang="es-ES_tradnl"/>
          </a:p>
        </p:txBody>
      </p:sp>
      <p:sp>
        <p:nvSpPr>
          <p:cNvPr id="1057816" name="Line 24"/>
          <p:cNvSpPr>
            <a:spLocks noChangeShapeType="1"/>
          </p:cNvSpPr>
          <p:nvPr/>
        </p:nvSpPr>
        <p:spPr bwMode="auto">
          <a:xfrm>
            <a:off x="3162300" y="4584700"/>
            <a:ext cx="2387600" cy="0"/>
          </a:xfrm>
          <a:prstGeom prst="line">
            <a:avLst/>
          </a:prstGeom>
          <a:noFill/>
          <a:ln w="28575">
            <a:solidFill>
              <a:srgbClr val="000000"/>
            </a:solidFill>
            <a:prstDash val="dash"/>
            <a:round/>
            <a:headEnd/>
            <a:tailEnd type="triangle" w="med" len="med"/>
          </a:ln>
          <a:effectLst/>
        </p:spPr>
        <p:txBody>
          <a:bodyPr/>
          <a:lstStyle/>
          <a:p>
            <a:endParaRPr lang="es-ES_tradnl"/>
          </a:p>
        </p:txBody>
      </p:sp>
      <p:sp>
        <p:nvSpPr>
          <p:cNvPr id="1057817" name="AutoShape 25"/>
          <p:cNvSpPr>
            <a:spLocks noChangeArrowheads="1"/>
          </p:cNvSpPr>
          <p:nvPr/>
        </p:nvSpPr>
        <p:spPr bwMode="auto">
          <a:xfrm>
            <a:off x="4572000" y="4864100"/>
            <a:ext cx="1308100" cy="647700"/>
          </a:xfrm>
          <a:prstGeom prst="wedgeEllipseCallout">
            <a:avLst>
              <a:gd name="adj1" fmla="val -105097"/>
              <a:gd name="adj2" fmla="val 13972"/>
            </a:avLst>
          </a:prstGeom>
          <a:solidFill>
            <a:schemeClr val="hlink"/>
          </a:solidFill>
          <a:ln w="12700">
            <a:solidFill>
              <a:schemeClr val="tx1"/>
            </a:solidFill>
            <a:miter lim="800000"/>
            <a:headEnd/>
            <a:tailEnd/>
          </a:ln>
          <a:effectLst/>
        </p:spPr>
        <p:txBody>
          <a:bodyPr/>
          <a:lstStyle/>
          <a:p>
            <a:pPr algn="ctr"/>
            <a:r>
              <a:rPr lang="es-AR" sz="1200" b="1">
                <a:solidFill>
                  <a:schemeClr val="bg1"/>
                </a:solidFill>
              </a:rPr>
              <a:t>Curva de la Bomba</a:t>
            </a:r>
            <a:endParaRPr lang="en-US" sz="1200" b="1">
              <a:solidFill>
                <a:schemeClr val="bg1"/>
              </a:solidFill>
            </a:endParaRPr>
          </a:p>
        </p:txBody>
      </p:sp>
      <p:sp>
        <p:nvSpPr>
          <p:cNvPr id="1057818" name="AutoShape 26"/>
          <p:cNvSpPr>
            <a:spLocks noChangeArrowheads="1"/>
          </p:cNvSpPr>
          <p:nvPr/>
        </p:nvSpPr>
        <p:spPr bwMode="auto">
          <a:xfrm>
            <a:off x="2438400" y="3670300"/>
            <a:ext cx="1308100" cy="647700"/>
          </a:xfrm>
          <a:prstGeom prst="wedgeEllipseCallout">
            <a:avLst>
              <a:gd name="adj1" fmla="val 5583"/>
              <a:gd name="adj2" fmla="val 80639"/>
            </a:avLst>
          </a:prstGeom>
          <a:solidFill>
            <a:srgbClr val="000000"/>
          </a:solidFill>
          <a:ln w="28575">
            <a:solidFill>
              <a:srgbClr val="FE1A14"/>
            </a:solidFill>
            <a:miter lim="800000"/>
            <a:headEnd/>
            <a:tailEnd/>
          </a:ln>
          <a:effectLst/>
        </p:spPr>
        <p:txBody>
          <a:bodyPr/>
          <a:lstStyle/>
          <a:p>
            <a:pPr algn="ctr"/>
            <a:r>
              <a:rPr lang="es-AR" sz="1200" b="1">
                <a:solidFill>
                  <a:schemeClr val="bg1"/>
                </a:solidFill>
              </a:rPr>
              <a:t>Punto de Trabajo</a:t>
            </a:r>
            <a:endParaRPr lang="en-US" sz="1200" b="1">
              <a:solidFill>
                <a:schemeClr val="bg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a:bodyPr>
          <a:lstStyle/>
          <a:p>
            <a:r>
              <a:rPr lang="es-ES_tradnl" dirty="0" smtClean="0">
                <a:ln w="19050">
                  <a:solidFill>
                    <a:schemeClr val="tx1"/>
                  </a:solidFill>
                </a:ln>
                <a:solidFill>
                  <a:srgbClr val="0070C0"/>
                </a:solidFill>
              </a:rPr>
              <a:t>Elementos de instalación de bombas</a:t>
            </a:r>
            <a:endParaRPr lang="es-ES_tradnl" dirty="0">
              <a:ln w="19050">
                <a:solidFill>
                  <a:schemeClr val="tx1"/>
                </a:solidFill>
              </a:ln>
              <a:solidFill>
                <a:srgbClr val="0070C0"/>
              </a:solidFill>
            </a:endParaRPr>
          </a:p>
        </p:txBody>
      </p:sp>
      <p:sp>
        <p:nvSpPr>
          <p:cNvPr id="3" name="2 Subtítulo"/>
          <p:cNvSpPr>
            <a:spLocks noGrp="1"/>
          </p:cNvSpPr>
          <p:nvPr>
            <p:ph type="subTitle" idx="1"/>
          </p:nvPr>
        </p:nvSpPr>
        <p:spPr/>
        <p:txBody>
          <a:bodyPr/>
          <a:lstStyle/>
          <a:p>
            <a:pPr>
              <a:buFontTx/>
              <a:buChar char="-"/>
            </a:pPr>
            <a:r>
              <a:rPr lang="es-ES_tradnl" dirty="0" smtClean="0">
                <a:solidFill>
                  <a:srgbClr val="FF0000"/>
                </a:solidFill>
              </a:rPr>
              <a:t>Paquete hidráulico </a:t>
            </a:r>
          </a:p>
          <a:p>
            <a:r>
              <a:rPr lang="es-ES_tradnl" dirty="0" smtClean="0">
                <a:solidFill>
                  <a:srgbClr val="FF0000"/>
                </a:solidFill>
              </a:rPr>
              <a:t>- Tableros de control eléctrico</a:t>
            </a:r>
            <a:endParaRPr lang="es-ES_tradnl" dirty="0">
              <a:solidFill>
                <a:srgbClr val="FF0000"/>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7715200" cy="1162050"/>
          </a:xfrm>
        </p:spPr>
        <p:txBody>
          <a:bodyPr>
            <a:noAutofit/>
          </a:bodyPr>
          <a:lstStyle/>
          <a:p>
            <a:pPr algn="ctr"/>
            <a:r>
              <a:rPr lang="es-ES_tradnl" sz="3200" dirty="0" smtClean="0">
                <a:ln w="19050">
                  <a:solidFill>
                    <a:schemeClr val="tx1"/>
                  </a:solidFill>
                </a:ln>
                <a:solidFill>
                  <a:srgbClr val="0070C0"/>
                </a:solidFill>
              </a:rPr>
              <a:t>Paquete hidráulico de bombas superficiales y tablero de control eléctrico</a:t>
            </a:r>
            <a:endParaRPr lang="es-ES_tradnl" sz="3200" dirty="0">
              <a:ln w="19050">
                <a:solidFill>
                  <a:schemeClr val="tx1"/>
                </a:solidFill>
              </a:ln>
              <a:solidFill>
                <a:srgbClr val="0070C0"/>
              </a:solidFill>
            </a:endParaRPr>
          </a:p>
        </p:txBody>
      </p:sp>
      <p:sp>
        <p:nvSpPr>
          <p:cNvPr id="5" name="4 Marcador de texto"/>
          <p:cNvSpPr>
            <a:spLocks noGrp="1"/>
          </p:cNvSpPr>
          <p:nvPr>
            <p:ph type="body" sz="half" idx="2"/>
          </p:nvPr>
        </p:nvSpPr>
        <p:spPr/>
        <p:txBody>
          <a:bodyPr>
            <a:normAutofit fontScale="77500" lnSpcReduction="20000"/>
          </a:bodyPr>
          <a:lstStyle/>
          <a:p>
            <a:endParaRPr lang="es-ES_tradnl" dirty="0" smtClean="0">
              <a:solidFill>
                <a:srgbClr val="FF0000"/>
              </a:solidFill>
            </a:endParaRPr>
          </a:p>
          <a:p>
            <a:r>
              <a:rPr lang="es-ES_tradnl" sz="2400" dirty="0" smtClean="0">
                <a:solidFill>
                  <a:srgbClr val="FF0000"/>
                </a:solidFill>
              </a:rPr>
              <a:t>Las bombas con superficiales requieren:</a:t>
            </a:r>
          </a:p>
          <a:p>
            <a:pPr>
              <a:buFontTx/>
              <a:buChar char="-"/>
            </a:pPr>
            <a:r>
              <a:rPr lang="es-ES_tradnl" sz="2400" dirty="0" smtClean="0">
                <a:solidFill>
                  <a:srgbClr val="FF0000"/>
                </a:solidFill>
              </a:rPr>
              <a:t>Válvula de pie chupador</a:t>
            </a:r>
          </a:p>
          <a:p>
            <a:pPr>
              <a:buFontTx/>
              <a:buChar char="-"/>
            </a:pPr>
            <a:r>
              <a:rPr lang="es-ES_tradnl" sz="2400" dirty="0" smtClean="0">
                <a:solidFill>
                  <a:srgbClr val="FF0000"/>
                </a:solidFill>
              </a:rPr>
              <a:t> tubería de succión y descarga</a:t>
            </a:r>
          </a:p>
          <a:p>
            <a:pPr>
              <a:buFontTx/>
              <a:buChar char="-"/>
            </a:pPr>
            <a:r>
              <a:rPr lang="es-ES_tradnl" sz="2400" dirty="0" smtClean="0">
                <a:solidFill>
                  <a:srgbClr val="FF0000"/>
                </a:solidFill>
              </a:rPr>
              <a:t> Llave de corte en succión y descarga</a:t>
            </a:r>
          </a:p>
          <a:p>
            <a:pPr>
              <a:buFontTx/>
              <a:buChar char="-"/>
            </a:pPr>
            <a:r>
              <a:rPr lang="es-ES_tradnl" sz="2400" dirty="0" smtClean="0">
                <a:solidFill>
                  <a:srgbClr val="FF0000"/>
                </a:solidFill>
              </a:rPr>
              <a:t> Uniones patentes de montaje en succión y descarga</a:t>
            </a:r>
          </a:p>
          <a:p>
            <a:pPr>
              <a:buFontTx/>
              <a:buChar char="-"/>
            </a:pPr>
            <a:r>
              <a:rPr lang="es-ES_tradnl" sz="2400" dirty="0" smtClean="0">
                <a:solidFill>
                  <a:srgbClr val="FF0000"/>
                </a:solidFill>
              </a:rPr>
              <a:t> Válvula de retención en descarga</a:t>
            </a:r>
          </a:p>
          <a:p>
            <a:pPr>
              <a:buFontTx/>
              <a:buChar char="-"/>
            </a:pPr>
            <a:r>
              <a:rPr lang="es-ES_tradnl" sz="2400" dirty="0" smtClean="0">
                <a:solidFill>
                  <a:srgbClr val="FF0000"/>
                </a:solidFill>
              </a:rPr>
              <a:t>Hidrotanque, manómetro y presostato en sistemas automáticos</a:t>
            </a:r>
          </a:p>
          <a:p>
            <a:pPr>
              <a:buFontTx/>
              <a:buChar char="-"/>
            </a:pPr>
            <a:r>
              <a:rPr lang="es-ES_tradnl" sz="2400" dirty="0" smtClean="0">
                <a:solidFill>
                  <a:srgbClr val="FF0000"/>
                </a:solidFill>
              </a:rPr>
              <a:t>Tuberías en succión y descarga</a:t>
            </a:r>
          </a:p>
          <a:p>
            <a:pPr>
              <a:buFontTx/>
              <a:buChar char="-"/>
            </a:pPr>
            <a:endParaRPr lang="es-ES_tradnl" sz="2400" dirty="0">
              <a:solidFill>
                <a:srgbClr val="FF0000"/>
              </a:solidFill>
            </a:endParaRPr>
          </a:p>
        </p:txBody>
      </p:sp>
      <p:pic>
        <p:nvPicPr>
          <p:cNvPr id="7" name="6 Marcador de contenido" descr="succion positiva.gif"/>
          <p:cNvPicPr>
            <a:picLocks noGrp="1" noChangeAspect="1"/>
          </p:cNvPicPr>
          <p:nvPr>
            <p:ph idx="1"/>
          </p:nvPr>
        </p:nvPicPr>
        <p:blipFill>
          <a:blip r:embed="rId2" cstate="print"/>
          <a:stretch>
            <a:fillRect/>
          </a:stretch>
        </p:blipFill>
        <p:spPr>
          <a:xfrm>
            <a:off x="3730624" y="2004219"/>
            <a:ext cx="5413375" cy="4042633"/>
          </a:xfr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ES_tradnl" sz="3200" dirty="0" smtClean="0">
                <a:ln w="19050">
                  <a:solidFill>
                    <a:schemeClr val="tx1"/>
                  </a:solidFill>
                </a:ln>
                <a:solidFill>
                  <a:srgbClr val="0070C0"/>
                </a:solidFill>
              </a:rPr>
              <a:t>Tablero de control eléctrico</a:t>
            </a:r>
            <a:endParaRPr lang="es-ES_tradnl" sz="3200" dirty="0">
              <a:ln w="19050">
                <a:solidFill>
                  <a:schemeClr val="tx1"/>
                </a:solidFill>
              </a:ln>
              <a:solidFill>
                <a:srgbClr val="0070C0"/>
              </a:solidFill>
            </a:endParaRPr>
          </a:p>
        </p:txBody>
      </p:sp>
      <p:sp>
        <p:nvSpPr>
          <p:cNvPr id="4" name="3 Marcador de texto"/>
          <p:cNvSpPr>
            <a:spLocks noGrp="1"/>
          </p:cNvSpPr>
          <p:nvPr>
            <p:ph type="body" sz="half" idx="2"/>
          </p:nvPr>
        </p:nvSpPr>
        <p:spPr>
          <a:xfrm>
            <a:off x="755576" y="1484784"/>
            <a:ext cx="7704856" cy="5040560"/>
          </a:xfrm>
        </p:spPr>
        <p:txBody>
          <a:bodyPr>
            <a:normAutofit fontScale="85000" lnSpcReduction="20000"/>
          </a:bodyPr>
          <a:lstStyle/>
          <a:p>
            <a:r>
              <a:rPr lang="es-ES_tradnl" sz="2200" dirty="0" smtClean="0">
                <a:solidFill>
                  <a:srgbClr val="FF0000"/>
                </a:solidFill>
              </a:rPr>
              <a:t>El sistema del tablero eléctrico debe incluir:</a:t>
            </a:r>
          </a:p>
          <a:p>
            <a:endParaRPr lang="es-ES_tradnl" sz="2200" dirty="0" smtClean="0">
              <a:solidFill>
                <a:srgbClr val="FF0000"/>
              </a:solidFill>
            </a:endParaRPr>
          </a:p>
          <a:p>
            <a:pPr>
              <a:buFontTx/>
              <a:buChar char="-"/>
            </a:pPr>
            <a:r>
              <a:rPr lang="es-ES_tradnl" sz="2200" dirty="0" smtClean="0">
                <a:solidFill>
                  <a:srgbClr val="FF0000"/>
                </a:solidFill>
              </a:rPr>
              <a:t>Disyuntores de corte para bomba y elementos de control en caso de </a:t>
            </a:r>
            <a:r>
              <a:rPr lang="es-ES_tradnl" sz="2200" dirty="0" err="1" smtClean="0">
                <a:solidFill>
                  <a:srgbClr val="FF0000"/>
                </a:solidFill>
              </a:rPr>
              <a:t>utilizacion</a:t>
            </a:r>
            <a:r>
              <a:rPr lang="es-ES_tradnl" sz="2200" dirty="0" smtClean="0">
                <a:solidFill>
                  <a:srgbClr val="FF0000"/>
                </a:solidFill>
              </a:rPr>
              <a:t> de PLC o </a:t>
            </a:r>
            <a:r>
              <a:rPr lang="es-ES_tradnl" sz="2200" dirty="0" err="1" smtClean="0">
                <a:solidFill>
                  <a:srgbClr val="FF0000"/>
                </a:solidFill>
              </a:rPr>
              <a:t>reles</a:t>
            </a:r>
            <a:r>
              <a:rPr lang="es-ES_tradnl" sz="2200" dirty="0" smtClean="0">
                <a:solidFill>
                  <a:srgbClr val="FF0000"/>
                </a:solidFill>
              </a:rPr>
              <a:t> programables.  (Siempre)</a:t>
            </a:r>
          </a:p>
          <a:p>
            <a:pPr>
              <a:buFontTx/>
              <a:buChar char="-"/>
            </a:pPr>
            <a:r>
              <a:rPr lang="es-ES_tradnl" sz="2200" dirty="0" smtClean="0">
                <a:solidFill>
                  <a:srgbClr val="FF0000"/>
                </a:solidFill>
              </a:rPr>
              <a:t> Contactor de arranque para </a:t>
            </a:r>
            <a:r>
              <a:rPr lang="es-ES_tradnl" sz="2200" dirty="0" err="1" smtClean="0">
                <a:solidFill>
                  <a:srgbClr val="FF0000"/>
                </a:solidFill>
              </a:rPr>
              <a:t>automatizacion</a:t>
            </a:r>
            <a:r>
              <a:rPr lang="es-ES_tradnl" sz="2200" dirty="0" smtClean="0">
                <a:solidFill>
                  <a:srgbClr val="FF0000"/>
                </a:solidFill>
              </a:rPr>
              <a:t> y control (siempre)</a:t>
            </a:r>
          </a:p>
          <a:p>
            <a:pPr>
              <a:buFontTx/>
              <a:buChar char="-"/>
            </a:pPr>
            <a:r>
              <a:rPr lang="es-ES_tradnl" sz="2200" dirty="0" smtClean="0">
                <a:solidFill>
                  <a:srgbClr val="FF0000"/>
                </a:solidFill>
              </a:rPr>
              <a:t> </a:t>
            </a:r>
            <a:r>
              <a:rPr lang="es-ES_tradnl" sz="2200" dirty="0" err="1" smtClean="0">
                <a:solidFill>
                  <a:srgbClr val="FF0000"/>
                </a:solidFill>
              </a:rPr>
              <a:t>Rele</a:t>
            </a:r>
            <a:r>
              <a:rPr lang="es-ES_tradnl" sz="2200" dirty="0" smtClean="0">
                <a:solidFill>
                  <a:srgbClr val="FF0000"/>
                </a:solidFill>
              </a:rPr>
              <a:t> Térmico (siempre)</a:t>
            </a:r>
          </a:p>
          <a:p>
            <a:pPr>
              <a:buFontTx/>
              <a:buChar char="-"/>
            </a:pPr>
            <a:r>
              <a:rPr lang="es-ES_tradnl" sz="2200" dirty="0" err="1" smtClean="0">
                <a:solidFill>
                  <a:srgbClr val="FF0000"/>
                </a:solidFill>
              </a:rPr>
              <a:t>Reles</a:t>
            </a:r>
            <a:r>
              <a:rPr lang="es-ES_tradnl" sz="2200" dirty="0" smtClean="0">
                <a:solidFill>
                  <a:srgbClr val="FF0000"/>
                </a:solidFill>
              </a:rPr>
              <a:t> falta de fase y de secuencia de fase en zonas en las que la </a:t>
            </a:r>
            <a:r>
              <a:rPr lang="es-ES_tradnl" sz="2200" dirty="0" err="1" smtClean="0">
                <a:solidFill>
                  <a:srgbClr val="FF0000"/>
                </a:solidFill>
              </a:rPr>
              <a:t>tension</a:t>
            </a:r>
            <a:r>
              <a:rPr lang="es-ES_tradnl" sz="2200" dirty="0" smtClean="0">
                <a:solidFill>
                  <a:srgbClr val="FF0000"/>
                </a:solidFill>
              </a:rPr>
              <a:t> es variable</a:t>
            </a:r>
          </a:p>
          <a:p>
            <a:pPr>
              <a:buFontTx/>
              <a:buChar char="-"/>
            </a:pPr>
            <a:r>
              <a:rPr lang="es-ES_tradnl" sz="2200" dirty="0" smtClean="0">
                <a:solidFill>
                  <a:srgbClr val="FF0000"/>
                </a:solidFill>
              </a:rPr>
              <a:t> Selector de marcha-paro o selector de manual-automático</a:t>
            </a:r>
          </a:p>
          <a:p>
            <a:pPr>
              <a:buFontTx/>
              <a:buChar char="-"/>
            </a:pPr>
            <a:r>
              <a:rPr lang="es-ES_tradnl" sz="2200" dirty="0" smtClean="0">
                <a:solidFill>
                  <a:srgbClr val="FF0000"/>
                </a:solidFill>
              </a:rPr>
              <a:t> pilotos de marcha y falla (siempre)</a:t>
            </a:r>
          </a:p>
          <a:p>
            <a:pPr>
              <a:buFontTx/>
              <a:buChar char="-"/>
            </a:pPr>
            <a:r>
              <a:rPr lang="es-ES_tradnl" sz="2200" dirty="0" smtClean="0">
                <a:solidFill>
                  <a:srgbClr val="FF0000"/>
                </a:solidFill>
              </a:rPr>
              <a:t>Variadores de velocidad y o arrancadores suaves (automatismo avanzado)</a:t>
            </a:r>
          </a:p>
          <a:p>
            <a:pPr>
              <a:buFontTx/>
              <a:buChar char="-"/>
            </a:pPr>
            <a:r>
              <a:rPr lang="es-ES_tradnl" sz="2200" dirty="0" err="1" smtClean="0">
                <a:solidFill>
                  <a:srgbClr val="FF0000"/>
                </a:solidFill>
              </a:rPr>
              <a:t>PLCs</a:t>
            </a:r>
            <a:r>
              <a:rPr lang="es-ES_tradnl" sz="2200" dirty="0" smtClean="0">
                <a:solidFill>
                  <a:srgbClr val="FF0000"/>
                </a:solidFill>
              </a:rPr>
              <a:t> o </a:t>
            </a:r>
            <a:r>
              <a:rPr lang="es-ES_tradnl" sz="2200" dirty="0" err="1" smtClean="0">
                <a:solidFill>
                  <a:srgbClr val="FF0000"/>
                </a:solidFill>
              </a:rPr>
              <a:t>reles</a:t>
            </a:r>
            <a:r>
              <a:rPr lang="es-ES_tradnl" sz="2200" dirty="0" smtClean="0">
                <a:solidFill>
                  <a:srgbClr val="FF0000"/>
                </a:solidFill>
              </a:rPr>
              <a:t> programables para  automatismos complejos (automatismo avanzado)</a:t>
            </a:r>
          </a:p>
          <a:p>
            <a:r>
              <a:rPr lang="es-ES_tradnl" sz="2200" dirty="0" smtClean="0">
                <a:solidFill>
                  <a:srgbClr val="FF0000"/>
                </a:solidFill>
              </a:rPr>
              <a:t>Elementos externos que se colocan en el tablero</a:t>
            </a:r>
          </a:p>
          <a:p>
            <a:pPr>
              <a:buFontTx/>
              <a:buChar char="-"/>
            </a:pPr>
            <a:r>
              <a:rPr lang="es-ES_tradnl" sz="2200" dirty="0" smtClean="0">
                <a:solidFill>
                  <a:srgbClr val="FF0000"/>
                </a:solidFill>
              </a:rPr>
              <a:t>Flotador eléctrico para protección contra marcha en seco o mejor utilizar </a:t>
            </a:r>
            <a:r>
              <a:rPr lang="es-ES_tradnl" sz="2200" dirty="0" err="1" smtClean="0">
                <a:solidFill>
                  <a:srgbClr val="FF0000"/>
                </a:solidFill>
              </a:rPr>
              <a:t>rele</a:t>
            </a:r>
            <a:r>
              <a:rPr lang="es-ES_tradnl" sz="2200" dirty="0" smtClean="0">
                <a:solidFill>
                  <a:srgbClr val="FF0000"/>
                </a:solidFill>
              </a:rPr>
              <a:t> de nivel (siempre)</a:t>
            </a:r>
          </a:p>
          <a:p>
            <a:pPr>
              <a:buFontTx/>
              <a:buChar char="-"/>
            </a:pPr>
            <a:r>
              <a:rPr lang="es-ES_tradnl" sz="2200" dirty="0" smtClean="0">
                <a:solidFill>
                  <a:srgbClr val="FF0000"/>
                </a:solidFill>
              </a:rPr>
              <a:t>Presostatos (en caso de automatismos </a:t>
            </a:r>
            <a:r>
              <a:rPr lang="es-ES_tradnl" sz="2200" dirty="0" err="1" smtClean="0">
                <a:solidFill>
                  <a:srgbClr val="FF0000"/>
                </a:solidFill>
              </a:rPr>
              <a:t>basico</a:t>
            </a:r>
            <a:r>
              <a:rPr lang="es-ES_tradnl" sz="2200" dirty="0" smtClean="0">
                <a:solidFill>
                  <a:srgbClr val="FF0000"/>
                </a:solidFill>
              </a:rPr>
              <a:t>) o flotador para llenado </a:t>
            </a:r>
          </a:p>
          <a:p>
            <a:pPr>
              <a:buFontTx/>
              <a:buChar char="-"/>
            </a:pPr>
            <a:r>
              <a:rPr lang="es-ES_tradnl" sz="2200" dirty="0" smtClean="0">
                <a:solidFill>
                  <a:srgbClr val="FF0000"/>
                </a:solidFill>
              </a:rPr>
              <a:t>Tablero IP 55 o IP65</a:t>
            </a:r>
          </a:p>
          <a:p>
            <a:pPr>
              <a:buFontTx/>
              <a:buChar char="-"/>
            </a:pPr>
            <a:endParaRPr lang="es-ES_tradnl" sz="1800" dirty="0" smtClean="0">
              <a:solidFill>
                <a:srgbClr val="FF0000"/>
              </a:solidFill>
            </a:endParaRPr>
          </a:p>
          <a:p>
            <a:pPr>
              <a:buFontTx/>
              <a:buChar char="-"/>
            </a:pPr>
            <a:endParaRPr lang="es-ES_tradnl" sz="1800" dirty="0" smtClean="0">
              <a:solidFill>
                <a:srgbClr val="FF0000"/>
              </a:solidFill>
            </a:endParaRPr>
          </a:p>
          <a:p>
            <a:pPr>
              <a:buFontTx/>
              <a:buChar char="-"/>
            </a:pPr>
            <a:endParaRPr lang="es-ES_tradnl" sz="1800" dirty="0">
              <a:solidFill>
                <a:srgbClr val="FF0000"/>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1547664" y="980728"/>
            <a:ext cx="6164298" cy="5764618"/>
          </a:xfrm>
          <a:prstGeom prst="rect">
            <a:avLst/>
          </a:prstGeom>
          <a:noFill/>
          <a:ln w="9525">
            <a:noFill/>
            <a:miter lim="800000"/>
            <a:headEnd/>
            <a:tailEnd/>
          </a:ln>
        </p:spPr>
      </p:pic>
      <p:sp>
        <p:nvSpPr>
          <p:cNvPr id="2" name="1 Título"/>
          <p:cNvSpPr>
            <a:spLocks noGrp="1"/>
          </p:cNvSpPr>
          <p:nvPr>
            <p:ph type="title"/>
          </p:nvPr>
        </p:nvSpPr>
        <p:spPr>
          <a:xfrm>
            <a:off x="457200" y="116632"/>
            <a:ext cx="8229600" cy="1143000"/>
          </a:xfrm>
        </p:spPr>
        <p:txBody>
          <a:bodyPr>
            <a:normAutofit/>
          </a:bodyPr>
          <a:lstStyle/>
          <a:p>
            <a:r>
              <a:rPr lang="es-ES_tradnl" dirty="0" smtClean="0">
                <a:ln w="19050">
                  <a:solidFill>
                    <a:schemeClr val="tx1"/>
                  </a:solidFill>
                </a:ln>
                <a:solidFill>
                  <a:srgbClr val="0070C0"/>
                </a:solidFill>
              </a:rPr>
              <a:t>Desempeño de bombas periféricas </a:t>
            </a:r>
            <a:endParaRPr lang="es-ES_tradnl" dirty="0">
              <a:ln w="19050">
                <a:solidFill>
                  <a:schemeClr val="tx1"/>
                </a:solidFill>
              </a:ln>
              <a:solidFill>
                <a:srgbClr val="0070C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Grp="1" noChangeAspect="1" noChangeArrowheads="1"/>
          </p:cNvPicPr>
          <p:nvPr>
            <p:ph idx="1"/>
          </p:nvPr>
        </p:nvPicPr>
        <p:blipFill>
          <a:blip r:embed="rId2" cstate="print"/>
          <a:srcRect/>
          <a:stretch>
            <a:fillRect/>
          </a:stretch>
        </p:blipFill>
        <p:spPr bwMode="auto">
          <a:xfrm>
            <a:off x="3347864" y="512585"/>
            <a:ext cx="5796136" cy="5854699"/>
          </a:xfrm>
          <a:prstGeom prst="rect">
            <a:avLst/>
          </a:prstGeom>
          <a:noFill/>
          <a:ln w="9525">
            <a:noFill/>
            <a:miter lim="800000"/>
            <a:headEnd/>
            <a:tailEnd/>
          </a:ln>
        </p:spPr>
      </p:pic>
      <p:sp>
        <p:nvSpPr>
          <p:cNvPr id="2" name="1 Título"/>
          <p:cNvSpPr>
            <a:spLocks noGrp="1"/>
          </p:cNvSpPr>
          <p:nvPr>
            <p:ph type="title"/>
          </p:nvPr>
        </p:nvSpPr>
        <p:spPr/>
        <p:txBody>
          <a:bodyPr>
            <a:noAutofit/>
          </a:bodyPr>
          <a:lstStyle/>
          <a:p>
            <a:pPr algn="just"/>
            <a:r>
              <a:rPr lang="es-ES_tradnl" sz="2400" dirty="0" smtClean="0">
                <a:ln w="19050">
                  <a:solidFill>
                    <a:schemeClr val="tx1"/>
                  </a:solidFill>
                </a:ln>
                <a:solidFill>
                  <a:srgbClr val="0070C0"/>
                </a:solidFill>
              </a:rPr>
              <a:t>Esquema de instalación de bomba sumergible</a:t>
            </a:r>
            <a:endParaRPr lang="es-ES_tradnl" sz="2400" dirty="0">
              <a:ln w="19050">
                <a:solidFill>
                  <a:schemeClr val="tx1"/>
                </a:solidFill>
              </a:ln>
              <a:solidFill>
                <a:srgbClr val="0070C0"/>
              </a:solidFill>
            </a:endParaRPr>
          </a:p>
        </p:txBody>
      </p:sp>
      <p:sp>
        <p:nvSpPr>
          <p:cNvPr id="4" name="3 Marcador de texto"/>
          <p:cNvSpPr>
            <a:spLocks noGrp="1"/>
          </p:cNvSpPr>
          <p:nvPr>
            <p:ph type="body" sz="half" idx="2"/>
          </p:nvPr>
        </p:nvSpPr>
        <p:spPr>
          <a:xfrm>
            <a:off x="457200" y="1435100"/>
            <a:ext cx="3394720" cy="4691063"/>
          </a:xfrm>
        </p:spPr>
        <p:txBody>
          <a:bodyPr>
            <a:normAutofit fontScale="92500" lnSpcReduction="10000"/>
          </a:bodyPr>
          <a:lstStyle/>
          <a:p>
            <a:r>
              <a:rPr lang="es-ES_tradnl" sz="1800" dirty="0" smtClean="0">
                <a:solidFill>
                  <a:srgbClr val="FF0000"/>
                </a:solidFill>
              </a:rPr>
              <a:t>Los elementos necesarios para la </a:t>
            </a:r>
            <a:r>
              <a:rPr lang="es-ES_tradnl" sz="1800" dirty="0" err="1" smtClean="0">
                <a:solidFill>
                  <a:srgbClr val="FF0000"/>
                </a:solidFill>
              </a:rPr>
              <a:t>insstalaciion</a:t>
            </a:r>
            <a:r>
              <a:rPr lang="es-ES_tradnl" sz="1800" dirty="0" smtClean="0">
                <a:solidFill>
                  <a:srgbClr val="FF0000"/>
                </a:solidFill>
              </a:rPr>
              <a:t> de una bomba sumergible de pozo profundo es:</a:t>
            </a:r>
          </a:p>
          <a:p>
            <a:pPr>
              <a:buFontTx/>
              <a:buChar char="-"/>
            </a:pPr>
            <a:r>
              <a:rPr lang="es-ES_tradnl" sz="1800" dirty="0" smtClean="0">
                <a:solidFill>
                  <a:srgbClr val="FF0000"/>
                </a:solidFill>
              </a:rPr>
              <a:t>Bomba sumergible</a:t>
            </a:r>
          </a:p>
          <a:p>
            <a:pPr>
              <a:buFontTx/>
              <a:buChar char="-"/>
            </a:pPr>
            <a:r>
              <a:rPr lang="es-ES_tradnl" sz="1800" dirty="0" smtClean="0">
                <a:solidFill>
                  <a:srgbClr val="FF0000"/>
                </a:solidFill>
              </a:rPr>
              <a:t> Motor sumergible</a:t>
            </a:r>
          </a:p>
          <a:p>
            <a:pPr>
              <a:buFontTx/>
              <a:buChar char="-"/>
            </a:pPr>
            <a:r>
              <a:rPr lang="es-ES_tradnl" sz="1800" dirty="0" err="1" smtClean="0">
                <a:solidFill>
                  <a:srgbClr val="FF0000"/>
                </a:solidFill>
              </a:rPr>
              <a:t>Tuberia</a:t>
            </a:r>
            <a:r>
              <a:rPr lang="es-ES_tradnl" sz="1800" dirty="0" smtClean="0">
                <a:solidFill>
                  <a:srgbClr val="FF0000"/>
                </a:solidFill>
              </a:rPr>
              <a:t> de impulsión</a:t>
            </a:r>
          </a:p>
          <a:p>
            <a:pPr>
              <a:buFontTx/>
              <a:buChar char="-"/>
            </a:pPr>
            <a:r>
              <a:rPr lang="es-ES_tradnl" sz="1800" dirty="0" smtClean="0">
                <a:solidFill>
                  <a:srgbClr val="FF0000"/>
                </a:solidFill>
              </a:rPr>
              <a:t>Tapa de pozo</a:t>
            </a:r>
          </a:p>
          <a:p>
            <a:pPr>
              <a:buFontTx/>
              <a:buChar char="-"/>
            </a:pPr>
            <a:r>
              <a:rPr lang="es-ES_tradnl" sz="1800" dirty="0" smtClean="0">
                <a:solidFill>
                  <a:srgbClr val="FF0000"/>
                </a:solidFill>
              </a:rPr>
              <a:t>Abrazadera de cables</a:t>
            </a:r>
          </a:p>
          <a:p>
            <a:pPr>
              <a:buFontTx/>
              <a:buChar char="-"/>
            </a:pPr>
            <a:r>
              <a:rPr lang="es-ES_tradnl" sz="1800" dirty="0" smtClean="0">
                <a:solidFill>
                  <a:srgbClr val="FF0000"/>
                </a:solidFill>
              </a:rPr>
              <a:t>Codo de salida</a:t>
            </a:r>
          </a:p>
          <a:p>
            <a:pPr>
              <a:buFontTx/>
              <a:buChar char="-"/>
            </a:pPr>
            <a:r>
              <a:rPr lang="es-ES_tradnl" sz="1800" dirty="0" err="1" smtClean="0">
                <a:solidFill>
                  <a:srgbClr val="FF0000"/>
                </a:solidFill>
              </a:rPr>
              <a:t>Union</a:t>
            </a:r>
            <a:r>
              <a:rPr lang="es-ES_tradnl" sz="1800" dirty="0" smtClean="0">
                <a:solidFill>
                  <a:srgbClr val="FF0000"/>
                </a:solidFill>
              </a:rPr>
              <a:t> patente</a:t>
            </a:r>
          </a:p>
          <a:p>
            <a:pPr>
              <a:buFontTx/>
              <a:buChar char="-"/>
            </a:pPr>
            <a:r>
              <a:rPr lang="es-ES_tradnl" sz="1800" dirty="0" smtClean="0">
                <a:solidFill>
                  <a:srgbClr val="FF0000"/>
                </a:solidFill>
              </a:rPr>
              <a:t>Llave de corte para control de caudal</a:t>
            </a:r>
          </a:p>
          <a:p>
            <a:pPr>
              <a:buFontTx/>
              <a:buChar char="-"/>
            </a:pPr>
            <a:r>
              <a:rPr lang="es-ES_tradnl" sz="1800" dirty="0" smtClean="0">
                <a:solidFill>
                  <a:srgbClr val="FF0000"/>
                </a:solidFill>
              </a:rPr>
              <a:t>Válvula de </a:t>
            </a:r>
            <a:r>
              <a:rPr lang="es-ES_tradnl" sz="1800" dirty="0" err="1" smtClean="0">
                <a:solidFill>
                  <a:srgbClr val="FF0000"/>
                </a:solidFill>
              </a:rPr>
              <a:t>retencion</a:t>
            </a:r>
            <a:r>
              <a:rPr lang="es-ES_tradnl" sz="1800" dirty="0" smtClean="0">
                <a:solidFill>
                  <a:srgbClr val="FF0000"/>
                </a:solidFill>
              </a:rPr>
              <a:t> cada 50 m de altura manométrica equivalente</a:t>
            </a:r>
          </a:p>
          <a:p>
            <a:pPr>
              <a:buFontTx/>
              <a:buChar char="-"/>
            </a:pPr>
            <a:r>
              <a:rPr lang="es-ES_tradnl" sz="1800" dirty="0" err="1" smtClean="0">
                <a:solidFill>
                  <a:srgbClr val="FF0000"/>
                </a:solidFill>
              </a:rPr>
              <a:t>Hidrocel</a:t>
            </a:r>
            <a:r>
              <a:rPr lang="es-ES_tradnl" sz="1800" dirty="0" smtClean="0">
                <a:solidFill>
                  <a:srgbClr val="FF0000"/>
                </a:solidFill>
              </a:rPr>
              <a:t> </a:t>
            </a:r>
            <a:r>
              <a:rPr lang="es-ES_tradnl" sz="1800" dirty="0" err="1" smtClean="0">
                <a:solidFill>
                  <a:srgbClr val="FF0000"/>
                </a:solidFill>
              </a:rPr>
              <a:t>manometros</a:t>
            </a:r>
            <a:r>
              <a:rPr lang="es-ES_tradnl" sz="1800" dirty="0" smtClean="0">
                <a:solidFill>
                  <a:srgbClr val="FF0000"/>
                </a:solidFill>
              </a:rPr>
              <a:t> y presostatos en caso de automatismo</a:t>
            </a:r>
          </a:p>
          <a:p>
            <a:pPr>
              <a:buFontTx/>
              <a:buChar char="-"/>
            </a:pPr>
            <a:r>
              <a:rPr lang="es-ES_tradnl" sz="1800" dirty="0" err="1" smtClean="0">
                <a:solidFill>
                  <a:srgbClr val="FF0000"/>
                </a:solidFill>
              </a:rPr>
              <a:t>Tabllero</a:t>
            </a:r>
            <a:r>
              <a:rPr lang="es-ES_tradnl" sz="1800" dirty="0" smtClean="0">
                <a:solidFill>
                  <a:srgbClr val="FF0000"/>
                </a:solidFill>
              </a:rPr>
              <a:t> de arranque</a:t>
            </a:r>
            <a:endParaRPr lang="es-ES_tradnl" sz="1800" dirty="0">
              <a:solidFill>
                <a:srgbClr val="FF0000"/>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5554960" cy="1162050"/>
          </a:xfrm>
        </p:spPr>
        <p:txBody>
          <a:bodyPr>
            <a:normAutofit/>
          </a:bodyPr>
          <a:lstStyle/>
          <a:p>
            <a:pPr algn="just"/>
            <a:r>
              <a:rPr lang="es-ES_tradnl" sz="2400" dirty="0" smtClean="0">
                <a:ln w="19050">
                  <a:solidFill>
                    <a:schemeClr val="tx1"/>
                  </a:solidFill>
                </a:ln>
                <a:solidFill>
                  <a:srgbClr val="0070C0"/>
                </a:solidFill>
              </a:rPr>
              <a:t>Tablero de control eléctrico de bombas sumergibles </a:t>
            </a:r>
            <a:endParaRPr lang="es-ES_tradnl" sz="2400" dirty="0">
              <a:ln w="19050">
                <a:solidFill>
                  <a:schemeClr val="tx1"/>
                </a:solidFill>
              </a:ln>
              <a:solidFill>
                <a:srgbClr val="0070C0"/>
              </a:solidFill>
            </a:endParaRPr>
          </a:p>
        </p:txBody>
      </p:sp>
      <p:sp>
        <p:nvSpPr>
          <p:cNvPr id="4" name="3 Marcador de texto"/>
          <p:cNvSpPr>
            <a:spLocks noGrp="1"/>
          </p:cNvSpPr>
          <p:nvPr>
            <p:ph type="body" sz="half" idx="2"/>
          </p:nvPr>
        </p:nvSpPr>
        <p:spPr>
          <a:xfrm>
            <a:off x="755576" y="1484784"/>
            <a:ext cx="7704856" cy="5040560"/>
          </a:xfrm>
        </p:spPr>
        <p:txBody>
          <a:bodyPr>
            <a:normAutofit fontScale="85000" lnSpcReduction="20000"/>
          </a:bodyPr>
          <a:lstStyle/>
          <a:p>
            <a:r>
              <a:rPr lang="es-ES_tradnl" sz="2200" dirty="0" smtClean="0">
                <a:solidFill>
                  <a:srgbClr val="FF0000"/>
                </a:solidFill>
              </a:rPr>
              <a:t>El sistema del tablero eléctrico debe incluir:</a:t>
            </a:r>
          </a:p>
          <a:p>
            <a:endParaRPr lang="es-ES_tradnl" sz="2200" dirty="0" smtClean="0">
              <a:solidFill>
                <a:srgbClr val="FF0000"/>
              </a:solidFill>
            </a:endParaRPr>
          </a:p>
          <a:p>
            <a:pPr>
              <a:buFontTx/>
              <a:buChar char="-"/>
            </a:pPr>
            <a:r>
              <a:rPr lang="es-ES_tradnl" sz="2200" dirty="0" smtClean="0">
                <a:solidFill>
                  <a:srgbClr val="FF0000"/>
                </a:solidFill>
              </a:rPr>
              <a:t>Disyuntores de corte para bomba y elementos de control en caso de utilización de PLC o </a:t>
            </a:r>
            <a:r>
              <a:rPr lang="es-ES_tradnl" sz="2200" dirty="0" err="1" smtClean="0">
                <a:solidFill>
                  <a:srgbClr val="FF0000"/>
                </a:solidFill>
              </a:rPr>
              <a:t>reles</a:t>
            </a:r>
            <a:r>
              <a:rPr lang="es-ES_tradnl" sz="2200" dirty="0" smtClean="0">
                <a:solidFill>
                  <a:srgbClr val="FF0000"/>
                </a:solidFill>
              </a:rPr>
              <a:t> programables.  (Siempre)</a:t>
            </a:r>
          </a:p>
          <a:p>
            <a:pPr>
              <a:buFontTx/>
              <a:buChar char="-"/>
            </a:pPr>
            <a:r>
              <a:rPr lang="es-ES_tradnl" sz="2200" dirty="0" smtClean="0">
                <a:solidFill>
                  <a:srgbClr val="FF0000"/>
                </a:solidFill>
              </a:rPr>
              <a:t> Contactor de arranque para automatización y control (siempre)</a:t>
            </a:r>
          </a:p>
          <a:p>
            <a:pPr>
              <a:buFontTx/>
              <a:buChar char="-"/>
            </a:pPr>
            <a:r>
              <a:rPr lang="es-ES_tradnl" sz="2200" dirty="0" smtClean="0">
                <a:solidFill>
                  <a:srgbClr val="FF0000"/>
                </a:solidFill>
              </a:rPr>
              <a:t> </a:t>
            </a:r>
            <a:r>
              <a:rPr lang="es-ES_tradnl" sz="2200" dirty="0" err="1" smtClean="0">
                <a:solidFill>
                  <a:srgbClr val="FF0000"/>
                </a:solidFill>
              </a:rPr>
              <a:t>Rele</a:t>
            </a:r>
            <a:r>
              <a:rPr lang="es-ES_tradnl" sz="2200" dirty="0" smtClean="0">
                <a:solidFill>
                  <a:srgbClr val="FF0000"/>
                </a:solidFill>
              </a:rPr>
              <a:t> Térmico (siempre)</a:t>
            </a:r>
          </a:p>
          <a:p>
            <a:pPr>
              <a:buFontTx/>
              <a:buChar char="-"/>
            </a:pPr>
            <a:r>
              <a:rPr lang="es-ES_tradnl" sz="2200" dirty="0" err="1" smtClean="0">
                <a:solidFill>
                  <a:srgbClr val="FF0000"/>
                </a:solidFill>
              </a:rPr>
              <a:t>Reles</a:t>
            </a:r>
            <a:r>
              <a:rPr lang="es-ES_tradnl" sz="2200" dirty="0" smtClean="0">
                <a:solidFill>
                  <a:srgbClr val="FF0000"/>
                </a:solidFill>
              </a:rPr>
              <a:t> falta de fase y de secuencia de fase en zonas en las que la tensión es variable</a:t>
            </a:r>
          </a:p>
          <a:p>
            <a:pPr>
              <a:buFontTx/>
              <a:buChar char="-"/>
            </a:pPr>
            <a:r>
              <a:rPr lang="es-ES_tradnl" sz="2200" dirty="0" smtClean="0">
                <a:solidFill>
                  <a:srgbClr val="FF0000"/>
                </a:solidFill>
              </a:rPr>
              <a:t> Selector de marcha-paro o selector de manual-automático</a:t>
            </a:r>
          </a:p>
          <a:p>
            <a:pPr>
              <a:buFontTx/>
              <a:buChar char="-"/>
            </a:pPr>
            <a:r>
              <a:rPr lang="es-ES_tradnl" sz="2200" dirty="0" smtClean="0">
                <a:solidFill>
                  <a:srgbClr val="FF0000"/>
                </a:solidFill>
              </a:rPr>
              <a:t> pilotos de marcha y falla (siempre)</a:t>
            </a:r>
          </a:p>
          <a:p>
            <a:pPr>
              <a:buFontTx/>
              <a:buChar char="-"/>
            </a:pPr>
            <a:r>
              <a:rPr lang="es-ES_tradnl" sz="2200" dirty="0" smtClean="0">
                <a:solidFill>
                  <a:srgbClr val="FF0000"/>
                </a:solidFill>
              </a:rPr>
              <a:t>Variadores de velocidad y o arrancadores suaves (automatismo avanzado)</a:t>
            </a:r>
          </a:p>
          <a:p>
            <a:pPr>
              <a:buFontTx/>
              <a:buChar char="-"/>
            </a:pPr>
            <a:r>
              <a:rPr lang="es-ES_tradnl" sz="2200" dirty="0" err="1" smtClean="0">
                <a:solidFill>
                  <a:srgbClr val="FF0000"/>
                </a:solidFill>
              </a:rPr>
              <a:t>PLCs</a:t>
            </a:r>
            <a:r>
              <a:rPr lang="es-ES_tradnl" sz="2200" dirty="0" smtClean="0">
                <a:solidFill>
                  <a:srgbClr val="FF0000"/>
                </a:solidFill>
              </a:rPr>
              <a:t> o </a:t>
            </a:r>
            <a:r>
              <a:rPr lang="es-ES_tradnl" sz="2200" dirty="0" err="1" smtClean="0">
                <a:solidFill>
                  <a:srgbClr val="FF0000"/>
                </a:solidFill>
              </a:rPr>
              <a:t>reles</a:t>
            </a:r>
            <a:r>
              <a:rPr lang="es-ES_tradnl" sz="2200" dirty="0" smtClean="0">
                <a:solidFill>
                  <a:srgbClr val="FF0000"/>
                </a:solidFill>
              </a:rPr>
              <a:t> programables para  automatismos complejos (automatismo avanzado)</a:t>
            </a:r>
          </a:p>
          <a:p>
            <a:r>
              <a:rPr lang="es-ES_tradnl" sz="2200" dirty="0" smtClean="0">
                <a:solidFill>
                  <a:srgbClr val="FF0000"/>
                </a:solidFill>
              </a:rPr>
              <a:t>Elementos externos que se colocan en el tablero</a:t>
            </a:r>
          </a:p>
          <a:p>
            <a:pPr>
              <a:buFontTx/>
              <a:buChar char="-"/>
            </a:pPr>
            <a:r>
              <a:rPr lang="es-ES_tradnl" sz="2200" b="1" dirty="0" err="1" smtClean="0">
                <a:solidFill>
                  <a:srgbClr val="FF0000"/>
                </a:solidFill>
              </a:rPr>
              <a:t>Rele</a:t>
            </a:r>
            <a:r>
              <a:rPr lang="es-ES_tradnl" sz="2200" b="1" dirty="0" smtClean="0">
                <a:solidFill>
                  <a:srgbClr val="FF0000"/>
                </a:solidFill>
              </a:rPr>
              <a:t> de nivel de 3 niveles  para evitar la marcha en seco(siempre)</a:t>
            </a:r>
          </a:p>
          <a:p>
            <a:pPr>
              <a:buFontTx/>
              <a:buChar char="-"/>
            </a:pPr>
            <a:r>
              <a:rPr lang="es-ES_tradnl" sz="2200" dirty="0" smtClean="0">
                <a:solidFill>
                  <a:srgbClr val="FF0000"/>
                </a:solidFill>
              </a:rPr>
              <a:t>Presostatos (en caso de automatismos básico) o flotador para llenado </a:t>
            </a:r>
          </a:p>
          <a:p>
            <a:pPr>
              <a:buFontTx/>
              <a:buChar char="-"/>
            </a:pPr>
            <a:r>
              <a:rPr lang="es-ES_tradnl" sz="2200" dirty="0" smtClean="0">
                <a:solidFill>
                  <a:srgbClr val="FF0000"/>
                </a:solidFill>
              </a:rPr>
              <a:t>Tablero IP 55 o IP65</a:t>
            </a:r>
          </a:p>
          <a:p>
            <a:pPr>
              <a:buFontTx/>
              <a:buChar char="-"/>
            </a:pPr>
            <a:endParaRPr lang="es-ES_tradnl" sz="1800" dirty="0" smtClean="0">
              <a:solidFill>
                <a:srgbClr val="FF0000"/>
              </a:solidFill>
            </a:endParaRPr>
          </a:p>
          <a:p>
            <a:pPr>
              <a:buFontTx/>
              <a:buChar char="-"/>
            </a:pPr>
            <a:endParaRPr lang="es-ES_tradnl" sz="1800" dirty="0" smtClean="0">
              <a:solidFill>
                <a:srgbClr val="FF0000"/>
              </a:solidFill>
            </a:endParaRPr>
          </a:p>
          <a:p>
            <a:pPr>
              <a:buFontTx/>
              <a:buChar char="-"/>
            </a:pPr>
            <a:endParaRPr lang="es-ES_tradnl" sz="1800" dirty="0">
              <a:solidFill>
                <a:srgbClr val="FF0000"/>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5554960" cy="1162050"/>
          </a:xfrm>
        </p:spPr>
        <p:txBody>
          <a:bodyPr>
            <a:normAutofit/>
          </a:bodyPr>
          <a:lstStyle/>
          <a:p>
            <a:pPr algn="just"/>
            <a:r>
              <a:rPr lang="es-ES_tradnl" sz="2400" dirty="0" smtClean="0">
                <a:ln w="19050">
                  <a:solidFill>
                    <a:schemeClr val="tx1"/>
                  </a:solidFill>
                </a:ln>
                <a:solidFill>
                  <a:srgbClr val="0070C0"/>
                </a:solidFill>
              </a:rPr>
              <a:t>Tipos de arranque de bombas </a:t>
            </a:r>
            <a:endParaRPr lang="es-ES_tradnl" sz="2400" dirty="0">
              <a:ln w="19050">
                <a:solidFill>
                  <a:schemeClr val="tx1"/>
                </a:solidFill>
              </a:ln>
              <a:solidFill>
                <a:srgbClr val="0070C0"/>
              </a:solidFill>
            </a:endParaRPr>
          </a:p>
        </p:txBody>
      </p:sp>
      <p:sp>
        <p:nvSpPr>
          <p:cNvPr id="4" name="3 Marcador de texto"/>
          <p:cNvSpPr>
            <a:spLocks noGrp="1"/>
          </p:cNvSpPr>
          <p:nvPr>
            <p:ph type="body" sz="half" idx="2"/>
          </p:nvPr>
        </p:nvSpPr>
        <p:spPr>
          <a:xfrm>
            <a:off x="755576" y="1484784"/>
            <a:ext cx="7704856" cy="5040560"/>
          </a:xfrm>
        </p:spPr>
        <p:txBody>
          <a:bodyPr>
            <a:normAutofit lnSpcReduction="10000"/>
          </a:bodyPr>
          <a:lstStyle/>
          <a:p>
            <a:r>
              <a:rPr lang="es-ES_tradnl" sz="2200" dirty="0" smtClean="0">
                <a:solidFill>
                  <a:srgbClr val="FF0000"/>
                </a:solidFill>
              </a:rPr>
              <a:t>Al momento de instalar una bomba superficial o sumergible se puede:</a:t>
            </a:r>
          </a:p>
          <a:p>
            <a:pPr>
              <a:buFontTx/>
              <a:buChar char="-"/>
            </a:pPr>
            <a:r>
              <a:rPr lang="es-ES_tradnl" sz="2200" dirty="0" smtClean="0">
                <a:solidFill>
                  <a:srgbClr val="FF0000"/>
                </a:solidFill>
              </a:rPr>
              <a:t>Arranque monofásicos directos (Mayor consumo)</a:t>
            </a:r>
          </a:p>
          <a:p>
            <a:pPr>
              <a:buFontTx/>
              <a:buChar char="-"/>
            </a:pPr>
            <a:r>
              <a:rPr lang="es-ES_tradnl" sz="2200" dirty="0" smtClean="0">
                <a:solidFill>
                  <a:srgbClr val="FF0000"/>
                </a:solidFill>
              </a:rPr>
              <a:t> Arranques directos trifásicos (220 V</a:t>
            </a:r>
            <a:r>
              <a:rPr lang="el-GR" sz="2200" dirty="0" smtClean="0">
                <a:solidFill>
                  <a:srgbClr val="FF0000"/>
                </a:solidFill>
                <a:latin typeface="GreekC"/>
                <a:cs typeface="GreekC"/>
              </a:rPr>
              <a:t>Δ</a:t>
            </a:r>
            <a:r>
              <a:rPr lang="en-US" sz="2200" dirty="0" smtClean="0">
                <a:solidFill>
                  <a:srgbClr val="FF0000"/>
                </a:solidFill>
                <a:latin typeface="GreekC"/>
                <a:cs typeface="GreekC"/>
              </a:rPr>
              <a:t> </a:t>
            </a:r>
            <a:r>
              <a:rPr lang="en-US" sz="2200" dirty="0" smtClean="0">
                <a:solidFill>
                  <a:srgbClr val="FF0000"/>
                </a:solidFill>
                <a:cs typeface="GreekC"/>
              </a:rPr>
              <a:t>380V Y) (Mayor </a:t>
            </a:r>
            <a:r>
              <a:rPr lang="en-US" sz="2200" dirty="0" err="1" smtClean="0">
                <a:solidFill>
                  <a:srgbClr val="FF0000"/>
                </a:solidFill>
                <a:cs typeface="GreekC"/>
              </a:rPr>
              <a:t>Consumo</a:t>
            </a:r>
            <a:r>
              <a:rPr lang="en-US" sz="2200" dirty="0" smtClean="0">
                <a:solidFill>
                  <a:srgbClr val="FF0000"/>
                </a:solidFill>
                <a:cs typeface="GreekC"/>
              </a:rPr>
              <a:t>)</a:t>
            </a:r>
            <a:endParaRPr lang="es-ES_tradnl" sz="2200" dirty="0" smtClean="0">
              <a:solidFill>
                <a:srgbClr val="FF0000"/>
              </a:solidFill>
            </a:endParaRPr>
          </a:p>
          <a:p>
            <a:pPr>
              <a:buFontTx/>
              <a:buChar char="-"/>
            </a:pPr>
            <a:r>
              <a:rPr lang="es-ES_tradnl" sz="2200" dirty="0" smtClean="0">
                <a:solidFill>
                  <a:srgbClr val="FF0000"/>
                </a:solidFill>
              </a:rPr>
              <a:t>Arranques estrella triangulo (380V-660V)(Reduce el pico de arranque)</a:t>
            </a:r>
          </a:p>
          <a:p>
            <a:pPr>
              <a:buFontTx/>
              <a:buChar char="-"/>
            </a:pPr>
            <a:r>
              <a:rPr lang="es-ES_tradnl" sz="2200" dirty="0" smtClean="0">
                <a:solidFill>
                  <a:srgbClr val="FF0000"/>
                </a:solidFill>
              </a:rPr>
              <a:t>Arranques con partidores suaves (Reduce el pico de arranque de 2,7 a 3 veces la corriente nominal) (produce arranque y parada suave de bomba que elimina el golpe de ariete)</a:t>
            </a:r>
          </a:p>
          <a:p>
            <a:pPr>
              <a:buFontTx/>
              <a:buChar char="-"/>
            </a:pPr>
            <a:r>
              <a:rPr lang="es-ES_tradnl" sz="2200" dirty="0" smtClean="0">
                <a:solidFill>
                  <a:srgbClr val="FF0000"/>
                </a:solidFill>
              </a:rPr>
              <a:t> Variadores de velocidad (El pico de arranque es la corriente nominal del motor) (elimina golpe de ariete y ahorra del 30 al 50% el consumo de energía eléctrica, es la nueva tendencia a nivel mundial, la aplicación de bombas inteligentes)</a:t>
            </a:r>
            <a:endParaRPr lang="es-ES_tradnl" sz="1800" dirty="0">
              <a:solidFill>
                <a:srgbClr val="FF0000"/>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just"/>
            <a:r>
              <a:rPr lang="es-ES_tradnl" sz="2400" dirty="0" smtClean="0">
                <a:ln w="19050">
                  <a:solidFill>
                    <a:schemeClr val="tx1"/>
                  </a:solidFill>
                </a:ln>
                <a:solidFill>
                  <a:srgbClr val="0070C0"/>
                </a:solidFill>
              </a:rPr>
              <a:t>Dimensionamiento del transformador</a:t>
            </a:r>
            <a:endParaRPr lang="es-ES_tradnl" sz="2400" dirty="0">
              <a:ln w="19050">
                <a:solidFill>
                  <a:schemeClr val="tx1"/>
                </a:solidFill>
              </a:ln>
              <a:solidFill>
                <a:srgbClr val="0070C0"/>
              </a:solidFill>
            </a:endParaRPr>
          </a:p>
        </p:txBody>
      </p:sp>
      <p:sp>
        <p:nvSpPr>
          <p:cNvPr id="4" name="3 Marcador de texto"/>
          <p:cNvSpPr>
            <a:spLocks noGrp="1"/>
          </p:cNvSpPr>
          <p:nvPr>
            <p:ph type="body" sz="half" idx="2"/>
          </p:nvPr>
        </p:nvSpPr>
        <p:spPr/>
        <p:txBody>
          <a:bodyPr>
            <a:noAutofit/>
          </a:bodyPr>
          <a:lstStyle/>
          <a:p>
            <a:r>
              <a:rPr lang="es-ES" dirty="0" smtClean="0">
                <a:solidFill>
                  <a:srgbClr val="FF0000"/>
                </a:solidFill>
              </a:rPr>
              <a:t>Los transformadores de distribución deben tener el tamaño adecuado para cumplir con los requerimientos de KVA del motor sumergible. Cuando los transformadores son muy pequeños para suministrar la carga, hay una reducción en el voltaje del motor.</a:t>
            </a:r>
          </a:p>
          <a:p>
            <a:r>
              <a:rPr lang="es-ES_tradnl" dirty="0" smtClean="0">
                <a:solidFill>
                  <a:srgbClr val="FF0000"/>
                </a:solidFill>
              </a:rPr>
              <a:t>La Tabla 4 presenta la potencia indicada del motor </a:t>
            </a:r>
            <a:r>
              <a:rPr lang="es-ES" dirty="0" smtClean="0">
                <a:solidFill>
                  <a:srgbClr val="FF0000"/>
                </a:solidFill>
              </a:rPr>
              <a:t>para corrientes monofásicas y trifásicas, los KVA total efectivos que se requieren y el transformador más pequeño requerido para sistemas trifásicos abiertos</a:t>
            </a:r>
          </a:p>
          <a:p>
            <a:r>
              <a:rPr lang="es-ES" dirty="0" smtClean="0">
                <a:solidFill>
                  <a:srgbClr val="FF0000"/>
                </a:solidFill>
              </a:rPr>
              <a:t>o cerrados. Los sistemas abiertos requieren de transformadores más grandes ya que sólo se usan dos.</a:t>
            </a:r>
          </a:p>
          <a:p>
            <a:r>
              <a:rPr lang="es-ES" dirty="0" smtClean="0">
                <a:solidFill>
                  <a:srgbClr val="FF0000"/>
                </a:solidFill>
              </a:rPr>
              <a:t>En caso de que se agreguen cargas externas al motor, se agregarán directamente a los requerimientos de tamaño de KVA de la batería de transformadores</a:t>
            </a:r>
            <a:r>
              <a:rPr lang="es-ES" sz="1200" dirty="0" smtClean="0">
                <a:solidFill>
                  <a:srgbClr val="FF0000"/>
                </a:solidFill>
              </a:rPr>
              <a:t>.</a:t>
            </a:r>
            <a:endParaRPr lang="es-ES_tradnl" sz="1200" dirty="0">
              <a:solidFill>
                <a:srgbClr val="FF0000"/>
              </a:solidFill>
            </a:endParaRPr>
          </a:p>
        </p:txBody>
      </p:sp>
      <p:pic>
        <p:nvPicPr>
          <p:cNvPr id="49154" name="Picture 2"/>
          <p:cNvPicPr>
            <a:picLocks noGrp="1" noChangeAspect="1" noChangeArrowheads="1"/>
          </p:cNvPicPr>
          <p:nvPr>
            <p:ph idx="1"/>
          </p:nvPr>
        </p:nvPicPr>
        <p:blipFill>
          <a:blip r:embed="rId2" cstate="print"/>
          <a:srcRect/>
          <a:stretch>
            <a:fillRect/>
          </a:stretch>
        </p:blipFill>
        <p:spPr bwMode="auto">
          <a:xfrm>
            <a:off x="3611562" y="1085056"/>
            <a:ext cx="5038725" cy="4229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just"/>
            <a:r>
              <a:rPr lang="es-ES_tradnl" sz="2400" dirty="0" smtClean="0">
                <a:ln w="19050">
                  <a:solidFill>
                    <a:schemeClr val="tx1"/>
                  </a:solidFill>
                </a:ln>
                <a:solidFill>
                  <a:srgbClr val="0070C0"/>
                </a:solidFill>
              </a:rPr>
              <a:t>Dimensionamiento del Generador</a:t>
            </a:r>
            <a:endParaRPr lang="es-ES_tradnl" sz="2400" dirty="0">
              <a:ln w="19050">
                <a:solidFill>
                  <a:schemeClr val="tx1"/>
                </a:solidFill>
              </a:ln>
              <a:solidFill>
                <a:srgbClr val="0070C0"/>
              </a:solidFill>
            </a:endParaRPr>
          </a:p>
        </p:txBody>
      </p:sp>
      <p:sp>
        <p:nvSpPr>
          <p:cNvPr id="4" name="3 Marcador de texto"/>
          <p:cNvSpPr>
            <a:spLocks noGrp="1"/>
          </p:cNvSpPr>
          <p:nvPr>
            <p:ph type="body" sz="half" idx="2"/>
          </p:nvPr>
        </p:nvSpPr>
        <p:spPr/>
        <p:txBody>
          <a:bodyPr>
            <a:noAutofit/>
          </a:bodyPr>
          <a:lstStyle/>
          <a:p>
            <a:r>
              <a:rPr lang="es-ES_tradnl" sz="1600" dirty="0" smtClean="0">
                <a:solidFill>
                  <a:srgbClr val="FF0000"/>
                </a:solidFill>
              </a:rPr>
              <a:t>La tabla 5. Muestra la capacidad de los generadores a nivel del mar.</a:t>
            </a:r>
          </a:p>
          <a:p>
            <a:endParaRPr lang="es-ES_tradnl" sz="1600" dirty="0" smtClean="0">
              <a:solidFill>
                <a:srgbClr val="FF0000"/>
              </a:solidFill>
            </a:endParaRPr>
          </a:p>
          <a:p>
            <a:r>
              <a:rPr lang="es-ES_tradnl" sz="1600" dirty="0" smtClean="0">
                <a:solidFill>
                  <a:srgbClr val="FF0000"/>
                </a:solidFill>
              </a:rPr>
              <a:t>Para la selección del generador a  altura, es necesario revisar el catalogo de los generadores y su </a:t>
            </a:r>
            <a:r>
              <a:rPr lang="es-ES_tradnl" sz="1600" dirty="0" err="1" smtClean="0">
                <a:solidFill>
                  <a:srgbClr val="FF0000"/>
                </a:solidFill>
              </a:rPr>
              <a:t>derating</a:t>
            </a:r>
            <a:r>
              <a:rPr lang="es-ES_tradnl" sz="1600" dirty="0" smtClean="0">
                <a:solidFill>
                  <a:srgbClr val="FF0000"/>
                </a:solidFill>
              </a:rPr>
              <a:t> por altura.</a:t>
            </a:r>
          </a:p>
          <a:p>
            <a:r>
              <a:rPr lang="es-ES_tradnl" sz="1600" dirty="0" smtClean="0">
                <a:solidFill>
                  <a:srgbClr val="FF0000"/>
                </a:solidFill>
              </a:rPr>
              <a:t>A partir de los 1000 m se debe sobredimensionar el generador en función al arranque pido</a:t>
            </a:r>
          </a:p>
          <a:p>
            <a:r>
              <a:rPr lang="es-ES_tradnl" sz="1600" dirty="0" smtClean="0">
                <a:solidFill>
                  <a:srgbClr val="FF0000"/>
                </a:solidFill>
              </a:rPr>
              <a:t>En caso de uso de variadores de velocidad, se debe tomar en cuenta el arranque nominal, para poder calcular la potencia del generador y el </a:t>
            </a:r>
            <a:r>
              <a:rPr lang="es-ES_tradnl" sz="1600" dirty="0" err="1" smtClean="0">
                <a:solidFill>
                  <a:srgbClr val="FF0000"/>
                </a:solidFill>
              </a:rPr>
              <a:t>derrateo</a:t>
            </a:r>
            <a:r>
              <a:rPr lang="es-ES_tradnl" sz="1600" dirty="0" smtClean="0">
                <a:solidFill>
                  <a:srgbClr val="FF0000"/>
                </a:solidFill>
              </a:rPr>
              <a:t> por altura.</a:t>
            </a:r>
          </a:p>
        </p:txBody>
      </p:sp>
      <p:pic>
        <p:nvPicPr>
          <p:cNvPr id="49154" name="Picture 2"/>
          <p:cNvPicPr>
            <a:picLocks noGrp="1" noChangeAspect="1" noChangeArrowheads="1"/>
          </p:cNvPicPr>
          <p:nvPr>
            <p:ph idx="1"/>
          </p:nvPr>
        </p:nvPicPr>
        <p:blipFill>
          <a:blip r:embed="rId2" cstate="print"/>
          <a:srcRect/>
          <a:stretch>
            <a:fillRect/>
          </a:stretch>
        </p:blipFill>
        <p:spPr bwMode="auto">
          <a:xfrm>
            <a:off x="3611562" y="1085056"/>
            <a:ext cx="5038725" cy="4229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7715200" cy="1162050"/>
          </a:xfrm>
        </p:spPr>
        <p:txBody>
          <a:bodyPr>
            <a:normAutofit/>
          </a:bodyPr>
          <a:lstStyle/>
          <a:p>
            <a:pPr algn="just"/>
            <a:r>
              <a:rPr lang="es-ES_tradnl" sz="2400" dirty="0" smtClean="0">
                <a:ln w="19050">
                  <a:solidFill>
                    <a:schemeClr val="tx1"/>
                  </a:solidFill>
                </a:ln>
                <a:solidFill>
                  <a:srgbClr val="0070C0"/>
                </a:solidFill>
              </a:rPr>
              <a:t>Accionamiento de bombas por motor a </a:t>
            </a:r>
            <a:r>
              <a:rPr lang="es-ES_tradnl" sz="2400" dirty="0" err="1" smtClean="0">
                <a:ln w="19050">
                  <a:solidFill>
                    <a:schemeClr val="tx1"/>
                  </a:solidFill>
                </a:ln>
                <a:solidFill>
                  <a:srgbClr val="0070C0"/>
                </a:solidFill>
              </a:rPr>
              <a:t>combustion</a:t>
            </a:r>
            <a:r>
              <a:rPr lang="es-ES_tradnl" sz="2400" dirty="0" smtClean="0">
                <a:ln w="19050">
                  <a:solidFill>
                    <a:schemeClr val="tx1"/>
                  </a:solidFill>
                </a:ln>
                <a:solidFill>
                  <a:srgbClr val="0070C0"/>
                </a:solidFill>
              </a:rPr>
              <a:t> interna</a:t>
            </a:r>
            <a:endParaRPr lang="es-ES_tradnl" sz="2400" dirty="0">
              <a:ln w="19050">
                <a:solidFill>
                  <a:schemeClr val="tx1"/>
                </a:solidFill>
              </a:ln>
              <a:solidFill>
                <a:srgbClr val="0070C0"/>
              </a:solidFill>
            </a:endParaRPr>
          </a:p>
        </p:txBody>
      </p:sp>
      <p:sp>
        <p:nvSpPr>
          <p:cNvPr id="4" name="3 Marcador de texto"/>
          <p:cNvSpPr>
            <a:spLocks noGrp="1"/>
          </p:cNvSpPr>
          <p:nvPr>
            <p:ph type="body" sz="half" idx="2"/>
          </p:nvPr>
        </p:nvSpPr>
        <p:spPr>
          <a:xfrm>
            <a:off x="457200" y="1435100"/>
            <a:ext cx="7715200" cy="4691063"/>
          </a:xfrm>
        </p:spPr>
        <p:txBody>
          <a:bodyPr/>
          <a:lstStyle/>
          <a:p>
            <a:r>
              <a:rPr lang="es-ES_tradnl" dirty="0" smtClean="0">
                <a:solidFill>
                  <a:srgbClr val="FF0000"/>
                </a:solidFill>
              </a:rPr>
              <a:t>Las bombas en lugares demasiado alejados, donde no sea posible la instalación de red </a:t>
            </a:r>
            <a:r>
              <a:rPr lang="es-ES_tradnl" dirty="0" err="1" smtClean="0">
                <a:solidFill>
                  <a:srgbClr val="FF0000"/>
                </a:solidFill>
              </a:rPr>
              <a:t>electrica</a:t>
            </a:r>
            <a:r>
              <a:rPr lang="es-ES_tradnl" dirty="0" smtClean="0">
                <a:solidFill>
                  <a:srgbClr val="FF0000"/>
                </a:solidFill>
              </a:rPr>
              <a:t>, es posible la </a:t>
            </a:r>
            <a:r>
              <a:rPr lang="es-ES_tradnl" dirty="0" err="1" smtClean="0">
                <a:solidFill>
                  <a:srgbClr val="FF0000"/>
                </a:solidFill>
              </a:rPr>
              <a:t>utilizacion</a:t>
            </a:r>
            <a:r>
              <a:rPr lang="es-ES_tradnl" dirty="0" smtClean="0">
                <a:solidFill>
                  <a:srgbClr val="FF0000"/>
                </a:solidFill>
              </a:rPr>
              <a:t> de bombas accionadas por motores a gasolina o diesel.</a:t>
            </a:r>
          </a:p>
          <a:p>
            <a:endParaRPr lang="es-ES_tradnl" dirty="0" smtClean="0">
              <a:solidFill>
                <a:srgbClr val="FF0000"/>
              </a:solidFill>
            </a:endParaRPr>
          </a:p>
          <a:p>
            <a:pPr>
              <a:buFontTx/>
              <a:buChar char="-"/>
            </a:pPr>
            <a:r>
              <a:rPr lang="es-ES_tradnl" dirty="0" smtClean="0">
                <a:solidFill>
                  <a:srgbClr val="FF0000"/>
                </a:solidFill>
              </a:rPr>
              <a:t>Para caudales grandes y presiones bajas existe la gama de motobomba </a:t>
            </a:r>
            <a:r>
              <a:rPr lang="es-ES_tradnl" dirty="0" err="1" smtClean="0">
                <a:solidFill>
                  <a:srgbClr val="FF0000"/>
                </a:solidFill>
              </a:rPr>
              <a:t>agricolas</a:t>
            </a:r>
            <a:r>
              <a:rPr lang="es-ES_tradnl" dirty="0" smtClean="0">
                <a:solidFill>
                  <a:srgbClr val="FF0000"/>
                </a:solidFill>
              </a:rPr>
              <a:t> de las marcas Honda, Hyundai y otras, que vienen de fabrica y ya tienen curvas de operación establecidas. Generalmente utilizan gasolina para realizar el bombeo, por lo que pueden llegar a elevar grandes presiones, por las rpm superiores a los 3600.</a:t>
            </a:r>
          </a:p>
          <a:p>
            <a:pPr>
              <a:buFontTx/>
              <a:buChar char="-"/>
            </a:pPr>
            <a:r>
              <a:rPr lang="es-ES_tradnl" dirty="0" smtClean="0">
                <a:solidFill>
                  <a:srgbClr val="FF0000"/>
                </a:solidFill>
              </a:rPr>
              <a:t>Para caudales y presiones que no puedan cubrir dichas bombas, se puede fabricar equipos accionadas por motores a diesel o gasolina, para ello es necesario aplicar las ecuaciones de afinidad, establecer el numero de vueltas por minuto (1700 a 2400 rpm a diesel, y 3600 a 4000 rpm a gasolina) para alcanzar los puntos de operación requerido por nuestro sistema.</a:t>
            </a:r>
          </a:p>
          <a:p>
            <a:pPr>
              <a:buFontTx/>
              <a:buChar char="-"/>
            </a:pPr>
            <a:r>
              <a:rPr lang="es-ES_tradnl" dirty="0" smtClean="0">
                <a:solidFill>
                  <a:srgbClr val="FF0000"/>
                </a:solidFill>
              </a:rPr>
              <a:t> Se debe tomar un </a:t>
            </a:r>
            <a:r>
              <a:rPr lang="es-ES_tradnl" dirty="0" err="1" smtClean="0">
                <a:solidFill>
                  <a:srgbClr val="FF0000"/>
                </a:solidFill>
              </a:rPr>
              <a:t>derrateo</a:t>
            </a:r>
            <a:r>
              <a:rPr lang="es-ES_tradnl" dirty="0" smtClean="0">
                <a:solidFill>
                  <a:srgbClr val="FF0000"/>
                </a:solidFill>
              </a:rPr>
              <a:t> de una perdida del 40 % en la eficiencia del trabajo al utilizar motores a </a:t>
            </a:r>
            <a:r>
              <a:rPr lang="es-ES_tradnl" dirty="0" err="1" smtClean="0">
                <a:solidFill>
                  <a:srgbClr val="FF0000"/>
                </a:solidFill>
              </a:rPr>
              <a:t>combustion</a:t>
            </a:r>
            <a:r>
              <a:rPr lang="es-ES_tradnl" dirty="0" smtClean="0">
                <a:solidFill>
                  <a:srgbClr val="FF0000"/>
                </a:solidFill>
              </a:rPr>
              <a:t> es decir que si por calculo necesitamos una bomba de 10 HP se requiere colocar un motor de  17 HP.</a:t>
            </a:r>
          </a:p>
          <a:p>
            <a:pPr>
              <a:buFontTx/>
              <a:buChar char="-"/>
            </a:pPr>
            <a:r>
              <a:rPr lang="es-ES_tradnl" dirty="0" smtClean="0">
                <a:solidFill>
                  <a:srgbClr val="FF0000"/>
                </a:solidFill>
              </a:rPr>
              <a:t>Las bombas que se utilizan para este caso son bombas de eje libre (normalizadas, </a:t>
            </a:r>
            <a:r>
              <a:rPr lang="es-ES_tradnl" dirty="0" err="1" smtClean="0">
                <a:solidFill>
                  <a:srgbClr val="FF0000"/>
                </a:solidFill>
              </a:rPr>
              <a:t>multietapas</a:t>
            </a:r>
            <a:r>
              <a:rPr lang="es-ES_tradnl" dirty="0" smtClean="0">
                <a:solidFill>
                  <a:srgbClr val="FF0000"/>
                </a:solidFill>
              </a:rPr>
              <a:t>, </a:t>
            </a:r>
            <a:r>
              <a:rPr lang="es-ES_tradnl" dirty="0" err="1" smtClean="0">
                <a:solidFill>
                  <a:srgbClr val="FF0000"/>
                </a:solidFill>
              </a:rPr>
              <a:t>autocebantes</a:t>
            </a:r>
            <a:r>
              <a:rPr lang="es-ES_tradnl" dirty="0" smtClean="0">
                <a:solidFill>
                  <a:srgbClr val="FF0000"/>
                </a:solidFill>
              </a:rPr>
              <a:t>) </a:t>
            </a:r>
          </a:p>
          <a:p>
            <a:pPr>
              <a:buFontTx/>
              <a:buChar char="-"/>
            </a:pPr>
            <a:r>
              <a:rPr lang="es-ES_tradnl" dirty="0" smtClean="0">
                <a:solidFill>
                  <a:srgbClr val="FF0000"/>
                </a:solidFill>
              </a:rPr>
              <a:t> Los materiales requeridos para ensamblar estos equipos se enlistan a </a:t>
            </a:r>
            <a:r>
              <a:rPr lang="es-ES_tradnl" dirty="0" err="1" smtClean="0">
                <a:solidFill>
                  <a:srgbClr val="FF0000"/>
                </a:solidFill>
              </a:rPr>
              <a:t>continuacion</a:t>
            </a:r>
            <a:r>
              <a:rPr lang="es-ES_tradnl" dirty="0" smtClean="0">
                <a:solidFill>
                  <a:srgbClr val="FF0000"/>
                </a:solidFill>
              </a:rPr>
              <a:t>.  </a:t>
            </a:r>
            <a:endParaRPr lang="es-ES_tradnl" dirty="0">
              <a:solidFill>
                <a:srgbClr val="FF000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just"/>
            <a:r>
              <a:rPr lang="es-ES_tradnl" sz="2400" dirty="0" smtClean="0">
                <a:ln w="19050">
                  <a:solidFill>
                    <a:schemeClr val="tx1"/>
                  </a:solidFill>
                </a:ln>
                <a:solidFill>
                  <a:srgbClr val="0070C0"/>
                </a:solidFill>
              </a:rPr>
              <a:t>Sistema de motobomba  a combustión interna</a:t>
            </a:r>
            <a:endParaRPr lang="es-ES_tradnl" sz="2400" dirty="0">
              <a:ln w="19050">
                <a:solidFill>
                  <a:schemeClr val="tx1"/>
                </a:solidFill>
              </a:ln>
              <a:solidFill>
                <a:srgbClr val="0070C0"/>
              </a:solidFill>
            </a:endParaRPr>
          </a:p>
        </p:txBody>
      </p:sp>
      <p:pic>
        <p:nvPicPr>
          <p:cNvPr id="5" name="4 Marcador de contenido" descr="motobomba chta.jpg"/>
          <p:cNvPicPr>
            <a:picLocks noGrp="1" noChangeAspect="1"/>
          </p:cNvPicPr>
          <p:nvPr>
            <p:ph idx="1"/>
          </p:nvPr>
        </p:nvPicPr>
        <p:blipFill>
          <a:blip r:embed="rId2" cstate="print"/>
          <a:stretch>
            <a:fillRect/>
          </a:stretch>
        </p:blipFill>
        <p:spPr>
          <a:xfrm>
            <a:off x="5230812" y="1311449"/>
            <a:ext cx="2783665" cy="3917751"/>
          </a:xfrm>
        </p:spPr>
      </p:pic>
      <p:sp>
        <p:nvSpPr>
          <p:cNvPr id="4" name="3 Marcador de texto"/>
          <p:cNvSpPr>
            <a:spLocks noGrp="1"/>
          </p:cNvSpPr>
          <p:nvPr>
            <p:ph type="body" sz="half" idx="2"/>
          </p:nvPr>
        </p:nvSpPr>
        <p:spPr/>
        <p:txBody>
          <a:bodyPr/>
          <a:lstStyle/>
          <a:p>
            <a:pPr>
              <a:buFontTx/>
              <a:buChar char="-"/>
            </a:pPr>
            <a:r>
              <a:rPr lang="es-ES_tradnl" dirty="0" smtClean="0">
                <a:solidFill>
                  <a:srgbClr val="FF0000"/>
                </a:solidFill>
              </a:rPr>
              <a:t>Bomba de eje libre con el punto de operación del sistema calculado.</a:t>
            </a:r>
          </a:p>
          <a:p>
            <a:pPr>
              <a:buFontTx/>
              <a:buChar char="-"/>
            </a:pPr>
            <a:r>
              <a:rPr lang="es-ES_tradnl" dirty="0" smtClean="0">
                <a:solidFill>
                  <a:srgbClr val="FF0000"/>
                </a:solidFill>
              </a:rPr>
              <a:t>Motor a combustión interna.(Diesel o Gasolina)</a:t>
            </a:r>
          </a:p>
          <a:p>
            <a:pPr>
              <a:buFontTx/>
              <a:buChar char="-"/>
            </a:pPr>
            <a:r>
              <a:rPr lang="es-ES_tradnl" dirty="0" smtClean="0">
                <a:solidFill>
                  <a:srgbClr val="FF0000"/>
                </a:solidFill>
              </a:rPr>
              <a:t> Base para montaje de bomba y motor y su alineamiento de ejes. (SKID)</a:t>
            </a:r>
          </a:p>
          <a:p>
            <a:pPr>
              <a:buFontTx/>
              <a:buChar char="-"/>
            </a:pPr>
            <a:r>
              <a:rPr lang="es-ES_tradnl" dirty="0" smtClean="0">
                <a:solidFill>
                  <a:srgbClr val="FF0000"/>
                </a:solidFill>
              </a:rPr>
              <a:t> Acople flexible de unión de  eje de bomba y motor.</a:t>
            </a:r>
          </a:p>
          <a:p>
            <a:pPr>
              <a:buFontTx/>
              <a:buChar char="-"/>
            </a:pPr>
            <a:r>
              <a:rPr lang="es-ES_tradnl" dirty="0" smtClean="0">
                <a:solidFill>
                  <a:srgbClr val="FF0000"/>
                </a:solidFill>
              </a:rPr>
              <a:t>  Chata sobre la que se ensamblaría el equipo (en caso de que se deba transportar el equipo por diferentes lugares)</a:t>
            </a:r>
          </a:p>
          <a:p>
            <a:endParaRPr lang="es-ES_tradnl" dirty="0" smtClean="0">
              <a:solidFill>
                <a:srgbClr val="FF0000"/>
              </a:solidFill>
            </a:endParaRPr>
          </a:p>
          <a:p>
            <a:r>
              <a:rPr lang="es-ES_tradnl" dirty="0" smtClean="0">
                <a:solidFill>
                  <a:srgbClr val="FF0000"/>
                </a:solidFill>
              </a:rPr>
              <a:t>El costo de fabricación de estos equipos es alto comparado con una bomba accionada por motor eléctrico, y sus costos de operación deben ser evaluados contra el beneficio de la inversión</a:t>
            </a:r>
          </a:p>
          <a:p>
            <a:pPr>
              <a:buFontTx/>
              <a:buChar char="-"/>
            </a:pPr>
            <a:endParaRPr lang="es-ES_tradnl" dirty="0">
              <a:solidFill>
                <a:srgbClr val="FF0000"/>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ecosectores.com/Portals/0/Articulos/Imagenes/bombeo.jpg"/>
          <p:cNvPicPr>
            <a:picLocks noChangeAspect="1" noChangeArrowheads="1"/>
          </p:cNvPicPr>
          <p:nvPr/>
        </p:nvPicPr>
        <p:blipFill>
          <a:blip r:embed="rId2" cstate="print"/>
          <a:srcRect/>
          <a:stretch>
            <a:fillRect/>
          </a:stretch>
        </p:blipFill>
        <p:spPr bwMode="auto">
          <a:xfrm>
            <a:off x="5984721" y="1196752"/>
            <a:ext cx="3051775" cy="2952328"/>
          </a:xfrm>
          <a:prstGeom prst="rect">
            <a:avLst/>
          </a:prstGeom>
          <a:noFill/>
        </p:spPr>
      </p:pic>
      <p:sp>
        <p:nvSpPr>
          <p:cNvPr id="2" name="1 Título"/>
          <p:cNvSpPr>
            <a:spLocks noGrp="1"/>
          </p:cNvSpPr>
          <p:nvPr>
            <p:ph type="title"/>
          </p:nvPr>
        </p:nvSpPr>
        <p:spPr>
          <a:xfrm>
            <a:off x="457200" y="764704"/>
            <a:ext cx="7931224" cy="670396"/>
          </a:xfrm>
        </p:spPr>
        <p:txBody>
          <a:bodyPr>
            <a:noAutofit/>
          </a:bodyPr>
          <a:lstStyle/>
          <a:p>
            <a:pPr algn="just"/>
            <a:r>
              <a:rPr lang="es-ES_tradnl" sz="2400" dirty="0" smtClean="0">
                <a:ln w="19050">
                  <a:solidFill>
                    <a:schemeClr val="tx1"/>
                  </a:solidFill>
                </a:ln>
                <a:solidFill>
                  <a:srgbClr val="0070C0"/>
                </a:solidFill>
              </a:rPr>
              <a:t>Sistemas de bombeo a energía solar y </a:t>
            </a:r>
            <a:r>
              <a:rPr lang="es-ES_tradnl" sz="2400" dirty="0" err="1" smtClean="0">
                <a:ln w="19050">
                  <a:solidFill>
                    <a:schemeClr val="tx1"/>
                  </a:solidFill>
                </a:ln>
                <a:solidFill>
                  <a:srgbClr val="0070C0"/>
                </a:solidFill>
              </a:rPr>
              <a:t>eolica</a:t>
            </a:r>
            <a:endParaRPr lang="es-ES_tradnl" sz="2400" dirty="0">
              <a:ln w="19050">
                <a:solidFill>
                  <a:schemeClr val="tx1"/>
                </a:solidFill>
              </a:ln>
              <a:solidFill>
                <a:srgbClr val="0070C0"/>
              </a:solidFill>
            </a:endParaRPr>
          </a:p>
        </p:txBody>
      </p:sp>
      <p:sp>
        <p:nvSpPr>
          <p:cNvPr id="4" name="3 Marcador de texto"/>
          <p:cNvSpPr>
            <a:spLocks noGrp="1"/>
          </p:cNvSpPr>
          <p:nvPr>
            <p:ph type="body" sz="half" idx="2"/>
          </p:nvPr>
        </p:nvSpPr>
        <p:spPr>
          <a:xfrm>
            <a:off x="457200" y="1435100"/>
            <a:ext cx="5482952" cy="4730204"/>
          </a:xfrm>
        </p:spPr>
        <p:txBody>
          <a:bodyPr>
            <a:noAutofit/>
          </a:bodyPr>
          <a:lstStyle/>
          <a:p>
            <a:pPr>
              <a:buFontTx/>
              <a:buChar char="-"/>
            </a:pPr>
            <a:r>
              <a:rPr lang="es-ES_tradnl" sz="2000" dirty="0" smtClean="0"/>
              <a:t> Son sistemas de bombeo autónomos donde se combina la energía solar  o eólica para accionar un motor que pueda accionar una bomba eléctricamente.</a:t>
            </a:r>
          </a:p>
          <a:p>
            <a:pPr>
              <a:buFontTx/>
              <a:buChar char="-"/>
            </a:pPr>
            <a:r>
              <a:rPr lang="es-ES_tradnl" sz="2000" dirty="0" smtClean="0"/>
              <a:t> Producen muy bajos caudales</a:t>
            </a:r>
          </a:p>
          <a:p>
            <a:pPr>
              <a:buFontTx/>
              <a:buChar char="-"/>
            </a:pPr>
            <a:r>
              <a:rPr lang="es-ES_tradnl" sz="2000" dirty="0" smtClean="0"/>
              <a:t> Se utilizan para sistemas acumulativos de agua</a:t>
            </a:r>
          </a:p>
          <a:p>
            <a:pPr>
              <a:buFontTx/>
              <a:buChar char="-"/>
            </a:pPr>
            <a:r>
              <a:rPr lang="es-ES_tradnl" sz="2000" dirty="0" smtClean="0"/>
              <a:t> El costo inicial de inversión es elevado comparado con un sistema equivalente eléctrico</a:t>
            </a:r>
          </a:p>
          <a:p>
            <a:pPr>
              <a:buFontTx/>
              <a:buChar char="-"/>
            </a:pPr>
            <a:endParaRPr lang="es-ES_tradnl" sz="2000" dirty="0" smtClean="0"/>
          </a:p>
          <a:p>
            <a:endParaRPr lang="es-ES_tradnl" sz="2000" dirty="0"/>
          </a:p>
        </p:txBody>
      </p:sp>
      <p:sp>
        <p:nvSpPr>
          <p:cNvPr id="6" name="5 Rectángulo"/>
          <p:cNvSpPr/>
          <p:nvPr/>
        </p:nvSpPr>
        <p:spPr>
          <a:xfrm>
            <a:off x="0" y="0"/>
            <a:ext cx="8286776" cy="92867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6 Rectángulo"/>
          <p:cNvSpPr/>
          <p:nvPr/>
        </p:nvSpPr>
        <p:spPr>
          <a:xfrm>
            <a:off x="8286776" y="0"/>
            <a:ext cx="857224" cy="92867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8" name="7 Imagen"/>
          <p:cNvPicPr/>
          <p:nvPr/>
        </p:nvPicPr>
        <p:blipFill>
          <a:blip r:embed="rId3" cstate="print"/>
          <a:srcRect/>
          <a:stretch>
            <a:fillRect/>
          </a:stretch>
        </p:blipFill>
        <p:spPr bwMode="auto">
          <a:xfrm>
            <a:off x="8358214" y="214290"/>
            <a:ext cx="714316" cy="428628"/>
          </a:xfrm>
          <a:prstGeom prst="rect">
            <a:avLst/>
          </a:prstGeom>
          <a:noFill/>
          <a:ln w="9525">
            <a:noFill/>
            <a:miter lim="800000"/>
            <a:headEnd/>
            <a:tailEnd/>
          </a:ln>
        </p:spPr>
      </p:pic>
      <p:sp>
        <p:nvSpPr>
          <p:cNvPr id="9" name="1 Título"/>
          <p:cNvSpPr txBox="1">
            <a:spLocks/>
          </p:cNvSpPr>
          <p:nvPr/>
        </p:nvSpPr>
        <p:spPr>
          <a:xfrm>
            <a:off x="251520" y="0"/>
            <a:ext cx="8229600" cy="1143000"/>
          </a:xfrm>
          <a:prstGeom prst="rect">
            <a:avLst/>
          </a:prstGeom>
        </p:spPr>
        <p:txBody>
          <a:bodyPr vert="horz" lIns="91440" tIns="45720" rIns="91440" bIns="45720" rtlCol="0" anchor="ctr">
            <a:normAutofit fontScale="77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ES_tradnl" sz="4400" dirty="0" smtClean="0">
                <a:ln w="19050">
                  <a:solidFill>
                    <a:schemeClr val="tx1"/>
                  </a:solidFill>
                </a:ln>
                <a:solidFill>
                  <a:srgbClr val="0070C0"/>
                </a:solidFill>
                <a:latin typeface="+mj-lt"/>
                <a:ea typeface="+mj-ea"/>
                <a:cs typeface="+mj-cs"/>
              </a:rPr>
              <a:t>Tema: Sistemas de clasificación de bombas</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_tradnl" sz="4100" b="0" i="0" u="none" strike="noStrike" kern="1200" cap="none" spc="0" normalizeH="0" baseline="0" noProof="0" dirty="0" smtClean="0">
                <a:ln w="19050">
                  <a:solidFill>
                    <a:schemeClr val="tx1"/>
                  </a:solidFill>
                </a:ln>
                <a:solidFill>
                  <a:srgbClr val="0070C0"/>
                </a:solidFill>
                <a:effectLst/>
                <a:uLnTx/>
                <a:uFillTx/>
                <a:latin typeface="+mj-lt"/>
                <a:ea typeface="+mj-ea"/>
                <a:cs typeface="+mj-cs"/>
              </a:rPr>
              <a:t>Subtema:</a:t>
            </a:r>
            <a:r>
              <a:rPr kumimoji="0" lang="es-ES_tradnl" sz="4100" b="0" i="0" u="none" strike="noStrike" kern="1200" cap="none" spc="0" normalizeH="0" noProof="0" dirty="0" smtClean="0">
                <a:ln w="19050">
                  <a:solidFill>
                    <a:schemeClr val="tx1"/>
                  </a:solidFill>
                </a:ln>
                <a:solidFill>
                  <a:srgbClr val="0070C0"/>
                </a:solidFill>
                <a:effectLst/>
                <a:uLnTx/>
                <a:uFillTx/>
                <a:latin typeface="+mj-lt"/>
                <a:ea typeface="+mj-ea"/>
                <a:cs typeface="+mj-cs"/>
              </a:rPr>
              <a:t> Sistemas autónomos</a:t>
            </a:r>
            <a:endParaRPr kumimoji="0" lang="es-ES_tradnl" sz="4100" b="0" i="0" u="none" strike="noStrike" kern="1200" cap="none" spc="0" normalizeH="0" baseline="0" noProof="0" dirty="0" smtClean="0">
              <a:ln w="19050">
                <a:solidFill>
                  <a:schemeClr val="tx1"/>
                </a:solidFill>
              </a:ln>
              <a:solidFill>
                <a:srgbClr val="0070C0"/>
              </a:solidFill>
              <a:effectLst/>
              <a:uLnTx/>
              <a:uFillTx/>
              <a:latin typeface="+mj-lt"/>
              <a:ea typeface="+mj-ea"/>
              <a:cs typeface="+mj-cs"/>
            </a:endParaRPr>
          </a:p>
        </p:txBody>
      </p:sp>
      <p:pic>
        <p:nvPicPr>
          <p:cNvPr id="4100" name="Picture 4" descr="http://www.lainesinasolar.com/imagenes/ejemploeolico06.jpg"/>
          <p:cNvPicPr>
            <a:picLocks noChangeAspect="1" noChangeArrowheads="1"/>
          </p:cNvPicPr>
          <p:nvPr/>
        </p:nvPicPr>
        <p:blipFill>
          <a:blip r:embed="rId4" cstate="print"/>
          <a:srcRect/>
          <a:stretch>
            <a:fillRect/>
          </a:stretch>
        </p:blipFill>
        <p:spPr bwMode="auto">
          <a:xfrm>
            <a:off x="6411788" y="4176896"/>
            <a:ext cx="2264668" cy="2636480"/>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5554960" cy="1162050"/>
          </a:xfrm>
        </p:spPr>
        <p:txBody>
          <a:bodyPr>
            <a:normAutofit/>
          </a:bodyPr>
          <a:lstStyle/>
          <a:p>
            <a:pPr algn="just"/>
            <a:r>
              <a:rPr lang="es-ES_tradnl" sz="2400" dirty="0" smtClean="0">
                <a:ln w="19050">
                  <a:solidFill>
                    <a:schemeClr val="tx1"/>
                  </a:solidFill>
                </a:ln>
                <a:solidFill>
                  <a:srgbClr val="0070C0"/>
                </a:solidFill>
              </a:rPr>
              <a:t>Bombas centrifugas </a:t>
            </a:r>
            <a:endParaRPr lang="es-ES_tradnl" sz="2400" dirty="0">
              <a:ln w="19050">
                <a:solidFill>
                  <a:schemeClr val="tx1"/>
                </a:solidFill>
              </a:ln>
              <a:solidFill>
                <a:srgbClr val="0070C0"/>
              </a:solidFill>
            </a:endParaRPr>
          </a:p>
        </p:txBody>
      </p:sp>
      <p:sp>
        <p:nvSpPr>
          <p:cNvPr id="4" name="3 Marcador de texto"/>
          <p:cNvSpPr>
            <a:spLocks noGrp="1"/>
          </p:cNvSpPr>
          <p:nvPr>
            <p:ph type="body" sz="half" idx="2"/>
          </p:nvPr>
        </p:nvSpPr>
        <p:spPr>
          <a:xfrm>
            <a:off x="755576" y="1484784"/>
            <a:ext cx="7704856" cy="5040560"/>
          </a:xfrm>
        </p:spPr>
        <p:txBody>
          <a:bodyPr>
            <a:normAutofit fontScale="70000" lnSpcReduction="20000"/>
          </a:bodyPr>
          <a:lstStyle/>
          <a:p>
            <a:r>
              <a:rPr lang="en-US" sz="2200" dirty="0" smtClean="0"/>
              <a:t>En el </a:t>
            </a:r>
            <a:r>
              <a:rPr lang="en-US" sz="2200" dirty="0" err="1" smtClean="0"/>
              <a:t>pais</a:t>
            </a:r>
            <a:r>
              <a:rPr lang="en-US" sz="2200" dirty="0" smtClean="0"/>
              <a:t> se </a:t>
            </a:r>
            <a:r>
              <a:rPr lang="en-US" sz="2200" dirty="0" err="1" smtClean="0"/>
              <a:t>tiene</a:t>
            </a:r>
            <a:r>
              <a:rPr lang="en-US" sz="2200" dirty="0" smtClean="0"/>
              <a:t> </a:t>
            </a:r>
            <a:r>
              <a:rPr lang="en-US" sz="2200" dirty="0" err="1" smtClean="0"/>
              <a:t>presencia</a:t>
            </a:r>
            <a:r>
              <a:rPr lang="en-US" sz="2200" dirty="0" smtClean="0"/>
              <a:t> de </a:t>
            </a:r>
            <a:r>
              <a:rPr lang="en-US" sz="2200" dirty="0" err="1" smtClean="0"/>
              <a:t>las</a:t>
            </a:r>
            <a:r>
              <a:rPr lang="en-US" sz="2200" dirty="0" smtClean="0"/>
              <a:t> </a:t>
            </a:r>
            <a:r>
              <a:rPr lang="en-US" sz="2200" dirty="0" err="1" smtClean="0"/>
              <a:t>siguientes</a:t>
            </a:r>
            <a:r>
              <a:rPr lang="en-US" sz="2200" dirty="0" smtClean="0"/>
              <a:t> </a:t>
            </a:r>
            <a:r>
              <a:rPr lang="en-US" sz="2200" dirty="0" err="1" smtClean="0"/>
              <a:t>marcas</a:t>
            </a:r>
            <a:r>
              <a:rPr lang="en-US" sz="2200" dirty="0" smtClean="0"/>
              <a:t>:</a:t>
            </a:r>
          </a:p>
          <a:p>
            <a:endParaRPr lang="en-US" sz="2200" dirty="0" smtClean="0"/>
          </a:p>
          <a:p>
            <a:pPr>
              <a:buFontTx/>
              <a:buChar char="-"/>
            </a:pPr>
            <a:r>
              <a:rPr lang="en-US" sz="2200" dirty="0" smtClean="0"/>
              <a:t>Pentair con la </a:t>
            </a:r>
            <a:r>
              <a:rPr lang="en-US" sz="2200" dirty="0" err="1" smtClean="0"/>
              <a:t>marca</a:t>
            </a:r>
            <a:r>
              <a:rPr lang="en-US" sz="2200" dirty="0" smtClean="0"/>
              <a:t> </a:t>
            </a:r>
            <a:r>
              <a:rPr lang="en-US" sz="2200" dirty="0" err="1" smtClean="0"/>
              <a:t>nocchi</a:t>
            </a:r>
            <a:r>
              <a:rPr lang="en-US" sz="2200" dirty="0" smtClean="0"/>
              <a:t>. </a:t>
            </a:r>
            <a:r>
              <a:rPr lang="en-US" sz="2200" dirty="0" smtClean="0">
                <a:hlinkClick r:id="rId2"/>
              </a:rPr>
              <a:t>www.nocchi.it</a:t>
            </a:r>
            <a:r>
              <a:rPr lang="en-US" sz="2200" dirty="0" smtClean="0"/>
              <a:t> </a:t>
            </a:r>
            <a:r>
              <a:rPr lang="en-US" sz="2200" dirty="0" err="1" smtClean="0"/>
              <a:t>bombas</a:t>
            </a:r>
            <a:r>
              <a:rPr lang="en-US" sz="2200" dirty="0" smtClean="0"/>
              <a:t> </a:t>
            </a:r>
            <a:r>
              <a:rPr lang="es-ES_tradnl" sz="2200" dirty="0" smtClean="0"/>
              <a:t>centrifugas</a:t>
            </a:r>
            <a:r>
              <a:rPr lang="en-US" sz="2200" dirty="0" smtClean="0"/>
              <a:t>, </a:t>
            </a:r>
            <a:r>
              <a:rPr lang="en-US" sz="2200" dirty="0" err="1" smtClean="0"/>
              <a:t>perifericas</a:t>
            </a:r>
            <a:r>
              <a:rPr lang="en-US" sz="2200" dirty="0" smtClean="0"/>
              <a:t>, de </a:t>
            </a:r>
            <a:r>
              <a:rPr lang="en-US" sz="2200" dirty="0" err="1" smtClean="0"/>
              <a:t>eje</a:t>
            </a:r>
            <a:r>
              <a:rPr lang="en-US" sz="2200" dirty="0" smtClean="0"/>
              <a:t> </a:t>
            </a:r>
            <a:r>
              <a:rPr lang="en-US" sz="2200" dirty="0" err="1" smtClean="0"/>
              <a:t>libre</a:t>
            </a:r>
            <a:r>
              <a:rPr lang="en-US" sz="2200" dirty="0" smtClean="0"/>
              <a:t>, y </a:t>
            </a:r>
            <a:r>
              <a:rPr lang="en-US" sz="2200" dirty="0" err="1" smtClean="0"/>
              <a:t>sumergibles</a:t>
            </a:r>
            <a:r>
              <a:rPr lang="en-US" sz="2200" dirty="0" smtClean="0"/>
              <a:t> de </a:t>
            </a:r>
            <a:r>
              <a:rPr lang="en-US" sz="2200" dirty="0" err="1" smtClean="0"/>
              <a:t>carcamo</a:t>
            </a:r>
            <a:endParaRPr lang="en-US" sz="2200" dirty="0" smtClean="0"/>
          </a:p>
          <a:p>
            <a:pPr>
              <a:buFontTx/>
              <a:buChar char="-"/>
            </a:pPr>
            <a:r>
              <a:rPr lang="en-US" sz="2200" dirty="0" smtClean="0"/>
              <a:t>Pedrollo, </a:t>
            </a:r>
            <a:r>
              <a:rPr lang="en-US" sz="2200" dirty="0" err="1" smtClean="0"/>
              <a:t>bombas</a:t>
            </a:r>
            <a:r>
              <a:rPr lang="en-US" sz="2200" dirty="0" smtClean="0"/>
              <a:t> </a:t>
            </a:r>
            <a:r>
              <a:rPr lang="en-US" sz="2200" dirty="0" err="1" smtClean="0"/>
              <a:t>sumergibles</a:t>
            </a:r>
            <a:r>
              <a:rPr lang="en-US" sz="2200" dirty="0" smtClean="0"/>
              <a:t>, </a:t>
            </a:r>
            <a:r>
              <a:rPr lang="en-US" sz="2200" dirty="0" err="1" smtClean="0"/>
              <a:t>centrifugas</a:t>
            </a:r>
            <a:r>
              <a:rPr lang="en-US" sz="2200" dirty="0" smtClean="0"/>
              <a:t>, </a:t>
            </a:r>
            <a:r>
              <a:rPr lang="en-US" sz="2200" dirty="0" err="1" smtClean="0"/>
              <a:t>perifericas</a:t>
            </a:r>
            <a:r>
              <a:rPr lang="en-US" sz="2200" dirty="0" smtClean="0"/>
              <a:t> y </a:t>
            </a:r>
            <a:r>
              <a:rPr lang="en-US" sz="2200" dirty="0" err="1" smtClean="0"/>
              <a:t>normalizadas</a:t>
            </a:r>
            <a:r>
              <a:rPr lang="en-US" sz="2200" dirty="0" smtClean="0"/>
              <a:t>. </a:t>
            </a:r>
            <a:r>
              <a:rPr lang="en-US" sz="2200" dirty="0" smtClean="0">
                <a:hlinkClick r:id="rId3"/>
              </a:rPr>
              <a:t>www.pedrollo.com</a:t>
            </a:r>
            <a:r>
              <a:rPr lang="en-US" sz="2200" dirty="0" smtClean="0"/>
              <a:t>. Las </a:t>
            </a:r>
            <a:r>
              <a:rPr lang="en-US" sz="2200" dirty="0" err="1" smtClean="0"/>
              <a:t>bombas</a:t>
            </a:r>
            <a:r>
              <a:rPr lang="en-US" sz="2200" dirty="0" smtClean="0"/>
              <a:t> de </a:t>
            </a:r>
            <a:r>
              <a:rPr lang="en-US" sz="2200" dirty="0" err="1" smtClean="0"/>
              <a:t>marca</a:t>
            </a:r>
            <a:r>
              <a:rPr lang="en-US" sz="2200" dirty="0" smtClean="0"/>
              <a:t> </a:t>
            </a:r>
            <a:r>
              <a:rPr lang="en-US" sz="2200" dirty="0" err="1" smtClean="0"/>
              <a:t>citypumps</a:t>
            </a:r>
            <a:r>
              <a:rPr lang="en-US" sz="2200" dirty="0" smtClean="0"/>
              <a:t> y </a:t>
            </a:r>
            <a:r>
              <a:rPr lang="en-US" sz="2200" dirty="0" err="1" smtClean="0"/>
              <a:t>linz</a:t>
            </a:r>
            <a:r>
              <a:rPr lang="en-US" sz="2200" dirty="0" smtClean="0"/>
              <a:t> son de la </a:t>
            </a:r>
            <a:r>
              <a:rPr lang="en-US" sz="2200" dirty="0" err="1" smtClean="0"/>
              <a:t>misma</a:t>
            </a:r>
            <a:r>
              <a:rPr lang="en-US" sz="2200" dirty="0" smtClean="0"/>
              <a:t> </a:t>
            </a:r>
            <a:r>
              <a:rPr lang="en-US" sz="2200" dirty="0" err="1" smtClean="0"/>
              <a:t>fabrica</a:t>
            </a:r>
            <a:r>
              <a:rPr lang="en-US" sz="2200" dirty="0" smtClean="0"/>
              <a:t> </a:t>
            </a:r>
            <a:r>
              <a:rPr lang="en-US" sz="2200" dirty="0" err="1" smtClean="0"/>
              <a:t>pedrollo</a:t>
            </a:r>
            <a:r>
              <a:rPr lang="en-US" sz="2200" dirty="0" smtClean="0"/>
              <a:t> y </a:t>
            </a:r>
            <a:r>
              <a:rPr lang="en-US" sz="2200" dirty="0" err="1" smtClean="0"/>
              <a:t>tambien</a:t>
            </a:r>
            <a:r>
              <a:rPr lang="en-US" sz="2200" dirty="0" smtClean="0"/>
              <a:t> </a:t>
            </a:r>
            <a:r>
              <a:rPr lang="en-US" sz="2200" dirty="0" err="1" smtClean="0"/>
              <a:t>tienen</a:t>
            </a:r>
            <a:r>
              <a:rPr lang="en-US" sz="2200" dirty="0" smtClean="0"/>
              <a:t> </a:t>
            </a:r>
            <a:r>
              <a:rPr lang="en-US" sz="2200" dirty="0" err="1" smtClean="0"/>
              <a:t>representacion</a:t>
            </a:r>
            <a:r>
              <a:rPr lang="en-US" sz="2200" dirty="0" smtClean="0"/>
              <a:t>.</a:t>
            </a:r>
          </a:p>
          <a:p>
            <a:pPr>
              <a:buFontTx/>
              <a:buChar char="-"/>
            </a:pPr>
            <a:r>
              <a:rPr lang="en-US" sz="2200" dirty="0" smtClean="0"/>
              <a:t> </a:t>
            </a:r>
            <a:r>
              <a:rPr lang="en-US" sz="2200" dirty="0" err="1" smtClean="0"/>
              <a:t>Caprari</a:t>
            </a:r>
            <a:r>
              <a:rPr lang="en-US" sz="2200" dirty="0" smtClean="0"/>
              <a:t>, </a:t>
            </a:r>
            <a:r>
              <a:rPr lang="en-US" sz="2200" dirty="0" err="1" smtClean="0"/>
              <a:t>bombas</a:t>
            </a:r>
            <a:r>
              <a:rPr lang="en-US" sz="2200" dirty="0" smtClean="0"/>
              <a:t> de </a:t>
            </a:r>
            <a:r>
              <a:rPr lang="en-US" sz="2200" dirty="0" err="1" smtClean="0"/>
              <a:t>eje</a:t>
            </a:r>
            <a:r>
              <a:rPr lang="en-US" sz="2200" dirty="0" smtClean="0"/>
              <a:t> </a:t>
            </a:r>
            <a:r>
              <a:rPr lang="en-US" sz="2200" dirty="0" err="1" smtClean="0"/>
              <a:t>libre</a:t>
            </a:r>
            <a:r>
              <a:rPr lang="en-US" sz="2200" dirty="0" smtClean="0"/>
              <a:t> </a:t>
            </a:r>
            <a:r>
              <a:rPr lang="en-US" sz="2200" dirty="0" err="1" smtClean="0"/>
              <a:t>multietapas</a:t>
            </a:r>
            <a:r>
              <a:rPr lang="en-US" sz="2200" dirty="0" smtClean="0"/>
              <a:t> y </a:t>
            </a:r>
            <a:r>
              <a:rPr lang="en-US" sz="2200" dirty="0" err="1" smtClean="0"/>
              <a:t>normalizadas</a:t>
            </a:r>
            <a:r>
              <a:rPr lang="en-US" sz="2200" dirty="0" smtClean="0"/>
              <a:t>. </a:t>
            </a:r>
            <a:r>
              <a:rPr lang="en-US" sz="2200" dirty="0" err="1" smtClean="0"/>
              <a:t>Bombas</a:t>
            </a:r>
            <a:r>
              <a:rPr lang="en-US" sz="2200" dirty="0" smtClean="0"/>
              <a:t> </a:t>
            </a:r>
            <a:r>
              <a:rPr lang="en-US" sz="2200" dirty="0" err="1" smtClean="0"/>
              <a:t>tipo</a:t>
            </a:r>
            <a:r>
              <a:rPr lang="en-US" sz="2200" dirty="0" smtClean="0"/>
              <a:t> </a:t>
            </a:r>
            <a:r>
              <a:rPr lang="en-US" sz="2200" dirty="0" err="1" smtClean="0"/>
              <a:t>turbina</a:t>
            </a:r>
            <a:r>
              <a:rPr lang="en-US" sz="2200" dirty="0" smtClean="0"/>
              <a:t> </a:t>
            </a:r>
            <a:r>
              <a:rPr lang="en-US" sz="2200" dirty="0" err="1" smtClean="0"/>
              <a:t>para</a:t>
            </a:r>
            <a:r>
              <a:rPr lang="en-US" sz="2200" dirty="0" smtClean="0"/>
              <a:t> </a:t>
            </a:r>
            <a:r>
              <a:rPr lang="en-US" sz="2200" dirty="0" err="1" smtClean="0"/>
              <a:t>pozos</a:t>
            </a:r>
            <a:r>
              <a:rPr lang="en-US" sz="2200" dirty="0" smtClean="0"/>
              <a:t> </a:t>
            </a:r>
            <a:r>
              <a:rPr lang="en-US" sz="2200" dirty="0" err="1" smtClean="0"/>
              <a:t>profundos</a:t>
            </a:r>
            <a:r>
              <a:rPr lang="en-US" sz="2200" dirty="0" smtClean="0"/>
              <a:t>.</a:t>
            </a:r>
          </a:p>
          <a:p>
            <a:pPr>
              <a:buFontTx/>
              <a:buChar char="-"/>
            </a:pPr>
            <a:r>
              <a:rPr lang="en-US" sz="2200" dirty="0" smtClean="0"/>
              <a:t> </a:t>
            </a:r>
            <a:r>
              <a:rPr lang="en-US" sz="2200" dirty="0" err="1" smtClean="0"/>
              <a:t>Bombas</a:t>
            </a:r>
            <a:r>
              <a:rPr lang="en-US" sz="2200" dirty="0" smtClean="0"/>
              <a:t> </a:t>
            </a:r>
            <a:r>
              <a:rPr lang="en-US" sz="2200" dirty="0" err="1" smtClean="0"/>
              <a:t>sumergibles</a:t>
            </a:r>
            <a:r>
              <a:rPr lang="en-US" sz="2200" dirty="0" smtClean="0"/>
              <a:t> y </a:t>
            </a:r>
            <a:r>
              <a:rPr lang="en-US" sz="2200" dirty="0" err="1" smtClean="0"/>
              <a:t>motores</a:t>
            </a:r>
            <a:r>
              <a:rPr lang="en-US" sz="2200" dirty="0" smtClean="0"/>
              <a:t> </a:t>
            </a:r>
            <a:r>
              <a:rPr lang="en-US" sz="2200" dirty="0" err="1" smtClean="0"/>
              <a:t>sumergibles</a:t>
            </a:r>
            <a:r>
              <a:rPr lang="en-US" sz="2200" dirty="0" smtClean="0"/>
              <a:t> Franklin Electric de </a:t>
            </a:r>
            <a:r>
              <a:rPr lang="en-US" sz="2200" dirty="0" err="1" smtClean="0"/>
              <a:t>industria</a:t>
            </a:r>
            <a:r>
              <a:rPr lang="en-US" sz="2200" dirty="0" smtClean="0"/>
              <a:t> </a:t>
            </a:r>
            <a:r>
              <a:rPr lang="en-US" sz="2200" dirty="0" err="1" smtClean="0"/>
              <a:t>americana</a:t>
            </a:r>
            <a:r>
              <a:rPr lang="en-US" sz="2200" dirty="0" smtClean="0"/>
              <a:t> </a:t>
            </a:r>
            <a:r>
              <a:rPr lang="en-US" sz="2200" dirty="0" err="1" smtClean="0"/>
              <a:t>para</a:t>
            </a:r>
            <a:r>
              <a:rPr lang="en-US" sz="2200" dirty="0" smtClean="0"/>
              <a:t> </a:t>
            </a:r>
            <a:r>
              <a:rPr lang="en-US" sz="2200" dirty="0" err="1" smtClean="0"/>
              <a:t>pozos</a:t>
            </a:r>
            <a:r>
              <a:rPr lang="en-US" sz="2200" dirty="0" smtClean="0"/>
              <a:t> </a:t>
            </a:r>
            <a:r>
              <a:rPr lang="en-US" sz="2200" dirty="0" err="1" smtClean="0"/>
              <a:t>profundos</a:t>
            </a:r>
            <a:r>
              <a:rPr lang="en-US" sz="2200" dirty="0" smtClean="0"/>
              <a:t>. </a:t>
            </a:r>
            <a:r>
              <a:rPr lang="en-US" sz="2200" dirty="0" smtClean="0">
                <a:hlinkClick r:id="rId4"/>
              </a:rPr>
              <a:t>www.franklinelectric.com</a:t>
            </a:r>
            <a:r>
              <a:rPr lang="en-US" sz="2200" dirty="0" smtClean="0"/>
              <a:t>.</a:t>
            </a:r>
          </a:p>
          <a:p>
            <a:pPr>
              <a:buFontTx/>
              <a:buChar char="-"/>
            </a:pPr>
            <a:r>
              <a:rPr lang="en-US" sz="2200" dirty="0" smtClean="0"/>
              <a:t> </a:t>
            </a:r>
            <a:r>
              <a:rPr lang="en-US" sz="2200" dirty="0" err="1" smtClean="0"/>
              <a:t>Bombas</a:t>
            </a:r>
            <a:r>
              <a:rPr lang="en-US" sz="2200" dirty="0" smtClean="0"/>
              <a:t> </a:t>
            </a:r>
            <a:r>
              <a:rPr lang="en-US" sz="2200" dirty="0" err="1" smtClean="0"/>
              <a:t>multietapas</a:t>
            </a:r>
            <a:r>
              <a:rPr lang="en-US" sz="2200" dirty="0" smtClean="0"/>
              <a:t> y </a:t>
            </a:r>
            <a:r>
              <a:rPr lang="en-US" sz="2200" dirty="0" err="1" smtClean="0"/>
              <a:t>sumergibles</a:t>
            </a:r>
            <a:r>
              <a:rPr lang="en-US" sz="2200" dirty="0" smtClean="0"/>
              <a:t> </a:t>
            </a:r>
            <a:r>
              <a:rPr lang="en-US" sz="2200" dirty="0" err="1" smtClean="0"/>
              <a:t>Goulds</a:t>
            </a:r>
            <a:r>
              <a:rPr lang="en-US" sz="2200" dirty="0" smtClean="0"/>
              <a:t> Pumps, </a:t>
            </a:r>
            <a:r>
              <a:rPr lang="en-US" sz="2200" dirty="0" err="1" smtClean="0"/>
              <a:t>industria</a:t>
            </a:r>
            <a:r>
              <a:rPr lang="en-US" sz="2200" dirty="0" smtClean="0"/>
              <a:t> </a:t>
            </a:r>
            <a:r>
              <a:rPr lang="en-US" sz="2200" dirty="0" err="1" smtClean="0"/>
              <a:t>americana</a:t>
            </a:r>
            <a:r>
              <a:rPr lang="en-US" sz="2200" dirty="0" smtClean="0"/>
              <a:t>, con </a:t>
            </a:r>
            <a:r>
              <a:rPr lang="en-US" sz="2200" dirty="0" err="1" smtClean="0"/>
              <a:t>bombas</a:t>
            </a:r>
            <a:r>
              <a:rPr lang="en-US" sz="2200" dirty="0" smtClean="0"/>
              <a:t> </a:t>
            </a:r>
            <a:r>
              <a:rPr lang="en-US" sz="2200" dirty="0" err="1" smtClean="0"/>
              <a:t>tipo</a:t>
            </a:r>
            <a:r>
              <a:rPr lang="en-US" sz="2200" dirty="0" smtClean="0"/>
              <a:t> </a:t>
            </a:r>
            <a:r>
              <a:rPr lang="en-US" sz="2200" dirty="0" err="1" smtClean="0"/>
              <a:t>turbina</a:t>
            </a:r>
            <a:r>
              <a:rPr lang="en-US" sz="2200" dirty="0" smtClean="0"/>
              <a:t> </a:t>
            </a:r>
            <a:r>
              <a:rPr lang="en-US" sz="2200" dirty="0" err="1" smtClean="0"/>
              <a:t>para</a:t>
            </a:r>
            <a:r>
              <a:rPr lang="en-US" sz="2200" dirty="0" smtClean="0"/>
              <a:t> </a:t>
            </a:r>
            <a:r>
              <a:rPr lang="en-US" sz="2200" dirty="0" err="1" smtClean="0"/>
              <a:t>grandes</a:t>
            </a:r>
            <a:r>
              <a:rPr lang="en-US" sz="2200" dirty="0" smtClean="0"/>
              <a:t> </a:t>
            </a:r>
            <a:r>
              <a:rPr lang="en-US" sz="2200" dirty="0" err="1" smtClean="0"/>
              <a:t>caudales</a:t>
            </a:r>
            <a:r>
              <a:rPr lang="en-US" sz="2200" dirty="0" smtClean="0"/>
              <a:t> y </a:t>
            </a:r>
            <a:r>
              <a:rPr lang="en-US" sz="2200" dirty="0" err="1" smtClean="0"/>
              <a:t>presiones</a:t>
            </a:r>
            <a:r>
              <a:rPr lang="en-US" sz="2200" dirty="0" smtClean="0"/>
              <a:t>. </a:t>
            </a:r>
            <a:r>
              <a:rPr lang="en-US" sz="2200" dirty="0" smtClean="0">
                <a:hlinkClick r:id="rId5"/>
              </a:rPr>
              <a:t>www.gouldspumps.com</a:t>
            </a:r>
            <a:r>
              <a:rPr lang="en-US" sz="2200" dirty="0" smtClean="0"/>
              <a:t>.</a:t>
            </a:r>
          </a:p>
          <a:p>
            <a:pPr>
              <a:buFontTx/>
              <a:buChar char="-"/>
            </a:pPr>
            <a:r>
              <a:rPr lang="en-US" sz="2200" dirty="0" smtClean="0"/>
              <a:t> </a:t>
            </a:r>
            <a:r>
              <a:rPr lang="en-US" sz="2200" dirty="0" err="1" smtClean="0"/>
              <a:t>Bombas</a:t>
            </a:r>
            <a:r>
              <a:rPr lang="en-US" sz="2200" dirty="0" smtClean="0"/>
              <a:t> </a:t>
            </a:r>
            <a:r>
              <a:rPr lang="en-US" sz="2200" dirty="0" err="1" smtClean="0"/>
              <a:t>Grundfos</a:t>
            </a:r>
            <a:r>
              <a:rPr lang="en-US" sz="2200" dirty="0" smtClean="0"/>
              <a:t> </a:t>
            </a:r>
            <a:r>
              <a:rPr lang="en-US" sz="2200" dirty="0" err="1" smtClean="0"/>
              <a:t>industria</a:t>
            </a:r>
            <a:r>
              <a:rPr lang="en-US" sz="2200" dirty="0" smtClean="0"/>
              <a:t> </a:t>
            </a:r>
            <a:r>
              <a:rPr lang="en-US" sz="2200" dirty="0" err="1" smtClean="0"/>
              <a:t>danesa</a:t>
            </a:r>
            <a:r>
              <a:rPr lang="en-US" sz="2200" dirty="0" smtClean="0"/>
              <a:t>, </a:t>
            </a:r>
            <a:r>
              <a:rPr lang="en-US" sz="2200" dirty="0" err="1" smtClean="0"/>
              <a:t>bombas</a:t>
            </a:r>
            <a:r>
              <a:rPr lang="en-US" sz="2200" dirty="0" smtClean="0"/>
              <a:t> multietapa, </a:t>
            </a:r>
            <a:r>
              <a:rPr lang="en-US" sz="2200" dirty="0" err="1" smtClean="0"/>
              <a:t>normalizadas</a:t>
            </a:r>
            <a:r>
              <a:rPr lang="en-US" sz="2200" dirty="0" smtClean="0"/>
              <a:t> y </a:t>
            </a:r>
            <a:r>
              <a:rPr lang="en-US" sz="2200" dirty="0" err="1" smtClean="0"/>
              <a:t>sumergibles</a:t>
            </a:r>
            <a:r>
              <a:rPr lang="en-US" sz="2200" dirty="0" smtClean="0"/>
              <a:t>. </a:t>
            </a:r>
            <a:r>
              <a:rPr lang="en-US" sz="2200" dirty="0" smtClean="0">
                <a:hlinkClick r:id="rId6"/>
              </a:rPr>
              <a:t>www.grundfos.com</a:t>
            </a:r>
            <a:r>
              <a:rPr lang="en-US" sz="2200" dirty="0" smtClean="0"/>
              <a:t>.</a:t>
            </a:r>
          </a:p>
          <a:p>
            <a:pPr>
              <a:buFontTx/>
              <a:buChar char="-"/>
            </a:pPr>
            <a:r>
              <a:rPr lang="en-US" sz="2200" dirty="0" smtClean="0"/>
              <a:t> </a:t>
            </a:r>
            <a:r>
              <a:rPr lang="en-US" sz="2200" dirty="0" err="1" smtClean="0"/>
              <a:t>Bombas</a:t>
            </a:r>
            <a:r>
              <a:rPr lang="en-US" sz="2200" dirty="0" smtClean="0"/>
              <a:t> Thebe </a:t>
            </a:r>
            <a:r>
              <a:rPr lang="en-US" sz="2200" dirty="0" err="1" smtClean="0"/>
              <a:t>industria</a:t>
            </a:r>
            <a:r>
              <a:rPr lang="en-US" sz="2200" dirty="0" smtClean="0"/>
              <a:t> </a:t>
            </a:r>
            <a:r>
              <a:rPr lang="en-US" sz="2200" dirty="0" err="1" smtClean="0"/>
              <a:t>brasilera</a:t>
            </a:r>
            <a:r>
              <a:rPr lang="en-US" sz="2200" dirty="0" smtClean="0"/>
              <a:t>, </a:t>
            </a:r>
            <a:r>
              <a:rPr lang="en-US" sz="2200" dirty="0" err="1" smtClean="0"/>
              <a:t>bombas</a:t>
            </a:r>
            <a:r>
              <a:rPr lang="en-US" sz="2200" dirty="0" smtClean="0"/>
              <a:t> </a:t>
            </a:r>
            <a:r>
              <a:rPr lang="en-US" sz="2200" dirty="0" err="1" smtClean="0"/>
              <a:t>normalizadas</a:t>
            </a:r>
            <a:r>
              <a:rPr lang="en-US" sz="2200" dirty="0" smtClean="0"/>
              <a:t>, </a:t>
            </a:r>
            <a:r>
              <a:rPr lang="en-US" sz="2200" dirty="0" err="1" smtClean="0"/>
              <a:t>autocebantes</a:t>
            </a:r>
            <a:r>
              <a:rPr lang="en-US" sz="2200" dirty="0" smtClean="0"/>
              <a:t>, </a:t>
            </a:r>
            <a:r>
              <a:rPr lang="en-US" sz="2200" dirty="0" err="1" smtClean="0"/>
              <a:t>multietapas</a:t>
            </a:r>
            <a:r>
              <a:rPr lang="en-US" sz="2200" dirty="0" smtClean="0"/>
              <a:t>. </a:t>
            </a:r>
            <a:r>
              <a:rPr lang="en-US" sz="2200" dirty="0" smtClean="0">
                <a:hlinkClick r:id="rId7"/>
              </a:rPr>
              <a:t>www.thebe.br</a:t>
            </a:r>
            <a:r>
              <a:rPr lang="en-US" sz="2200" dirty="0" smtClean="0"/>
              <a:t>.</a:t>
            </a:r>
          </a:p>
          <a:p>
            <a:pPr>
              <a:buFontTx/>
              <a:buChar char="-"/>
            </a:pPr>
            <a:r>
              <a:rPr lang="en-US" sz="2200" dirty="0" err="1" smtClean="0"/>
              <a:t>Bombas</a:t>
            </a:r>
            <a:r>
              <a:rPr lang="en-US" sz="2200" dirty="0" smtClean="0"/>
              <a:t> Schneider do </a:t>
            </a:r>
            <a:r>
              <a:rPr lang="en-US" sz="2200" dirty="0" err="1" smtClean="0"/>
              <a:t>Brasil</a:t>
            </a:r>
            <a:r>
              <a:rPr lang="en-US" sz="2200" dirty="0" smtClean="0"/>
              <a:t>, </a:t>
            </a:r>
            <a:r>
              <a:rPr lang="en-US" sz="2200" dirty="0" err="1" smtClean="0"/>
              <a:t>bombas</a:t>
            </a:r>
            <a:r>
              <a:rPr lang="en-US" sz="2200" dirty="0" smtClean="0"/>
              <a:t> de </a:t>
            </a:r>
            <a:r>
              <a:rPr lang="en-US" sz="2200" dirty="0" err="1" smtClean="0"/>
              <a:t>eje</a:t>
            </a:r>
            <a:r>
              <a:rPr lang="en-US" sz="2200" dirty="0" smtClean="0"/>
              <a:t> </a:t>
            </a:r>
            <a:r>
              <a:rPr lang="en-US" sz="2200" dirty="0" err="1" smtClean="0"/>
              <a:t>libre</a:t>
            </a:r>
            <a:r>
              <a:rPr lang="en-US" sz="2200" dirty="0" smtClean="0"/>
              <a:t>, </a:t>
            </a:r>
            <a:r>
              <a:rPr lang="en-US" sz="2200" dirty="0" err="1" smtClean="0"/>
              <a:t>multietapas</a:t>
            </a:r>
            <a:r>
              <a:rPr lang="en-US" sz="2200" dirty="0" smtClean="0"/>
              <a:t>, </a:t>
            </a:r>
            <a:r>
              <a:rPr lang="en-US" sz="2200" dirty="0" err="1" smtClean="0"/>
              <a:t>autocebantes</a:t>
            </a:r>
            <a:r>
              <a:rPr lang="en-US" sz="2200" dirty="0" smtClean="0"/>
              <a:t> .</a:t>
            </a:r>
          </a:p>
          <a:p>
            <a:pPr>
              <a:buFontTx/>
              <a:buChar char="-"/>
            </a:pPr>
            <a:r>
              <a:rPr lang="en-US" sz="2200" dirty="0" smtClean="0"/>
              <a:t> </a:t>
            </a:r>
            <a:r>
              <a:rPr lang="en-US" sz="2200" dirty="0" err="1" smtClean="0"/>
              <a:t>Bombas</a:t>
            </a:r>
            <a:r>
              <a:rPr lang="en-US" sz="2200" dirty="0" smtClean="0"/>
              <a:t> Mark </a:t>
            </a:r>
            <a:r>
              <a:rPr lang="en-US" sz="2200" dirty="0" err="1" smtClean="0"/>
              <a:t>Peerles</a:t>
            </a:r>
            <a:r>
              <a:rPr lang="en-US" sz="2200" dirty="0" smtClean="0"/>
              <a:t>.</a:t>
            </a:r>
          </a:p>
          <a:p>
            <a:pPr>
              <a:buFontTx/>
              <a:buChar char="-"/>
            </a:pPr>
            <a:r>
              <a:rPr lang="en-US" sz="2200" dirty="0" err="1" smtClean="0"/>
              <a:t>Bombas</a:t>
            </a:r>
            <a:r>
              <a:rPr lang="en-US" sz="2200" dirty="0" smtClean="0"/>
              <a:t>  KSB</a:t>
            </a:r>
          </a:p>
          <a:p>
            <a:pPr>
              <a:buFontTx/>
              <a:buChar char="-"/>
            </a:pPr>
            <a:r>
              <a:rPr lang="en-US" sz="2200" dirty="0" smtClean="0"/>
              <a:t> </a:t>
            </a:r>
            <a:r>
              <a:rPr lang="en-US" sz="2200" dirty="0" err="1" smtClean="0"/>
              <a:t>Motobombas</a:t>
            </a:r>
            <a:r>
              <a:rPr lang="en-US" sz="2200" dirty="0" smtClean="0"/>
              <a:t> </a:t>
            </a:r>
            <a:r>
              <a:rPr lang="en-US" sz="2200" dirty="0" err="1" smtClean="0"/>
              <a:t>gasolina</a:t>
            </a:r>
            <a:r>
              <a:rPr lang="en-US" sz="2200" dirty="0" smtClean="0"/>
              <a:t> y diesel HONDA, </a:t>
            </a:r>
            <a:r>
              <a:rPr lang="en-US" sz="2200" dirty="0" err="1" smtClean="0"/>
              <a:t>Wacker</a:t>
            </a:r>
            <a:r>
              <a:rPr lang="en-US" sz="2200" dirty="0" smtClean="0"/>
              <a:t> y Hyundai</a:t>
            </a:r>
          </a:p>
          <a:p>
            <a:pPr>
              <a:buFontTx/>
              <a:buChar char="-"/>
            </a:pPr>
            <a:endParaRPr lang="en-US" sz="2200" dirty="0" smtClean="0"/>
          </a:p>
          <a:p>
            <a:pPr>
              <a:buFontTx/>
              <a:buChar char="-"/>
            </a:pPr>
            <a:endParaRPr lang="en-US" sz="2200" dirty="0" smtClean="0"/>
          </a:p>
          <a:p>
            <a:pPr>
              <a:buFontTx/>
              <a:buChar char="-"/>
            </a:pPr>
            <a:endParaRPr lang="es-ES_tradnl" sz="1800" dirty="0"/>
          </a:p>
        </p:txBody>
      </p:sp>
      <p:sp>
        <p:nvSpPr>
          <p:cNvPr id="5" name="4 Rectángulo"/>
          <p:cNvSpPr/>
          <p:nvPr/>
        </p:nvSpPr>
        <p:spPr>
          <a:xfrm>
            <a:off x="0" y="0"/>
            <a:ext cx="8286776" cy="92867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1 Título"/>
          <p:cNvSpPr txBox="1">
            <a:spLocks/>
          </p:cNvSpPr>
          <p:nvPr/>
        </p:nvSpPr>
        <p:spPr>
          <a:xfrm>
            <a:off x="467544" y="0"/>
            <a:ext cx="8229600" cy="1143000"/>
          </a:xfrm>
          <a:prstGeom prst="rect">
            <a:avLst/>
          </a:prstGeom>
        </p:spPr>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ES_tradnl" sz="4400" dirty="0" smtClean="0">
                <a:ln w="19050">
                  <a:solidFill>
                    <a:schemeClr val="tx1"/>
                  </a:solidFill>
                </a:ln>
                <a:solidFill>
                  <a:srgbClr val="0070C0"/>
                </a:solidFill>
                <a:latin typeface="+mj-lt"/>
                <a:ea typeface="+mj-ea"/>
                <a:cs typeface="+mj-cs"/>
              </a:rPr>
              <a:t>Tema: Sistemas de clasificación de bombas</a:t>
            </a:r>
          </a:p>
          <a:p>
            <a:pPr marL="0" marR="0" lvl="0" indent="0" algn="ctr" defTabSz="914400" rtl="0" eaLnBrk="1" fontAlgn="auto" latinLnBrk="0" hangingPunct="1">
              <a:lnSpc>
                <a:spcPct val="100000"/>
              </a:lnSpc>
              <a:spcBef>
                <a:spcPct val="0"/>
              </a:spcBef>
              <a:spcAft>
                <a:spcPts val="0"/>
              </a:spcAft>
              <a:buClrTx/>
              <a:buSzTx/>
              <a:buFontTx/>
              <a:buNone/>
              <a:tabLst/>
              <a:defRPr/>
            </a:pPr>
            <a:r>
              <a:rPr lang="es-ES_tradnl" sz="4400" dirty="0" smtClean="0">
                <a:ln w="19050">
                  <a:solidFill>
                    <a:schemeClr val="tx1"/>
                  </a:solidFill>
                </a:ln>
                <a:solidFill>
                  <a:srgbClr val="0070C0"/>
                </a:solidFill>
                <a:latin typeface="+mj-lt"/>
                <a:ea typeface="+mj-ea"/>
                <a:cs typeface="+mj-cs"/>
              </a:rPr>
              <a:t>Fabricantes de bombas con representación en el país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ln w="19050">
                  <a:solidFill>
                    <a:schemeClr val="tx1"/>
                  </a:solidFill>
                </a:ln>
                <a:solidFill>
                  <a:srgbClr val="0070C0"/>
                </a:solidFill>
              </a:rPr>
              <a:t>Bombas centrifugas</a:t>
            </a:r>
            <a:endParaRPr lang="es-ES" dirty="0">
              <a:ln w="19050">
                <a:solidFill>
                  <a:schemeClr val="tx1"/>
                </a:solidFill>
              </a:ln>
              <a:solidFill>
                <a:srgbClr val="0070C0"/>
              </a:solidFill>
            </a:endParaRPr>
          </a:p>
        </p:txBody>
      </p:sp>
      <p:sp>
        <p:nvSpPr>
          <p:cNvPr id="3" name="2 Marcador de contenido"/>
          <p:cNvSpPr>
            <a:spLocks noGrp="1"/>
          </p:cNvSpPr>
          <p:nvPr>
            <p:ph idx="1"/>
          </p:nvPr>
        </p:nvSpPr>
        <p:spPr/>
        <p:txBody>
          <a:bodyPr/>
          <a:lstStyle/>
          <a:p>
            <a:r>
              <a:rPr lang="es-ES_tradnl" dirty="0" smtClean="0"/>
              <a:t>Las bombas centrifugas  son las mas utilizadas a nivel industrial, domestico, comercial y agrícola.</a:t>
            </a:r>
          </a:p>
          <a:p>
            <a:r>
              <a:rPr lang="es-ES_tradnl" dirty="0" smtClean="0"/>
              <a:t>Se </a:t>
            </a:r>
            <a:r>
              <a:rPr lang="es-ES_tradnl" dirty="0" err="1" smtClean="0"/>
              <a:t>subclasifican</a:t>
            </a:r>
            <a:r>
              <a:rPr lang="es-ES_tradnl" dirty="0" smtClean="0"/>
              <a:t> en:</a:t>
            </a:r>
          </a:p>
          <a:p>
            <a:pPr>
              <a:buNone/>
            </a:pPr>
            <a:r>
              <a:rPr lang="es-ES_tradnl" dirty="0" smtClean="0"/>
              <a:t>	- Bombas de una etapa, </a:t>
            </a:r>
            <a:r>
              <a:rPr lang="es-ES_tradnl" dirty="0" err="1" smtClean="0"/>
              <a:t>monorodete</a:t>
            </a:r>
            <a:r>
              <a:rPr lang="es-ES_tradnl" dirty="0" smtClean="0"/>
              <a:t> o de un solo impulsor</a:t>
            </a:r>
          </a:p>
          <a:p>
            <a:pPr>
              <a:buNone/>
            </a:pPr>
            <a:r>
              <a:rPr lang="es-ES_tradnl" dirty="0" smtClean="0"/>
              <a:t>	- Bombas multietapa, de varios rodetes o impulsores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ln w="19050">
                  <a:solidFill>
                    <a:schemeClr val="tx1"/>
                  </a:solidFill>
                </a:ln>
                <a:solidFill>
                  <a:srgbClr val="0070C0"/>
                </a:solidFill>
              </a:rPr>
              <a:t>Bombas de una etapa</a:t>
            </a:r>
            <a:endParaRPr lang="es-ES" dirty="0">
              <a:ln w="19050">
                <a:solidFill>
                  <a:schemeClr val="tx1"/>
                </a:solidFill>
              </a:ln>
              <a:solidFill>
                <a:srgbClr val="0070C0"/>
              </a:solidFill>
            </a:endParaRPr>
          </a:p>
        </p:txBody>
      </p:sp>
      <p:pic>
        <p:nvPicPr>
          <p:cNvPr id="1026" name="Picture 2"/>
          <p:cNvPicPr>
            <a:picLocks noGrp="1" noChangeAspect="1" noChangeArrowheads="1"/>
          </p:cNvPicPr>
          <p:nvPr>
            <p:ph idx="1"/>
          </p:nvPr>
        </p:nvPicPr>
        <p:blipFill>
          <a:blip r:embed="rId2" cstate="print"/>
          <a:srcRect/>
          <a:stretch>
            <a:fillRect/>
          </a:stretch>
        </p:blipFill>
        <p:spPr bwMode="auto">
          <a:xfrm>
            <a:off x="1835696" y="1196752"/>
            <a:ext cx="2808312" cy="2808312"/>
          </a:xfrm>
          <a:prstGeom prst="rect">
            <a:avLst/>
          </a:prstGeom>
          <a:noFill/>
          <a:ln w="9525">
            <a:noFill/>
            <a:miter lim="800000"/>
            <a:headEnd/>
            <a:tailEnd/>
          </a:ln>
        </p:spPr>
      </p:pic>
      <p:pic>
        <p:nvPicPr>
          <p:cNvPr id="1028" name="Picture 4" descr="http://img.directindustry.es/images_di/photo-g/bombas-centrifugas-monobloque-normalizadas-19914-2598245.jpg"/>
          <p:cNvPicPr>
            <a:picLocks noChangeAspect="1" noChangeArrowheads="1"/>
          </p:cNvPicPr>
          <p:nvPr/>
        </p:nvPicPr>
        <p:blipFill>
          <a:blip r:embed="rId3" cstate="print"/>
          <a:srcRect/>
          <a:stretch>
            <a:fillRect/>
          </a:stretch>
        </p:blipFill>
        <p:spPr bwMode="auto">
          <a:xfrm>
            <a:off x="5004048" y="1556792"/>
            <a:ext cx="2880320" cy="2114127"/>
          </a:xfrm>
          <a:prstGeom prst="rect">
            <a:avLst/>
          </a:prstGeom>
          <a:noFill/>
        </p:spPr>
      </p:pic>
      <p:pic>
        <p:nvPicPr>
          <p:cNvPr id="1030" name="Picture 6" descr="http://www.cerro.com.mx/n_gifs/contra_incendio_02.gif"/>
          <p:cNvPicPr>
            <a:picLocks noChangeAspect="1" noChangeArrowheads="1"/>
          </p:cNvPicPr>
          <p:nvPr/>
        </p:nvPicPr>
        <p:blipFill>
          <a:blip r:embed="rId4" cstate="print"/>
          <a:srcRect/>
          <a:stretch>
            <a:fillRect/>
          </a:stretch>
        </p:blipFill>
        <p:spPr bwMode="auto">
          <a:xfrm>
            <a:off x="3275856" y="4077072"/>
            <a:ext cx="2533650" cy="2143125"/>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Grp="1" noChangeAspect="1" noChangeArrowheads="1"/>
          </p:cNvPicPr>
          <p:nvPr>
            <p:ph idx="1"/>
          </p:nvPr>
        </p:nvPicPr>
        <p:blipFill>
          <a:blip r:embed="rId2" cstate="print"/>
          <a:srcRect/>
          <a:stretch>
            <a:fillRect/>
          </a:stretch>
        </p:blipFill>
        <p:spPr bwMode="auto">
          <a:xfrm>
            <a:off x="1784269" y="1600200"/>
            <a:ext cx="5575462" cy="4525963"/>
          </a:xfrm>
          <a:prstGeom prst="rect">
            <a:avLst/>
          </a:prstGeom>
          <a:noFill/>
          <a:ln w="9525">
            <a:noFill/>
            <a:miter lim="800000"/>
            <a:headEnd/>
            <a:tailEnd/>
          </a:ln>
        </p:spPr>
      </p:pic>
      <p:sp>
        <p:nvSpPr>
          <p:cNvPr id="2" name="1 Título"/>
          <p:cNvSpPr>
            <a:spLocks noGrp="1"/>
          </p:cNvSpPr>
          <p:nvPr>
            <p:ph type="title"/>
          </p:nvPr>
        </p:nvSpPr>
        <p:spPr/>
        <p:txBody>
          <a:bodyPr>
            <a:noAutofit/>
          </a:bodyPr>
          <a:lstStyle/>
          <a:p>
            <a:r>
              <a:rPr lang="es-ES" dirty="0" smtClean="0">
                <a:ln w="19050">
                  <a:solidFill>
                    <a:schemeClr val="tx1"/>
                  </a:solidFill>
                </a:ln>
                <a:solidFill>
                  <a:srgbClr val="0070C0"/>
                </a:solidFill>
              </a:rPr>
              <a:t>Bombas de una etapa de riego a grandes caudales</a:t>
            </a:r>
            <a:endParaRPr lang="es-ES" dirty="0">
              <a:ln w="19050">
                <a:solidFill>
                  <a:schemeClr val="tx1"/>
                </a:solidFill>
              </a:ln>
              <a:solidFill>
                <a:srgbClr val="0070C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dirty="0" smtClean="0">
                <a:ln w="19050">
                  <a:solidFill>
                    <a:schemeClr val="tx1"/>
                  </a:solidFill>
                </a:ln>
                <a:solidFill>
                  <a:srgbClr val="0070C0"/>
                </a:solidFill>
              </a:rPr>
              <a:t>Bombas de alto caudal</a:t>
            </a:r>
            <a:endParaRPr lang="es-ES" dirty="0">
              <a:ln w="19050">
                <a:solidFill>
                  <a:schemeClr val="tx1"/>
                </a:solidFill>
              </a:ln>
              <a:solidFill>
                <a:srgbClr val="0070C0"/>
              </a:solidFill>
            </a:endParaRPr>
          </a:p>
        </p:txBody>
      </p:sp>
      <p:sp>
        <p:nvSpPr>
          <p:cNvPr id="3" name="2 Marcador de contenido"/>
          <p:cNvSpPr>
            <a:spLocks noGrp="1"/>
          </p:cNvSpPr>
          <p:nvPr>
            <p:ph idx="1"/>
          </p:nvPr>
        </p:nvSpPr>
        <p:spPr/>
        <p:txBody>
          <a:bodyPr>
            <a:normAutofit fontScale="77500" lnSpcReduction="20000"/>
          </a:bodyPr>
          <a:lstStyle/>
          <a:p>
            <a:r>
              <a:rPr lang="es-ES" dirty="0" smtClean="0"/>
              <a:t>Las bombas de alto caudal son bombas que pueden llegar a impulsar grandes cantidades de agua de 15 a 50 m3/h en los rangos de presión de 5 a 30 m como máximo.  </a:t>
            </a:r>
          </a:p>
          <a:p>
            <a:r>
              <a:rPr lang="es-ES" dirty="0" smtClean="0"/>
              <a:t>A mayor caudal en sus curvas, menor altura. </a:t>
            </a:r>
          </a:p>
          <a:p>
            <a:r>
              <a:rPr lang="es-ES" dirty="0" smtClean="0"/>
              <a:t>Tienen diámetros que van desde DN 1 ½” hasta 3”.</a:t>
            </a:r>
          </a:p>
          <a:p>
            <a:r>
              <a:rPr lang="es-ES" dirty="0" smtClean="0"/>
              <a:t>Son utilizadas principalmente para realizar trasvase de un estanque o canal a una amplia área agrícola.</a:t>
            </a:r>
          </a:p>
          <a:p>
            <a:r>
              <a:rPr lang="es-ES" dirty="0" smtClean="0"/>
              <a:t>Sus curvas son similares al de las motobombas a gasolina o diesel comerciales.</a:t>
            </a:r>
          </a:p>
          <a:p>
            <a:r>
              <a:rPr lang="es-ES" dirty="0" smtClean="0"/>
              <a:t>En esta familia, se encuentran bombas de impulsor abierto, que permiten impulsar agua que no siempre sea clara y limpia. El paso de sólidos es de hasta  20 mm.</a:t>
            </a:r>
            <a:endParaRPr lang="es-E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2912</TotalTime>
  <Words>3734</Words>
  <Application>Microsoft Office PowerPoint</Application>
  <PresentationFormat>Presentación en pantalla (4:3)</PresentationFormat>
  <Paragraphs>615</Paragraphs>
  <Slides>58</Slides>
  <Notes>0</Notes>
  <HiddenSlides>0</HiddenSlides>
  <MMClips>0</MMClips>
  <ScaleCrop>false</ScaleCrop>
  <HeadingPairs>
    <vt:vector size="6" baseType="variant">
      <vt:variant>
        <vt:lpstr>Tema</vt:lpstr>
      </vt:variant>
      <vt:variant>
        <vt:i4>1</vt:i4>
      </vt:variant>
      <vt:variant>
        <vt:lpstr>Servidores OLE incrustados</vt:lpstr>
      </vt:variant>
      <vt:variant>
        <vt:i4>2</vt:i4>
      </vt:variant>
      <vt:variant>
        <vt:lpstr>Títulos de diapositiva</vt:lpstr>
      </vt:variant>
      <vt:variant>
        <vt:i4>58</vt:i4>
      </vt:variant>
    </vt:vector>
  </HeadingPairs>
  <TitlesOfParts>
    <vt:vector size="61" baseType="lpstr">
      <vt:lpstr>Tema de Office</vt:lpstr>
      <vt:lpstr>Dibujo</vt:lpstr>
      <vt:lpstr>Diapositiva</vt:lpstr>
      <vt:lpstr>Sistemas de bombeo de agua</vt:lpstr>
      <vt:lpstr>Clasificación de bombas</vt:lpstr>
      <vt:lpstr>Bombas centrifugas y periféricas</vt:lpstr>
      <vt:lpstr>Bomba periférica</vt:lpstr>
      <vt:lpstr>Desempeño de bombas periféricas </vt:lpstr>
      <vt:lpstr>Bombas centrifugas</vt:lpstr>
      <vt:lpstr>Bombas de una etapa</vt:lpstr>
      <vt:lpstr>Bombas de una etapa de riego a grandes caudales</vt:lpstr>
      <vt:lpstr>Bombas de alto caudal</vt:lpstr>
      <vt:lpstr>Curva de bombas de caudal</vt:lpstr>
      <vt:lpstr>Bombas de una etapa caudal y presión</vt:lpstr>
      <vt:lpstr>Bombas de una etapa de caudal y presión</vt:lpstr>
      <vt:lpstr>Curvas de bombas de una etapa de caudal y presion</vt:lpstr>
      <vt:lpstr>Bombas normalizadas de una sola etapa</vt:lpstr>
      <vt:lpstr>Gama de curvas de bombas normalizadas</vt:lpstr>
      <vt:lpstr>Selección de bombas normalizadas</vt:lpstr>
      <vt:lpstr>Bombas de un impulsor</vt:lpstr>
      <vt:lpstr>Bombas multietapas</vt:lpstr>
      <vt:lpstr>Rango de operación</vt:lpstr>
      <vt:lpstr>Bombas multietapas verticales y horizontales</vt:lpstr>
      <vt:lpstr>Bombas multietapa</vt:lpstr>
      <vt:lpstr>Bombas sumergibles</vt:lpstr>
      <vt:lpstr>Bombas sumergibles de pozos profundos </vt:lpstr>
      <vt:lpstr>Bombas sumergibles de pozo profundo</vt:lpstr>
      <vt:lpstr>Bombas sumergibles de achique</vt:lpstr>
      <vt:lpstr>Bombas sumergibles de achique</vt:lpstr>
      <vt:lpstr>          Selección de bombas</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Elementos de instalación de bombas</vt:lpstr>
      <vt:lpstr>Paquete hidráulico de bombas superficiales y tablero de control eléctrico</vt:lpstr>
      <vt:lpstr>Tablero de control eléctrico</vt:lpstr>
      <vt:lpstr>Esquema de instalación de bomba sumergible</vt:lpstr>
      <vt:lpstr>Tablero de control eléctrico de bombas sumergibles </vt:lpstr>
      <vt:lpstr>Tipos de arranque de bombas </vt:lpstr>
      <vt:lpstr>Dimensionamiento del transformador</vt:lpstr>
      <vt:lpstr>Dimensionamiento del Generador</vt:lpstr>
      <vt:lpstr>Accionamiento de bombas por motor a combustion interna</vt:lpstr>
      <vt:lpstr>Sistema de motobomba  a combustión interna</vt:lpstr>
      <vt:lpstr>Sistemas de bombeo a energía solar y eolica</vt:lpstr>
      <vt:lpstr>Bombas centrifugas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Clasificacion de bombas</dc:title>
  <dc:creator>Edson Cossio</dc:creator>
  <cp:lastModifiedBy>Edson Cossio</cp:lastModifiedBy>
  <cp:revision>135</cp:revision>
  <dcterms:created xsi:type="dcterms:W3CDTF">2014-06-01T05:52:53Z</dcterms:created>
  <dcterms:modified xsi:type="dcterms:W3CDTF">2017-06-28T03:52:17Z</dcterms:modified>
</cp:coreProperties>
</file>